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735" r:id="rId7"/>
    <p:sldMasterId id="2147483747" r:id="rId8"/>
  </p:sldMasterIdLst>
  <p:notesMasterIdLst>
    <p:notesMasterId r:id="rId32"/>
  </p:notesMasterIdLst>
  <p:sldIdLst>
    <p:sldId id="257" r:id="rId9"/>
    <p:sldId id="256" r:id="rId10"/>
    <p:sldId id="261" r:id="rId11"/>
    <p:sldId id="258" r:id="rId12"/>
    <p:sldId id="270" r:id="rId13"/>
    <p:sldId id="2429" r:id="rId14"/>
    <p:sldId id="2428" r:id="rId15"/>
    <p:sldId id="289" r:id="rId16"/>
    <p:sldId id="2431" r:id="rId17"/>
    <p:sldId id="2145706723" r:id="rId18"/>
    <p:sldId id="2145706725" r:id="rId19"/>
    <p:sldId id="2145706724" r:id="rId20"/>
    <p:sldId id="259" r:id="rId21"/>
    <p:sldId id="262" r:id="rId22"/>
    <p:sldId id="263" r:id="rId23"/>
    <p:sldId id="264" r:id="rId24"/>
    <p:sldId id="265" r:id="rId25"/>
    <p:sldId id="260" r:id="rId26"/>
    <p:sldId id="266" r:id="rId27"/>
    <p:sldId id="267" r:id="rId28"/>
    <p:sldId id="268" r:id="rId29"/>
    <p:sldId id="269" r:id="rId30"/>
    <p:sldId id="21457067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F3"/>
    <a:srgbClr val="4168A3"/>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49C150-5EBD-4EC6-A1D6-436EC6960B2A}" v="6" dt="2024-07-11T09:27:00.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n Raphael Biggs" userId="7dcf7612-db76-403f-9e8c-ebf969c40680" providerId="ADAL" clId="{E249C150-5EBD-4EC6-A1D6-436EC6960B2A}"/>
    <pc:docChg chg="undo custSel addSld delSld modSld sldOrd">
      <pc:chgData name="Sebastian Raphael Biggs" userId="7dcf7612-db76-403f-9e8c-ebf969c40680" providerId="ADAL" clId="{E249C150-5EBD-4EC6-A1D6-436EC6960B2A}" dt="2024-07-11T08:43:50.648" v="107" actId="27636"/>
      <pc:docMkLst>
        <pc:docMk/>
      </pc:docMkLst>
      <pc:sldChg chg="modSp mod">
        <pc:chgData name="Sebastian Raphael Biggs" userId="7dcf7612-db76-403f-9e8c-ebf969c40680" providerId="ADAL" clId="{E249C150-5EBD-4EC6-A1D6-436EC6960B2A}" dt="2024-07-09T15:33:36.664" v="69" actId="14100"/>
        <pc:sldMkLst>
          <pc:docMk/>
          <pc:sldMk cId="2684432155" sldId="256"/>
        </pc:sldMkLst>
        <pc:spChg chg="mod">
          <ac:chgData name="Sebastian Raphael Biggs" userId="7dcf7612-db76-403f-9e8c-ebf969c40680" providerId="ADAL" clId="{E249C150-5EBD-4EC6-A1D6-436EC6960B2A}" dt="2024-07-09T15:33:36.664" v="69" actId="14100"/>
          <ac:spMkLst>
            <pc:docMk/>
            <pc:sldMk cId="2684432155" sldId="256"/>
            <ac:spMk id="8" creationId="{AFD44742-582B-B0EC-EC85-0860AD8ED173}"/>
          </ac:spMkLst>
        </pc:spChg>
        <pc:spChg chg="mod">
          <ac:chgData name="Sebastian Raphael Biggs" userId="7dcf7612-db76-403f-9e8c-ebf969c40680" providerId="ADAL" clId="{E249C150-5EBD-4EC6-A1D6-436EC6960B2A}" dt="2024-07-09T15:33:27.351" v="52"/>
          <ac:spMkLst>
            <pc:docMk/>
            <pc:sldMk cId="2684432155" sldId="256"/>
            <ac:spMk id="10" creationId="{ADF1C629-8103-A044-68C0-C155B880384E}"/>
          </ac:spMkLst>
        </pc:spChg>
      </pc:sldChg>
      <pc:sldChg chg="modSp mod ord">
        <pc:chgData name="Sebastian Raphael Biggs" userId="7dcf7612-db76-403f-9e8c-ebf969c40680" providerId="ADAL" clId="{E249C150-5EBD-4EC6-A1D6-436EC6960B2A}" dt="2024-07-09T15:33:19.913" v="51" actId="1076"/>
        <pc:sldMkLst>
          <pc:docMk/>
          <pc:sldMk cId="1094818682" sldId="257"/>
        </pc:sldMkLst>
        <pc:spChg chg="mod">
          <ac:chgData name="Sebastian Raphael Biggs" userId="7dcf7612-db76-403f-9e8c-ebf969c40680" providerId="ADAL" clId="{E249C150-5EBD-4EC6-A1D6-436EC6960B2A}" dt="2024-07-09T15:26:47.090" v="25" actId="1076"/>
          <ac:spMkLst>
            <pc:docMk/>
            <pc:sldMk cId="1094818682" sldId="257"/>
            <ac:spMk id="2" creationId="{09597FF0-A370-CB74-DE9D-D26C89FDD8D8}"/>
          </ac:spMkLst>
        </pc:spChg>
        <pc:spChg chg="mod">
          <ac:chgData name="Sebastian Raphael Biggs" userId="7dcf7612-db76-403f-9e8c-ebf969c40680" providerId="ADAL" clId="{E249C150-5EBD-4EC6-A1D6-436EC6960B2A}" dt="2024-07-09T15:27:03.561" v="27" actId="14100"/>
          <ac:spMkLst>
            <pc:docMk/>
            <pc:sldMk cId="1094818682" sldId="257"/>
            <ac:spMk id="4" creationId="{BA250226-7D8F-EB76-2564-B3E033467FD5}"/>
          </ac:spMkLst>
        </pc:spChg>
        <pc:spChg chg="mod">
          <ac:chgData name="Sebastian Raphael Biggs" userId="7dcf7612-db76-403f-9e8c-ebf969c40680" providerId="ADAL" clId="{E249C150-5EBD-4EC6-A1D6-436EC6960B2A}" dt="2024-07-09T15:32:54.059" v="48" actId="1076"/>
          <ac:spMkLst>
            <pc:docMk/>
            <pc:sldMk cId="1094818682" sldId="257"/>
            <ac:spMk id="7" creationId="{9CCACC08-F31D-0941-10CE-F81843913F0E}"/>
          </ac:spMkLst>
        </pc:spChg>
        <pc:spChg chg="mod">
          <ac:chgData name="Sebastian Raphael Biggs" userId="7dcf7612-db76-403f-9e8c-ebf969c40680" providerId="ADAL" clId="{E249C150-5EBD-4EC6-A1D6-436EC6960B2A}" dt="2024-07-09T15:32:58.708" v="49" actId="1076"/>
          <ac:spMkLst>
            <pc:docMk/>
            <pc:sldMk cId="1094818682" sldId="257"/>
            <ac:spMk id="8" creationId="{AFD44742-582B-B0EC-EC85-0860AD8ED173}"/>
          </ac:spMkLst>
        </pc:spChg>
        <pc:spChg chg="mod">
          <ac:chgData name="Sebastian Raphael Biggs" userId="7dcf7612-db76-403f-9e8c-ebf969c40680" providerId="ADAL" clId="{E249C150-5EBD-4EC6-A1D6-436EC6960B2A}" dt="2024-07-09T15:27:46.566" v="33" actId="14100"/>
          <ac:spMkLst>
            <pc:docMk/>
            <pc:sldMk cId="1094818682" sldId="257"/>
            <ac:spMk id="15" creationId="{C6397005-3AF4-EE47-7CFA-02279D80A177}"/>
          </ac:spMkLst>
        </pc:spChg>
        <pc:spChg chg="mod">
          <ac:chgData name="Sebastian Raphael Biggs" userId="7dcf7612-db76-403f-9e8c-ebf969c40680" providerId="ADAL" clId="{E249C150-5EBD-4EC6-A1D6-436EC6960B2A}" dt="2024-07-09T15:27:31.773" v="31" actId="14100"/>
          <ac:spMkLst>
            <pc:docMk/>
            <pc:sldMk cId="1094818682" sldId="257"/>
            <ac:spMk id="17" creationId="{A44AB2F0-59AA-A877-3DD6-210D789D898D}"/>
          </ac:spMkLst>
        </pc:spChg>
        <pc:spChg chg="mod">
          <ac:chgData name="Sebastian Raphael Biggs" userId="7dcf7612-db76-403f-9e8c-ebf969c40680" providerId="ADAL" clId="{E249C150-5EBD-4EC6-A1D6-436EC6960B2A}" dt="2024-07-09T15:28:21.730" v="38" actId="14100"/>
          <ac:spMkLst>
            <pc:docMk/>
            <pc:sldMk cId="1094818682" sldId="257"/>
            <ac:spMk id="18" creationId="{BA237C98-B2C1-0407-5D85-F654652231C0}"/>
          </ac:spMkLst>
        </pc:spChg>
        <pc:spChg chg="mod">
          <ac:chgData name="Sebastian Raphael Biggs" userId="7dcf7612-db76-403f-9e8c-ebf969c40680" providerId="ADAL" clId="{E249C150-5EBD-4EC6-A1D6-436EC6960B2A}" dt="2024-07-09T15:33:19.913" v="51" actId="1076"/>
          <ac:spMkLst>
            <pc:docMk/>
            <pc:sldMk cId="1094818682" sldId="257"/>
            <ac:spMk id="20" creationId="{BA7B25CD-0181-80FC-B28D-4BB3D4EF6481}"/>
          </ac:spMkLst>
        </pc:spChg>
        <pc:spChg chg="mod">
          <ac:chgData name="Sebastian Raphael Biggs" userId="7dcf7612-db76-403f-9e8c-ebf969c40680" providerId="ADAL" clId="{E249C150-5EBD-4EC6-A1D6-436EC6960B2A}" dt="2024-07-09T15:28:56.652" v="45"/>
          <ac:spMkLst>
            <pc:docMk/>
            <pc:sldMk cId="1094818682" sldId="257"/>
            <ac:spMk id="21" creationId="{5DC97FDF-C353-E12B-F44E-219D6A8FBAE3}"/>
          </ac:spMkLst>
        </pc:spChg>
        <pc:spChg chg="mod">
          <ac:chgData name="Sebastian Raphael Biggs" userId="7dcf7612-db76-403f-9e8c-ebf969c40680" providerId="ADAL" clId="{E249C150-5EBD-4EC6-A1D6-436EC6960B2A}" dt="2024-07-09T15:28:50.750" v="44" actId="21"/>
          <ac:spMkLst>
            <pc:docMk/>
            <pc:sldMk cId="1094818682" sldId="257"/>
            <ac:spMk id="23" creationId="{DB2D3D80-3C1E-31FE-82A5-66F402D80F82}"/>
          </ac:spMkLst>
        </pc:spChg>
      </pc:sldChg>
      <pc:sldChg chg="modSp add mod">
        <pc:chgData name="Sebastian Raphael Biggs" userId="7dcf7612-db76-403f-9e8c-ebf969c40680" providerId="ADAL" clId="{E249C150-5EBD-4EC6-A1D6-436EC6960B2A}" dt="2024-07-09T15:34:06.151" v="89" actId="20577"/>
        <pc:sldMkLst>
          <pc:docMk/>
          <pc:sldMk cId="3798012531" sldId="258"/>
        </pc:sldMkLst>
        <pc:spChg chg="mod">
          <ac:chgData name="Sebastian Raphael Biggs" userId="7dcf7612-db76-403f-9e8c-ebf969c40680" providerId="ADAL" clId="{E249C150-5EBD-4EC6-A1D6-436EC6960B2A}" dt="2024-07-09T15:34:06.151" v="89" actId="20577"/>
          <ac:spMkLst>
            <pc:docMk/>
            <pc:sldMk cId="3798012531" sldId="258"/>
            <ac:spMk id="8" creationId="{AFD44742-582B-B0EC-EC85-0860AD8ED173}"/>
          </ac:spMkLst>
        </pc:spChg>
        <pc:spChg chg="mod">
          <ac:chgData name="Sebastian Raphael Biggs" userId="7dcf7612-db76-403f-9e8c-ebf969c40680" providerId="ADAL" clId="{E249C150-5EBD-4EC6-A1D6-436EC6960B2A}" dt="2024-07-09T15:34:00.612" v="73" actId="14100"/>
          <ac:spMkLst>
            <pc:docMk/>
            <pc:sldMk cId="3798012531" sldId="258"/>
            <ac:spMk id="10" creationId="{ADF1C629-8103-A044-68C0-C155B880384E}"/>
          </ac:spMkLst>
        </pc:spChg>
      </pc:sldChg>
      <pc:sldChg chg="modSp add mod">
        <pc:chgData name="Sebastian Raphael Biggs" userId="7dcf7612-db76-403f-9e8c-ebf969c40680" providerId="ADAL" clId="{E249C150-5EBD-4EC6-A1D6-436EC6960B2A}" dt="2024-07-09T15:34:22.898" v="101" actId="20577"/>
        <pc:sldMkLst>
          <pc:docMk/>
          <pc:sldMk cId="2674912306" sldId="259"/>
        </pc:sldMkLst>
        <pc:spChg chg="mod">
          <ac:chgData name="Sebastian Raphael Biggs" userId="7dcf7612-db76-403f-9e8c-ebf969c40680" providerId="ADAL" clId="{E249C150-5EBD-4EC6-A1D6-436EC6960B2A}" dt="2024-07-09T15:34:22.898" v="101" actId="20577"/>
          <ac:spMkLst>
            <pc:docMk/>
            <pc:sldMk cId="2674912306" sldId="259"/>
            <ac:spMk id="8" creationId="{AFD44742-582B-B0EC-EC85-0860AD8ED173}"/>
          </ac:spMkLst>
        </pc:spChg>
        <pc:spChg chg="mod">
          <ac:chgData name="Sebastian Raphael Biggs" userId="7dcf7612-db76-403f-9e8c-ebf969c40680" providerId="ADAL" clId="{E249C150-5EBD-4EC6-A1D6-436EC6960B2A}" dt="2024-07-09T15:34:18.133" v="90"/>
          <ac:spMkLst>
            <pc:docMk/>
            <pc:sldMk cId="2674912306" sldId="259"/>
            <ac:spMk id="10" creationId="{ADF1C629-8103-A044-68C0-C155B880384E}"/>
          </ac:spMkLst>
        </pc:spChg>
      </pc:sldChg>
      <pc:sldChg chg="addSp delSp add del mod">
        <pc:chgData name="Sebastian Raphael Biggs" userId="7dcf7612-db76-403f-9e8c-ebf969c40680" providerId="ADAL" clId="{E249C150-5EBD-4EC6-A1D6-436EC6960B2A}" dt="2024-07-11T08:43:33.412" v="105" actId="2696"/>
        <pc:sldMkLst>
          <pc:docMk/>
          <pc:sldMk cId="2420274181" sldId="260"/>
        </pc:sldMkLst>
        <pc:spChg chg="add del">
          <ac:chgData name="Sebastian Raphael Biggs" userId="7dcf7612-db76-403f-9e8c-ebf969c40680" providerId="ADAL" clId="{E249C150-5EBD-4EC6-A1D6-436EC6960B2A}" dt="2024-07-11T08:42:58.878" v="104" actId="22"/>
          <ac:spMkLst>
            <pc:docMk/>
            <pc:sldMk cId="2420274181" sldId="260"/>
            <ac:spMk id="3" creationId="{C9A08408-12CF-EF9A-77F4-9CCC83E2EF0B}"/>
          </ac:spMkLst>
        </pc:spChg>
      </pc:sldChg>
      <pc:sldChg chg="modSp mod">
        <pc:chgData name="Sebastian Raphael Biggs" userId="7dcf7612-db76-403f-9e8c-ebf969c40680" providerId="ADAL" clId="{E249C150-5EBD-4EC6-A1D6-436EC6960B2A}" dt="2024-07-11T08:43:50.584" v="106" actId="27636"/>
        <pc:sldMkLst>
          <pc:docMk/>
          <pc:sldMk cId="0" sldId="262"/>
        </pc:sldMkLst>
        <pc:spChg chg="mod">
          <ac:chgData name="Sebastian Raphael Biggs" userId="7dcf7612-db76-403f-9e8c-ebf969c40680" providerId="ADAL" clId="{E249C150-5EBD-4EC6-A1D6-436EC6960B2A}" dt="2024-07-11T08:43:50.584" v="106" actId="27636"/>
          <ac:spMkLst>
            <pc:docMk/>
            <pc:sldMk cId="0" sldId="262"/>
            <ac:spMk id="498" creationId="{00000000-0000-0000-0000-000000000000}"/>
          </ac:spMkLst>
        </pc:spChg>
      </pc:sldChg>
      <pc:sldChg chg="modSp mod">
        <pc:chgData name="Sebastian Raphael Biggs" userId="7dcf7612-db76-403f-9e8c-ebf969c40680" providerId="ADAL" clId="{E249C150-5EBD-4EC6-A1D6-436EC6960B2A}" dt="2024-07-11T08:43:50.648" v="107" actId="27636"/>
        <pc:sldMkLst>
          <pc:docMk/>
          <pc:sldMk cId="0" sldId="264"/>
        </pc:sldMkLst>
        <pc:spChg chg="mod">
          <ac:chgData name="Sebastian Raphael Biggs" userId="7dcf7612-db76-403f-9e8c-ebf969c40680" providerId="ADAL" clId="{E249C150-5EBD-4EC6-A1D6-436EC6960B2A}" dt="2024-07-11T08:43:50.648" v="107" actId="27636"/>
          <ac:spMkLst>
            <pc:docMk/>
            <pc:sldMk cId="0" sldId="264"/>
            <ac:spMk id="508"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A6773C-AFDB-4FCB-B377-AE156BA658B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F2E32E3-AC82-465D-9C9D-0C7BFFBFD3DA}">
      <dgm:prSet/>
      <dgm:spPr/>
      <dgm:t>
        <a:bodyPr/>
        <a:lstStyle/>
        <a:p>
          <a:r>
            <a:rPr lang="en-US"/>
            <a:t>Support for those on mental health wait lists</a:t>
          </a:r>
        </a:p>
      </dgm:t>
    </dgm:pt>
    <dgm:pt modelId="{A7A6E445-C903-42F6-B419-CF9B448158AC}" type="parTrans" cxnId="{13D11ED7-C405-4D6C-92B8-6F57B0D2B493}">
      <dgm:prSet/>
      <dgm:spPr/>
      <dgm:t>
        <a:bodyPr/>
        <a:lstStyle/>
        <a:p>
          <a:endParaRPr lang="en-US"/>
        </a:p>
      </dgm:t>
    </dgm:pt>
    <dgm:pt modelId="{7E8BDDD4-7367-4725-A567-A86270E458AB}" type="sibTrans" cxnId="{13D11ED7-C405-4D6C-92B8-6F57B0D2B493}">
      <dgm:prSet/>
      <dgm:spPr/>
      <dgm:t>
        <a:bodyPr/>
        <a:lstStyle/>
        <a:p>
          <a:endParaRPr lang="en-US"/>
        </a:p>
      </dgm:t>
    </dgm:pt>
    <dgm:pt modelId="{CE28CCE5-8000-4F0D-A136-19057189C7C9}">
      <dgm:prSet/>
      <dgm:spPr/>
      <dgm:t>
        <a:bodyPr/>
        <a:lstStyle/>
        <a:p>
          <a:r>
            <a:rPr lang="en-US"/>
            <a:t>Using SDE and Apps – unplanned admission avoidance</a:t>
          </a:r>
        </a:p>
      </dgm:t>
    </dgm:pt>
    <dgm:pt modelId="{7070DAD9-3135-4DFE-ACE6-DD7B963F750E}" type="parTrans" cxnId="{022927B8-4FAD-4A2B-B17B-11BFB2FC148C}">
      <dgm:prSet/>
      <dgm:spPr/>
      <dgm:t>
        <a:bodyPr/>
        <a:lstStyle/>
        <a:p>
          <a:endParaRPr lang="en-US"/>
        </a:p>
      </dgm:t>
    </dgm:pt>
    <dgm:pt modelId="{7EE192FB-8114-4630-9582-F2C29D8626E5}" type="sibTrans" cxnId="{022927B8-4FAD-4A2B-B17B-11BFB2FC148C}">
      <dgm:prSet/>
      <dgm:spPr/>
      <dgm:t>
        <a:bodyPr/>
        <a:lstStyle/>
        <a:p>
          <a:endParaRPr lang="en-US"/>
        </a:p>
      </dgm:t>
    </dgm:pt>
    <dgm:pt modelId="{77AA3E24-FC38-4F29-BF10-AA5834CE22A4}">
      <dgm:prSet/>
      <dgm:spPr/>
      <dgm:t>
        <a:bodyPr/>
        <a:lstStyle/>
        <a:p>
          <a:r>
            <a:rPr lang="en-US"/>
            <a:t>Digitally Supported Early Discharge</a:t>
          </a:r>
        </a:p>
      </dgm:t>
    </dgm:pt>
    <dgm:pt modelId="{39151093-C77A-4D7A-B090-A4D24ED9EDFA}" type="parTrans" cxnId="{573ACF68-D86A-4CB9-A7F2-2A7840A9F96C}">
      <dgm:prSet/>
      <dgm:spPr/>
      <dgm:t>
        <a:bodyPr/>
        <a:lstStyle/>
        <a:p>
          <a:endParaRPr lang="en-US"/>
        </a:p>
      </dgm:t>
    </dgm:pt>
    <dgm:pt modelId="{F14AC4DF-6720-425A-AEB4-D3EEDE88D1E5}" type="sibTrans" cxnId="{573ACF68-D86A-4CB9-A7F2-2A7840A9F96C}">
      <dgm:prSet/>
      <dgm:spPr/>
      <dgm:t>
        <a:bodyPr/>
        <a:lstStyle/>
        <a:p>
          <a:endParaRPr lang="en-US"/>
        </a:p>
      </dgm:t>
    </dgm:pt>
    <dgm:pt modelId="{2B874111-B529-4E91-A393-19E66FF777E5}" type="pres">
      <dgm:prSet presAssocID="{44A6773C-AFDB-4FCB-B377-AE156BA658B5}" presName="root" presStyleCnt="0">
        <dgm:presLayoutVars>
          <dgm:dir/>
          <dgm:resizeHandles val="exact"/>
        </dgm:presLayoutVars>
      </dgm:prSet>
      <dgm:spPr/>
    </dgm:pt>
    <dgm:pt modelId="{F7FE9562-F40E-409C-9426-265C1BB4AA26}" type="pres">
      <dgm:prSet presAssocID="{8F2E32E3-AC82-465D-9C9D-0C7BFFBFD3DA}" presName="compNode" presStyleCnt="0"/>
      <dgm:spPr/>
    </dgm:pt>
    <dgm:pt modelId="{3D6D7F6A-0094-485D-85A4-D7E528C893C5}" type="pres">
      <dgm:prSet presAssocID="{8F2E32E3-AC82-465D-9C9D-0C7BFFBFD3DA}" presName="bgRect" presStyleLbl="bgShp" presStyleIdx="0" presStyleCnt="3"/>
      <dgm:spPr/>
    </dgm:pt>
    <dgm:pt modelId="{D541CEF3-F825-4ED1-A93E-0D7BF35B2C1E}" type="pres">
      <dgm:prSet presAssocID="{8F2E32E3-AC82-465D-9C9D-0C7BFFBFD3D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453417E-3221-422C-BDBD-46702504A306}" type="pres">
      <dgm:prSet presAssocID="{8F2E32E3-AC82-465D-9C9D-0C7BFFBFD3DA}" presName="spaceRect" presStyleCnt="0"/>
      <dgm:spPr/>
    </dgm:pt>
    <dgm:pt modelId="{F064C58C-753A-4691-BC8E-A209C25AF576}" type="pres">
      <dgm:prSet presAssocID="{8F2E32E3-AC82-465D-9C9D-0C7BFFBFD3DA}" presName="parTx" presStyleLbl="revTx" presStyleIdx="0" presStyleCnt="3">
        <dgm:presLayoutVars>
          <dgm:chMax val="0"/>
          <dgm:chPref val="0"/>
        </dgm:presLayoutVars>
      </dgm:prSet>
      <dgm:spPr/>
    </dgm:pt>
    <dgm:pt modelId="{5730A934-FC99-4A2D-8E7B-AC1E4F99CC3E}" type="pres">
      <dgm:prSet presAssocID="{7E8BDDD4-7367-4725-A567-A86270E458AB}" presName="sibTrans" presStyleCnt="0"/>
      <dgm:spPr/>
    </dgm:pt>
    <dgm:pt modelId="{5FA08550-FB5F-4FC6-98E8-94DB42F748D2}" type="pres">
      <dgm:prSet presAssocID="{CE28CCE5-8000-4F0D-A136-19057189C7C9}" presName="compNode" presStyleCnt="0"/>
      <dgm:spPr/>
    </dgm:pt>
    <dgm:pt modelId="{F3CB9A79-FC77-4008-8007-52C7FE6DB800}" type="pres">
      <dgm:prSet presAssocID="{CE28CCE5-8000-4F0D-A136-19057189C7C9}" presName="bgRect" presStyleLbl="bgShp" presStyleIdx="1" presStyleCnt="3"/>
      <dgm:spPr/>
    </dgm:pt>
    <dgm:pt modelId="{2387BC0F-95A8-48BE-93E2-F462BD59E3ED}" type="pres">
      <dgm:prSet presAssocID="{CE28CCE5-8000-4F0D-A136-19057189C7C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CF3D63CA-9892-4570-A1EA-B882BF5403E7}" type="pres">
      <dgm:prSet presAssocID="{CE28CCE5-8000-4F0D-A136-19057189C7C9}" presName="spaceRect" presStyleCnt="0"/>
      <dgm:spPr/>
    </dgm:pt>
    <dgm:pt modelId="{E424506D-2F98-462B-8492-E814B6AC9383}" type="pres">
      <dgm:prSet presAssocID="{CE28CCE5-8000-4F0D-A136-19057189C7C9}" presName="parTx" presStyleLbl="revTx" presStyleIdx="1" presStyleCnt="3">
        <dgm:presLayoutVars>
          <dgm:chMax val="0"/>
          <dgm:chPref val="0"/>
        </dgm:presLayoutVars>
      </dgm:prSet>
      <dgm:spPr/>
    </dgm:pt>
    <dgm:pt modelId="{6D0F7302-A37C-4C01-B048-209DBEBB9AE2}" type="pres">
      <dgm:prSet presAssocID="{7EE192FB-8114-4630-9582-F2C29D8626E5}" presName="sibTrans" presStyleCnt="0"/>
      <dgm:spPr/>
    </dgm:pt>
    <dgm:pt modelId="{088C2826-E4F2-4932-9B82-875EC8F5FA66}" type="pres">
      <dgm:prSet presAssocID="{77AA3E24-FC38-4F29-BF10-AA5834CE22A4}" presName="compNode" presStyleCnt="0"/>
      <dgm:spPr/>
    </dgm:pt>
    <dgm:pt modelId="{79889497-B083-4529-8AA4-DD1D7E80DE03}" type="pres">
      <dgm:prSet presAssocID="{77AA3E24-FC38-4F29-BF10-AA5834CE22A4}" presName="bgRect" presStyleLbl="bgShp" presStyleIdx="2" presStyleCnt="3"/>
      <dgm:spPr/>
    </dgm:pt>
    <dgm:pt modelId="{25DE13A5-8C33-41DE-888F-89920DA27F6B}" type="pres">
      <dgm:prSet presAssocID="{77AA3E24-FC38-4F29-BF10-AA5834CE22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6922C65-C749-45E5-A79C-439D27C3CF2A}" type="pres">
      <dgm:prSet presAssocID="{77AA3E24-FC38-4F29-BF10-AA5834CE22A4}" presName="spaceRect" presStyleCnt="0"/>
      <dgm:spPr/>
    </dgm:pt>
    <dgm:pt modelId="{6F17BFB2-DC51-4C1C-9CD2-B90EEFE2DCCA}" type="pres">
      <dgm:prSet presAssocID="{77AA3E24-FC38-4F29-BF10-AA5834CE22A4}" presName="parTx" presStyleLbl="revTx" presStyleIdx="2" presStyleCnt="3">
        <dgm:presLayoutVars>
          <dgm:chMax val="0"/>
          <dgm:chPref val="0"/>
        </dgm:presLayoutVars>
      </dgm:prSet>
      <dgm:spPr/>
    </dgm:pt>
  </dgm:ptLst>
  <dgm:cxnLst>
    <dgm:cxn modelId="{26E2612F-EAC1-4382-A193-903731499F3F}" type="presOf" srcId="{77AA3E24-FC38-4F29-BF10-AA5834CE22A4}" destId="{6F17BFB2-DC51-4C1C-9CD2-B90EEFE2DCCA}" srcOrd="0" destOrd="0" presId="urn:microsoft.com/office/officeart/2018/2/layout/IconVerticalSolidList"/>
    <dgm:cxn modelId="{573ACF68-D86A-4CB9-A7F2-2A7840A9F96C}" srcId="{44A6773C-AFDB-4FCB-B377-AE156BA658B5}" destId="{77AA3E24-FC38-4F29-BF10-AA5834CE22A4}" srcOrd="2" destOrd="0" parTransId="{39151093-C77A-4D7A-B090-A4D24ED9EDFA}" sibTransId="{F14AC4DF-6720-425A-AEB4-D3EEDE88D1E5}"/>
    <dgm:cxn modelId="{87898E79-99B1-4F1B-BAF8-B0D680C66DF5}" type="presOf" srcId="{CE28CCE5-8000-4F0D-A136-19057189C7C9}" destId="{E424506D-2F98-462B-8492-E814B6AC9383}" srcOrd="0" destOrd="0" presId="urn:microsoft.com/office/officeart/2018/2/layout/IconVerticalSolidList"/>
    <dgm:cxn modelId="{E8A9D7AE-A520-401B-8836-3F19A05F75A3}" type="presOf" srcId="{44A6773C-AFDB-4FCB-B377-AE156BA658B5}" destId="{2B874111-B529-4E91-A393-19E66FF777E5}" srcOrd="0" destOrd="0" presId="urn:microsoft.com/office/officeart/2018/2/layout/IconVerticalSolidList"/>
    <dgm:cxn modelId="{022927B8-4FAD-4A2B-B17B-11BFB2FC148C}" srcId="{44A6773C-AFDB-4FCB-B377-AE156BA658B5}" destId="{CE28CCE5-8000-4F0D-A136-19057189C7C9}" srcOrd="1" destOrd="0" parTransId="{7070DAD9-3135-4DFE-ACE6-DD7B963F750E}" sibTransId="{7EE192FB-8114-4630-9582-F2C29D8626E5}"/>
    <dgm:cxn modelId="{13D11ED7-C405-4D6C-92B8-6F57B0D2B493}" srcId="{44A6773C-AFDB-4FCB-B377-AE156BA658B5}" destId="{8F2E32E3-AC82-465D-9C9D-0C7BFFBFD3DA}" srcOrd="0" destOrd="0" parTransId="{A7A6E445-C903-42F6-B419-CF9B448158AC}" sibTransId="{7E8BDDD4-7367-4725-A567-A86270E458AB}"/>
    <dgm:cxn modelId="{4D716BE0-5D79-41B5-83D2-6288867AF4AF}" type="presOf" srcId="{8F2E32E3-AC82-465D-9C9D-0C7BFFBFD3DA}" destId="{F064C58C-753A-4691-BC8E-A209C25AF576}" srcOrd="0" destOrd="0" presId="urn:microsoft.com/office/officeart/2018/2/layout/IconVerticalSolidList"/>
    <dgm:cxn modelId="{FB7D0822-9DF3-47C5-B143-755374E2F32F}" type="presParOf" srcId="{2B874111-B529-4E91-A393-19E66FF777E5}" destId="{F7FE9562-F40E-409C-9426-265C1BB4AA26}" srcOrd="0" destOrd="0" presId="urn:microsoft.com/office/officeart/2018/2/layout/IconVerticalSolidList"/>
    <dgm:cxn modelId="{23365511-8ED1-4952-A33E-ADEC3E42B88C}" type="presParOf" srcId="{F7FE9562-F40E-409C-9426-265C1BB4AA26}" destId="{3D6D7F6A-0094-485D-85A4-D7E528C893C5}" srcOrd="0" destOrd="0" presId="urn:microsoft.com/office/officeart/2018/2/layout/IconVerticalSolidList"/>
    <dgm:cxn modelId="{BAA45329-884E-41FB-9A38-CBF4E3DFB072}" type="presParOf" srcId="{F7FE9562-F40E-409C-9426-265C1BB4AA26}" destId="{D541CEF3-F825-4ED1-A93E-0D7BF35B2C1E}" srcOrd="1" destOrd="0" presId="urn:microsoft.com/office/officeart/2018/2/layout/IconVerticalSolidList"/>
    <dgm:cxn modelId="{35C98631-0509-4283-A5EA-807255EF9EC1}" type="presParOf" srcId="{F7FE9562-F40E-409C-9426-265C1BB4AA26}" destId="{2453417E-3221-422C-BDBD-46702504A306}" srcOrd="2" destOrd="0" presId="urn:microsoft.com/office/officeart/2018/2/layout/IconVerticalSolidList"/>
    <dgm:cxn modelId="{6DA2C02D-EA13-4506-97AA-7F5AF2C72E7E}" type="presParOf" srcId="{F7FE9562-F40E-409C-9426-265C1BB4AA26}" destId="{F064C58C-753A-4691-BC8E-A209C25AF576}" srcOrd="3" destOrd="0" presId="urn:microsoft.com/office/officeart/2018/2/layout/IconVerticalSolidList"/>
    <dgm:cxn modelId="{BFCA4C01-56A1-42C2-96A5-223007EC6D7F}" type="presParOf" srcId="{2B874111-B529-4E91-A393-19E66FF777E5}" destId="{5730A934-FC99-4A2D-8E7B-AC1E4F99CC3E}" srcOrd="1" destOrd="0" presId="urn:microsoft.com/office/officeart/2018/2/layout/IconVerticalSolidList"/>
    <dgm:cxn modelId="{57DDD114-BD5D-4760-87F3-41F4A29B3F67}" type="presParOf" srcId="{2B874111-B529-4E91-A393-19E66FF777E5}" destId="{5FA08550-FB5F-4FC6-98E8-94DB42F748D2}" srcOrd="2" destOrd="0" presId="urn:microsoft.com/office/officeart/2018/2/layout/IconVerticalSolidList"/>
    <dgm:cxn modelId="{3B2855CE-1CE4-4D7C-A98F-5BDF00296BD9}" type="presParOf" srcId="{5FA08550-FB5F-4FC6-98E8-94DB42F748D2}" destId="{F3CB9A79-FC77-4008-8007-52C7FE6DB800}" srcOrd="0" destOrd="0" presId="urn:microsoft.com/office/officeart/2018/2/layout/IconVerticalSolidList"/>
    <dgm:cxn modelId="{AF214D9C-E244-4ED9-8BE5-BE614E121ABA}" type="presParOf" srcId="{5FA08550-FB5F-4FC6-98E8-94DB42F748D2}" destId="{2387BC0F-95A8-48BE-93E2-F462BD59E3ED}" srcOrd="1" destOrd="0" presId="urn:microsoft.com/office/officeart/2018/2/layout/IconVerticalSolidList"/>
    <dgm:cxn modelId="{786F943A-EAAD-4E4E-ADF1-F760625F9AFE}" type="presParOf" srcId="{5FA08550-FB5F-4FC6-98E8-94DB42F748D2}" destId="{CF3D63CA-9892-4570-A1EA-B882BF5403E7}" srcOrd="2" destOrd="0" presId="urn:microsoft.com/office/officeart/2018/2/layout/IconVerticalSolidList"/>
    <dgm:cxn modelId="{AA22AB64-5BC5-419D-9388-7666A67F3809}" type="presParOf" srcId="{5FA08550-FB5F-4FC6-98E8-94DB42F748D2}" destId="{E424506D-2F98-462B-8492-E814B6AC9383}" srcOrd="3" destOrd="0" presId="urn:microsoft.com/office/officeart/2018/2/layout/IconVerticalSolidList"/>
    <dgm:cxn modelId="{F068DFBA-6C9B-4F29-8807-0718FC9C6635}" type="presParOf" srcId="{2B874111-B529-4E91-A393-19E66FF777E5}" destId="{6D0F7302-A37C-4C01-B048-209DBEBB9AE2}" srcOrd="3" destOrd="0" presId="urn:microsoft.com/office/officeart/2018/2/layout/IconVerticalSolidList"/>
    <dgm:cxn modelId="{63293091-D852-40A0-A5A2-D949004BA203}" type="presParOf" srcId="{2B874111-B529-4E91-A393-19E66FF777E5}" destId="{088C2826-E4F2-4932-9B82-875EC8F5FA66}" srcOrd="4" destOrd="0" presId="urn:microsoft.com/office/officeart/2018/2/layout/IconVerticalSolidList"/>
    <dgm:cxn modelId="{9472C3F6-FCB7-4437-A4E3-2F33773FF6F8}" type="presParOf" srcId="{088C2826-E4F2-4932-9B82-875EC8F5FA66}" destId="{79889497-B083-4529-8AA4-DD1D7E80DE03}" srcOrd="0" destOrd="0" presId="urn:microsoft.com/office/officeart/2018/2/layout/IconVerticalSolidList"/>
    <dgm:cxn modelId="{5CAEDB5A-521B-477A-891F-337011638BD3}" type="presParOf" srcId="{088C2826-E4F2-4932-9B82-875EC8F5FA66}" destId="{25DE13A5-8C33-41DE-888F-89920DA27F6B}" srcOrd="1" destOrd="0" presId="urn:microsoft.com/office/officeart/2018/2/layout/IconVerticalSolidList"/>
    <dgm:cxn modelId="{BB526A97-E334-4C56-8091-C508477412E9}" type="presParOf" srcId="{088C2826-E4F2-4932-9B82-875EC8F5FA66}" destId="{36922C65-C749-45E5-A79C-439D27C3CF2A}" srcOrd="2" destOrd="0" presId="urn:microsoft.com/office/officeart/2018/2/layout/IconVerticalSolidList"/>
    <dgm:cxn modelId="{43632376-31C7-4247-930E-060F29F9E69B}" type="presParOf" srcId="{088C2826-E4F2-4932-9B82-875EC8F5FA66}" destId="{6F17BFB2-DC51-4C1C-9CD2-B90EEFE2DCC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D7F6A-0094-485D-85A4-D7E528C893C5}">
      <dsp:nvSpPr>
        <dsp:cNvPr id="0" name=""/>
        <dsp:cNvSpPr/>
      </dsp:nvSpPr>
      <dsp:spPr>
        <a:xfrm>
          <a:off x="0" y="717"/>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41CEF3-F825-4ED1-A93E-0D7BF35B2C1E}">
      <dsp:nvSpPr>
        <dsp:cNvPr id="0" name=""/>
        <dsp:cNvSpPr/>
      </dsp:nvSpPr>
      <dsp:spPr>
        <a:xfrm>
          <a:off x="507973" y="378548"/>
          <a:ext cx="923587" cy="92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64C58C-753A-4691-BC8E-A209C25AF576}">
      <dsp:nvSpPr>
        <dsp:cNvPr id="0" name=""/>
        <dsp:cNvSpPr/>
      </dsp:nvSpPr>
      <dsp:spPr>
        <a:xfrm>
          <a:off x="1939533" y="717"/>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111250">
            <a:lnSpc>
              <a:spcPct val="90000"/>
            </a:lnSpc>
            <a:spcBef>
              <a:spcPct val="0"/>
            </a:spcBef>
            <a:spcAft>
              <a:spcPct val="35000"/>
            </a:spcAft>
            <a:buNone/>
          </a:pPr>
          <a:r>
            <a:rPr lang="en-US" sz="2500" kern="1200"/>
            <a:t>Support for those on mental health wait lists</a:t>
          </a:r>
        </a:p>
      </dsp:txBody>
      <dsp:txXfrm>
        <a:off x="1939533" y="717"/>
        <a:ext cx="4362067" cy="1679249"/>
      </dsp:txXfrm>
    </dsp:sp>
    <dsp:sp modelId="{F3CB9A79-FC77-4008-8007-52C7FE6DB800}">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87BC0F-95A8-48BE-93E2-F462BD59E3ED}">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24506D-2F98-462B-8492-E814B6AC9383}">
      <dsp:nvSpPr>
        <dsp:cNvPr id="0" name=""/>
        <dsp:cNvSpPr/>
      </dsp:nvSpPr>
      <dsp:spPr>
        <a:xfrm>
          <a:off x="1939533" y="2099779"/>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111250">
            <a:lnSpc>
              <a:spcPct val="90000"/>
            </a:lnSpc>
            <a:spcBef>
              <a:spcPct val="0"/>
            </a:spcBef>
            <a:spcAft>
              <a:spcPct val="35000"/>
            </a:spcAft>
            <a:buNone/>
          </a:pPr>
          <a:r>
            <a:rPr lang="en-US" sz="2500" kern="1200"/>
            <a:t>Using SDE and Apps – unplanned admission avoidance</a:t>
          </a:r>
        </a:p>
      </dsp:txBody>
      <dsp:txXfrm>
        <a:off x="1939533" y="2099779"/>
        <a:ext cx="4362067" cy="1679249"/>
      </dsp:txXfrm>
    </dsp:sp>
    <dsp:sp modelId="{79889497-B083-4529-8AA4-DD1D7E80DE03}">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DE13A5-8C33-41DE-888F-89920DA27F6B}">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17BFB2-DC51-4C1C-9CD2-B90EEFE2DCCA}">
      <dsp:nvSpPr>
        <dsp:cNvPr id="0" name=""/>
        <dsp:cNvSpPr/>
      </dsp:nvSpPr>
      <dsp:spPr>
        <a:xfrm>
          <a:off x="1939533" y="4198841"/>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111250">
            <a:lnSpc>
              <a:spcPct val="90000"/>
            </a:lnSpc>
            <a:spcBef>
              <a:spcPct val="0"/>
            </a:spcBef>
            <a:spcAft>
              <a:spcPct val="35000"/>
            </a:spcAft>
            <a:buNone/>
          </a:pPr>
          <a:r>
            <a:rPr lang="en-US" sz="2500" kern="1200"/>
            <a:t>Digitally Supported Early Discharge</a:t>
          </a:r>
        </a:p>
      </dsp:txBody>
      <dsp:txXfrm>
        <a:off x="1939533" y="4198841"/>
        <a:ext cx="4362067" cy="16792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59682-6861-4C08-8DBB-353AFF4D703A}" type="datetimeFigureOut">
              <a:rPr lang="en-GB" smtClean="0"/>
              <a:t>17/07/2024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64071-9B10-48F7-AE90-BF3AD414E575}" type="slidenum">
              <a:rPr lang="en-GB" smtClean="0"/>
              <a:t>‹#›</a:t>
            </a:fld>
            <a:endParaRPr lang="en-GB"/>
          </a:p>
        </p:txBody>
      </p:sp>
    </p:spTree>
    <p:extLst>
      <p:ext uri="{BB962C8B-B14F-4D97-AF65-F5344CB8AC3E}">
        <p14:creationId xmlns:p14="http://schemas.microsoft.com/office/powerpoint/2010/main" val="3429730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3f054dc1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3f054dc1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81" name="Google Shape;181;g13f054dc11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eb54b3dd75_0_27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eb54b3dd75_0_2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e763a24cf7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e763a24cf7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eb54b3dd75_0_27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eb54b3dd75_0_2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e763a24cf7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e763a24cf7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625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Roadmap diagram</a:t>
            </a:r>
          </a:p>
          <a:p>
            <a:r>
              <a:rPr lang="en-GB" sz="1800"/>
              <a:t>Set out high level plans for each year of the strategy </a:t>
            </a:r>
          </a:p>
          <a:p>
            <a:pPr lvl="1"/>
            <a:r>
              <a:rPr lang="en-GB" sz="1600"/>
              <a:t>What we need to do</a:t>
            </a:r>
          </a:p>
          <a:p>
            <a:pPr lvl="1"/>
            <a:r>
              <a:rPr lang="en-GB" sz="1600"/>
              <a:t>How we will do it</a:t>
            </a:r>
          </a:p>
          <a:p>
            <a:pPr lvl="1"/>
            <a:r>
              <a:rPr lang="en-GB" sz="1600"/>
              <a:t>What is will deliver (intended benefits)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62AF4-58AD-40D8-8F11-D952644117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55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036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bfafa1eb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bfafa1eb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e763a24cf7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763a24cf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e763a24cf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e763a24cf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e763a24cf7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e763a24cf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e763a24cf7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e763a24cf7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E819-D035-C222-1BC3-DF683EEFB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9C5300-C9BE-C349-39AA-27916FC2B8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B9DDB5-F000-5509-7972-C5368EBC1108}"/>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B5B111BC-4AB8-BF39-B834-13A61BEE41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AD1C6-25EA-6FF8-392E-2DEE6662494A}"/>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466410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4470D-FD63-15FA-A423-247092404E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660451-B565-E013-E865-652CC6744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D8034C-2252-BDC6-78BF-2DF6499BCEAC}"/>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2BCC09E4-AD6A-33BE-295F-483369C6FF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477A3-F18D-3335-597D-2F410E010097}"/>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2436866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29572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26963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821240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833474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76819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50475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49515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Slide">
  <p:cSld name="Blank Slide">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444268" y="6434828"/>
            <a:ext cx="244800" cy="233432"/>
          </a:xfrm>
          <a:prstGeom prst="rect">
            <a:avLst/>
          </a:prstGeom>
          <a:noFill/>
          <a:ln>
            <a:noFill/>
          </a:ln>
        </p:spPr>
        <p:txBody>
          <a:bodyPr spcFirstLastPara="1" wrap="square" lIns="34275" tIns="34275" rIns="34275" bIns="34275" anchor="ctr" anchorCtr="0">
            <a:spAutoFit/>
          </a:bodyPr>
          <a:lstStyle>
            <a:lvl1pPr marL="0" marR="0" lvl="0"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1pPr>
            <a:lvl2pPr marL="0" marR="0" lvl="1"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2pPr>
            <a:lvl3pPr marL="0" marR="0" lvl="2"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3pPr>
            <a:lvl4pPr marL="0" marR="0" lvl="3"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4pPr>
            <a:lvl5pPr marL="0" marR="0" lvl="4"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5pPr>
            <a:lvl6pPr marL="0" marR="0" lvl="5"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6pPr>
            <a:lvl7pPr marL="0" marR="0" lvl="6"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7pPr>
            <a:lvl8pPr marL="0" marR="0" lvl="7"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8pPr>
            <a:lvl9pPr marL="0" marR="0" lvl="8" indent="0" algn="r" rtl="0">
              <a:lnSpc>
                <a:spcPct val="100000"/>
              </a:lnSpc>
              <a:spcBef>
                <a:spcPts val="0"/>
              </a:spcBef>
              <a:spcAft>
                <a:spcPts val="0"/>
              </a:spcAft>
              <a:buClr>
                <a:srgbClr val="778496"/>
              </a:buClr>
              <a:buSzPts val="800"/>
              <a:buFont typeface="Roboto"/>
              <a:buNone/>
              <a:defRPr sz="1067" b="0" i="0" u="none" strike="noStrike" cap="none">
                <a:solidFill>
                  <a:srgbClr val="778496"/>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3230916692"/>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337" name="Slide Number"/>
          <p:cNvSpPr txBox="1">
            <a:spLocks noGrp="1"/>
          </p:cNvSpPr>
          <p:nvPr>
            <p:ph type="sldNum" sz="quarter" idx="2"/>
          </p:nvPr>
        </p:nvSpPr>
        <p:spPr>
          <a:xfrm>
            <a:off x="8492201" y="6234432"/>
            <a:ext cx="245399" cy="243837"/>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2124964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pic>
        <p:nvPicPr>
          <p:cNvPr id="20" name="Google Shape;20;p3" descr="A close up of a sign&#10;&#10;Description automatically generated"/>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648000" y="483111"/>
            <a:ext cx="1870053" cy="384155"/>
          </a:xfrm>
          <a:prstGeom prst="rect">
            <a:avLst/>
          </a:prstGeom>
          <a:noFill/>
          <a:ln>
            <a:noFill/>
          </a:ln>
        </p:spPr>
      </p:pic>
      <p:pic>
        <p:nvPicPr>
          <p:cNvPr id="21" name="Google Shape;21;p3"/>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351492" y="6470247"/>
            <a:ext cx="2017184" cy="115587"/>
          </a:xfrm>
          <a:prstGeom prst="rect">
            <a:avLst/>
          </a:prstGeom>
          <a:noFill/>
          <a:ln>
            <a:noFill/>
          </a:ln>
        </p:spPr>
      </p:pic>
    </p:spTree>
    <p:extLst>
      <p:ext uri="{BB962C8B-B14F-4D97-AF65-F5344CB8AC3E}">
        <p14:creationId xmlns:p14="http://schemas.microsoft.com/office/powerpoint/2010/main" val="2553578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963B3-C377-2EC6-C4F5-D507A95E79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0FA2A8-4573-1CA5-781E-C234C945BB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3CBDE3-EE20-E73A-9EC4-98B423B3BB92}"/>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FB5408E4-E9E0-F4D9-6506-33A2337906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58B29B-953A-F53A-9811-C0A3EF476D13}"/>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226018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7CF7B7B-5BCC-40B0-BBB5-BC17DB320226}"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2108427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CF7B7B-5BCC-40B0-BBB5-BC17DB320226}"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3466550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F7B7B-5BCC-40B0-BBB5-BC17DB320226}"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235911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7CF7B7B-5BCC-40B0-BBB5-BC17DB320226}"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3310732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7CF7B7B-5BCC-40B0-BBB5-BC17DB320226}" type="datetimeFigureOut">
              <a:rPr lang="en-GB" smtClean="0"/>
              <a:t>17/07/2024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570687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7CF7B7B-5BCC-40B0-BBB5-BC17DB320226}" type="datetimeFigureOut">
              <a:rPr lang="en-GB" smtClean="0"/>
              <a:t>17/07/2024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2130005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F7B7B-5BCC-40B0-BBB5-BC17DB320226}" type="datetimeFigureOut">
              <a:rPr lang="en-GB" smtClean="0"/>
              <a:t>17/07/2024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2802766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CF7B7B-5BCC-40B0-BBB5-BC17DB320226}"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63730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378F-0C95-15D8-E4B6-0F3987354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ACAB46-10E7-3B67-8AAD-752E75E93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FC90C-C264-FAE6-D139-0026BF4C46DB}"/>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DC7727ED-D491-64F7-DAEF-3E09E0032F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4EC708-81A6-5FD7-B3D1-FB44C86FA4C2}"/>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891892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CF7B7B-5BCC-40B0-BBB5-BC17DB320226}"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289496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CF7B7B-5BCC-40B0-BBB5-BC17DB320226}"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3449600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CF7B7B-5BCC-40B0-BBB5-BC17DB320226}"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3323F8-98BF-4792-9F21-C7AF8B486843}" type="slidenum">
              <a:rPr lang="en-GB" smtClean="0"/>
              <a:t>‹#›</a:t>
            </a:fld>
            <a:endParaRPr lang="en-GB"/>
          </a:p>
        </p:txBody>
      </p:sp>
    </p:spTree>
    <p:extLst>
      <p:ext uri="{BB962C8B-B14F-4D97-AF65-F5344CB8AC3E}">
        <p14:creationId xmlns:p14="http://schemas.microsoft.com/office/powerpoint/2010/main" val="1683500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73967" y="-97866"/>
            <a:ext cx="12539931" cy="7053735"/>
          </a:xfrm>
          <a:prstGeom prst="rect">
            <a:avLst/>
          </a:prstGeom>
          <a:noFill/>
          <a:ln>
            <a:noFill/>
          </a:ln>
        </p:spPr>
      </p:pic>
      <p:sp>
        <p:nvSpPr>
          <p:cNvPr id="11" name="Google Shape;11;p2"/>
          <p:cNvSpPr>
            <a:spLocks noGrp="1"/>
          </p:cNvSpPr>
          <p:nvPr>
            <p:ph type="pic" idx="2"/>
          </p:nvPr>
        </p:nvSpPr>
        <p:spPr>
          <a:xfrm>
            <a:off x="495167" y="481800"/>
            <a:ext cx="4905200" cy="5896400"/>
          </a:xfrm>
          <a:prstGeom prst="roundRect">
            <a:avLst>
              <a:gd name="adj" fmla="val 8458"/>
            </a:avLst>
          </a:prstGeom>
          <a:noFill/>
          <a:ln>
            <a:noFill/>
          </a:ln>
        </p:spPr>
      </p:sp>
      <p:sp>
        <p:nvSpPr>
          <p:cNvPr id="12" name="Google Shape;12;p2"/>
          <p:cNvSpPr txBox="1">
            <a:spLocks noGrp="1"/>
          </p:cNvSpPr>
          <p:nvPr>
            <p:ph type="ctrTitle"/>
          </p:nvPr>
        </p:nvSpPr>
        <p:spPr>
          <a:xfrm>
            <a:off x="5685433" y="1735367"/>
            <a:ext cx="4573200" cy="1728800"/>
          </a:xfrm>
          <a:prstGeom prst="rect">
            <a:avLst/>
          </a:prstGeom>
        </p:spPr>
        <p:txBody>
          <a:bodyPr spcFirstLastPara="1" wrap="square" lIns="91425" tIns="91425" rIns="91425" bIns="91425" anchor="t" anchorCtr="0">
            <a:noAutofit/>
          </a:bodyPr>
          <a:lstStyle>
            <a:lvl1pPr lvl="0">
              <a:spcBef>
                <a:spcPts val="0"/>
              </a:spcBef>
              <a:spcAft>
                <a:spcPts val="0"/>
              </a:spcAft>
              <a:buSzPts val="3700"/>
              <a:buNone/>
              <a:defRPr sz="4933"/>
            </a:lvl1pPr>
            <a:lvl2pPr lvl="1">
              <a:spcBef>
                <a:spcPts val="0"/>
              </a:spcBef>
              <a:spcAft>
                <a:spcPts val="0"/>
              </a:spcAft>
              <a:buSzPts val="4900"/>
              <a:buNone/>
              <a:defRPr sz="6533"/>
            </a:lvl2pPr>
            <a:lvl3pPr lvl="2">
              <a:spcBef>
                <a:spcPts val="0"/>
              </a:spcBef>
              <a:spcAft>
                <a:spcPts val="0"/>
              </a:spcAft>
              <a:buSzPts val="4900"/>
              <a:buNone/>
              <a:defRPr sz="6533"/>
            </a:lvl3pPr>
            <a:lvl4pPr lvl="3">
              <a:spcBef>
                <a:spcPts val="0"/>
              </a:spcBef>
              <a:spcAft>
                <a:spcPts val="0"/>
              </a:spcAft>
              <a:buSzPts val="4900"/>
              <a:buNone/>
              <a:defRPr sz="6533"/>
            </a:lvl4pPr>
            <a:lvl5pPr lvl="4">
              <a:spcBef>
                <a:spcPts val="0"/>
              </a:spcBef>
              <a:spcAft>
                <a:spcPts val="0"/>
              </a:spcAft>
              <a:buSzPts val="4900"/>
              <a:buNone/>
              <a:defRPr sz="6533"/>
            </a:lvl5pPr>
            <a:lvl6pPr lvl="5">
              <a:spcBef>
                <a:spcPts val="0"/>
              </a:spcBef>
              <a:spcAft>
                <a:spcPts val="0"/>
              </a:spcAft>
              <a:buSzPts val="4900"/>
              <a:buNone/>
              <a:defRPr sz="6533"/>
            </a:lvl6pPr>
            <a:lvl7pPr lvl="6">
              <a:spcBef>
                <a:spcPts val="0"/>
              </a:spcBef>
              <a:spcAft>
                <a:spcPts val="0"/>
              </a:spcAft>
              <a:buSzPts val="4900"/>
              <a:buNone/>
              <a:defRPr sz="6533"/>
            </a:lvl7pPr>
            <a:lvl8pPr lvl="7">
              <a:spcBef>
                <a:spcPts val="0"/>
              </a:spcBef>
              <a:spcAft>
                <a:spcPts val="0"/>
              </a:spcAft>
              <a:buSzPts val="4900"/>
              <a:buNone/>
              <a:defRPr sz="6533"/>
            </a:lvl8pPr>
            <a:lvl9pPr lvl="8">
              <a:spcBef>
                <a:spcPts val="0"/>
              </a:spcBef>
              <a:spcAft>
                <a:spcPts val="0"/>
              </a:spcAft>
              <a:buSzPts val="4900"/>
              <a:buNone/>
              <a:defRPr sz="6533"/>
            </a:lvl9pPr>
          </a:lstStyle>
          <a:p>
            <a:endParaRPr/>
          </a:p>
        </p:txBody>
      </p:sp>
      <p:sp>
        <p:nvSpPr>
          <p:cNvPr id="13" name="Google Shape;13;p2"/>
          <p:cNvSpPr txBox="1">
            <a:spLocks noGrp="1"/>
          </p:cNvSpPr>
          <p:nvPr>
            <p:ph type="subTitle" idx="1"/>
          </p:nvPr>
        </p:nvSpPr>
        <p:spPr>
          <a:xfrm>
            <a:off x="5685433" y="4290400"/>
            <a:ext cx="4802800" cy="65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4" name="Google Shape;14;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15" name="Google Shape;15;p2"/>
          <p:cNvPicPr preferRelativeResize="0"/>
          <p:nvPr/>
        </p:nvPicPr>
        <p:blipFill>
          <a:blip r:embed="rId3">
            <a:alphaModFix/>
          </a:blip>
          <a:stretch>
            <a:fillRect/>
          </a:stretch>
        </p:blipFill>
        <p:spPr>
          <a:xfrm>
            <a:off x="8133201" y="5367001"/>
            <a:ext cx="3626803" cy="1011199"/>
          </a:xfrm>
          <a:prstGeom prst="rect">
            <a:avLst/>
          </a:prstGeom>
          <a:noFill/>
          <a:ln>
            <a:noFill/>
          </a:ln>
        </p:spPr>
      </p:pic>
    </p:spTree>
    <p:extLst>
      <p:ext uri="{BB962C8B-B14F-4D97-AF65-F5344CB8AC3E}">
        <p14:creationId xmlns:p14="http://schemas.microsoft.com/office/powerpoint/2010/main" val="1089315482"/>
      </p:ext>
    </p:extLst>
  </p:cSld>
  <p:clrMapOvr>
    <a:masterClrMapping/>
  </p:clrMapOvr>
  <p:extLst>
    <p:ext uri="{DCECCB84-F9BA-43D5-87BE-67443E8EF086}">
      <p15:sldGuideLst xmlns:p15="http://schemas.microsoft.com/office/powerpoint/2012/main">
        <p15:guide id="1">
          <p15:clr>
            <a:srgbClr val="E46962"/>
          </p15:clr>
        </p15:guide>
        <p15:guide id="2" pos="5760">
          <p15:clr>
            <a:srgbClr val="E46962"/>
          </p15:clr>
        </p15:guide>
        <p15:guide id="3" orient="horz">
          <p15:clr>
            <a:srgbClr val="E46962"/>
          </p15:clr>
        </p15:guide>
        <p15:guide id="4" orient="horz" pos="3240">
          <p15:clr>
            <a:srgbClr val="E46962"/>
          </p15:clr>
        </p15:guide>
        <p15:guide id="5" orient="horz" pos="227">
          <p15:clr>
            <a:srgbClr val="E46962"/>
          </p15:clr>
        </p15:guide>
        <p15:guide id="6" pos="227">
          <p15:clr>
            <a:srgbClr val="E46962"/>
          </p15:clr>
        </p15:guide>
        <p15:guide id="7" pos="5556">
          <p15:clr>
            <a:srgbClr val="E46962"/>
          </p15:clr>
        </p15:guide>
        <p15:guide id="8" orient="horz" pos="3013">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3"/>
          <p:cNvSpPr txBox="1">
            <a:spLocks noGrp="1"/>
          </p:cNvSpPr>
          <p:nvPr>
            <p:ph type="subTitle" idx="1"/>
          </p:nvPr>
        </p:nvSpPr>
        <p:spPr>
          <a:xfrm>
            <a:off x="415600" y="14585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19" name="Google Shape;19;p3"/>
          <p:cNvSpPr txBox="1">
            <a:spLocks noGrp="1"/>
          </p:cNvSpPr>
          <p:nvPr>
            <p:ph type="subTitle" idx="2"/>
          </p:nvPr>
        </p:nvSpPr>
        <p:spPr>
          <a:xfrm>
            <a:off x="480000" y="2735133"/>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Tree>
    <p:extLst>
      <p:ext uri="{BB962C8B-B14F-4D97-AF65-F5344CB8AC3E}">
        <p14:creationId xmlns:p14="http://schemas.microsoft.com/office/powerpoint/2010/main" val="3192005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s Page Reversed">
  <p:cSld name="Contents Page Reversed">
    <p:bg>
      <p:bgPr>
        <a:solidFill>
          <a:schemeClr val="accent3"/>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mt="5000"/>
          </a:blip>
          <a:srcRect t="10064" r="38864" b="25257"/>
          <a:stretch/>
        </p:blipFill>
        <p:spPr>
          <a:xfrm>
            <a:off x="6096001" y="0"/>
            <a:ext cx="6096001" cy="6858000"/>
          </a:xfrm>
          <a:prstGeom prst="rect">
            <a:avLst/>
          </a:prstGeom>
          <a:noFill/>
          <a:ln>
            <a:noFill/>
          </a:ln>
        </p:spPr>
      </p:pic>
      <p:sp>
        <p:nvSpPr>
          <p:cNvPr id="22" name="Google Shape;22;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3" name="Google Shape;23;p4"/>
          <p:cNvSpPr txBox="1">
            <a:spLocks noGrp="1"/>
          </p:cNvSpPr>
          <p:nvPr>
            <p:ph type="subTitle" idx="1"/>
          </p:nvPr>
        </p:nvSpPr>
        <p:spPr>
          <a:xfrm>
            <a:off x="415600" y="14585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Clr>
                <a:schemeClr val="lt1"/>
              </a:buClr>
              <a:buSzPts val="1500"/>
              <a:buNone/>
              <a:defRPr sz="2000">
                <a:solidFill>
                  <a:schemeClr val="lt1"/>
                </a:solidFill>
              </a:defRPr>
            </a:lvl1pPr>
            <a:lvl2pPr lvl="1" algn="ctr" rtl="0">
              <a:lnSpc>
                <a:spcPct val="100000"/>
              </a:lnSpc>
              <a:spcBef>
                <a:spcPts val="0"/>
              </a:spcBef>
              <a:spcAft>
                <a:spcPts val="0"/>
              </a:spcAft>
              <a:buClr>
                <a:schemeClr val="lt1"/>
              </a:buClr>
              <a:buSzPts val="1500"/>
              <a:buNone/>
              <a:defRPr sz="2000">
                <a:solidFill>
                  <a:schemeClr val="lt1"/>
                </a:solidFill>
              </a:defRPr>
            </a:lvl2pPr>
            <a:lvl3pPr lvl="2" algn="ctr" rtl="0">
              <a:lnSpc>
                <a:spcPct val="100000"/>
              </a:lnSpc>
              <a:spcBef>
                <a:spcPts val="0"/>
              </a:spcBef>
              <a:spcAft>
                <a:spcPts val="0"/>
              </a:spcAft>
              <a:buClr>
                <a:schemeClr val="lt1"/>
              </a:buClr>
              <a:buSzPts val="1500"/>
              <a:buNone/>
              <a:defRPr sz="2000">
                <a:solidFill>
                  <a:schemeClr val="lt1"/>
                </a:solidFill>
              </a:defRPr>
            </a:lvl3pPr>
            <a:lvl4pPr lvl="3" algn="ctr" rtl="0">
              <a:lnSpc>
                <a:spcPct val="100000"/>
              </a:lnSpc>
              <a:spcBef>
                <a:spcPts val="0"/>
              </a:spcBef>
              <a:spcAft>
                <a:spcPts val="0"/>
              </a:spcAft>
              <a:buClr>
                <a:schemeClr val="lt1"/>
              </a:buClr>
              <a:buSzPts val="1500"/>
              <a:buNone/>
              <a:defRPr sz="2000">
                <a:solidFill>
                  <a:schemeClr val="lt1"/>
                </a:solidFill>
              </a:defRPr>
            </a:lvl4pPr>
            <a:lvl5pPr lvl="4" algn="ctr" rtl="0">
              <a:lnSpc>
                <a:spcPct val="100000"/>
              </a:lnSpc>
              <a:spcBef>
                <a:spcPts val="0"/>
              </a:spcBef>
              <a:spcAft>
                <a:spcPts val="0"/>
              </a:spcAft>
              <a:buClr>
                <a:schemeClr val="lt1"/>
              </a:buClr>
              <a:buSzPts val="1500"/>
              <a:buNone/>
              <a:defRPr sz="2000">
                <a:solidFill>
                  <a:schemeClr val="lt1"/>
                </a:solidFill>
              </a:defRPr>
            </a:lvl5pPr>
            <a:lvl6pPr lvl="5" algn="ctr" rtl="0">
              <a:lnSpc>
                <a:spcPct val="100000"/>
              </a:lnSpc>
              <a:spcBef>
                <a:spcPts val="0"/>
              </a:spcBef>
              <a:spcAft>
                <a:spcPts val="0"/>
              </a:spcAft>
              <a:buClr>
                <a:schemeClr val="lt1"/>
              </a:buClr>
              <a:buSzPts val="1500"/>
              <a:buNone/>
              <a:defRPr sz="2000">
                <a:solidFill>
                  <a:schemeClr val="lt1"/>
                </a:solidFill>
              </a:defRPr>
            </a:lvl6pPr>
            <a:lvl7pPr lvl="6" algn="ctr" rtl="0">
              <a:lnSpc>
                <a:spcPct val="100000"/>
              </a:lnSpc>
              <a:spcBef>
                <a:spcPts val="0"/>
              </a:spcBef>
              <a:spcAft>
                <a:spcPts val="0"/>
              </a:spcAft>
              <a:buClr>
                <a:schemeClr val="lt1"/>
              </a:buClr>
              <a:buSzPts val="1500"/>
              <a:buNone/>
              <a:defRPr sz="2000">
                <a:solidFill>
                  <a:schemeClr val="lt1"/>
                </a:solidFill>
              </a:defRPr>
            </a:lvl7pPr>
            <a:lvl8pPr lvl="7" algn="ctr" rtl="0">
              <a:lnSpc>
                <a:spcPct val="100000"/>
              </a:lnSpc>
              <a:spcBef>
                <a:spcPts val="0"/>
              </a:spcBef>
              <a:spcAft>
                <a:spcPts val="0"/>
              </a:spcAft>
              <a:buClr>
                <a:schemeClr val="lt1"/>
              </a:buClr>
              <a:buSzPts val="1500"/>
              <a:buNone/>
              <a:defRPr sz="2000">
                <a:solidFill>
                  <a:schemeClr val="lt1"/>
                </a:solidFill>
              </a:defRPr>
            </a:lvl8pPr>
            <a:lvl9pPr lvl="8" algn="ctr" rtl="0">
              <a:lnSpc>
                <a:spcPct val="100000"/>
              </a:lnSpc>
              <a:spcBef>
                <a:spcPts val="0"/>
              </a:spcBef>
              <a:spcAft>
                <a:spcPts val="0"/>
              </a:spcAft>
              <a:buClr>
                <a:schemeClr val="lt1"/>
              </a:buClr>
              <a:buSzPts val="1500"/>
              <a:buNone/>
              <a:defRPr sz="2000">
                <a:solidFill>
                  <a:schemeClr val="lt1"/>
                </a:solidFill>
              </a:defRPr>
            </a:lvl9pPr>
          </a:lstStyle>
          <a:p>
            <a:endParaRPr/>
          </a:p>
        </p:txBody>
      </p:sp>
      <p:sp>
        <p:nvSpPr>
          <p:cNvPr id="24" name="Google Shape;24;p4"/>
          <p:cNvSpPr txBox="1">
            <a:spLocks noGrp="1"/>
          </p:cNvSpPr>
          <p:nvPr>
            <p:ph type="subTitle" idx="2"/>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Clr>
                <a:schemeClr val="lt1"/>
              </a:buClr>
              <a:buSzPts val="1200"/>
              <a:buNone/>
              <a:defRPr sz="1600">
                <a:solidFill>
                  <a:schemeClr val="lt1"/>
                </a:solidFill>
              </a:defRPr>
            </a:lvl1pPr>
            <a:lvl2pPr lvl="1" algn="ctr" rtl="0">
              <a:lnSpc>
                <a:spcPct val="100000"/>
              </a:lnSpc>
              <a:spcBef>
                <a:spcPts val="0"/>
              </a:spcBef>
              <a:spcAft>
                <a:spcPts val="0"/>
              </a:spcAft>
              <a:buClr>
                <a:schemeClr val="lt1"/>
              </a:buClr>
              <a:buSzPts val="900"/>
              <a:buNone/>
              <a:defRPr sz="1200">
                <a:solidFill>
                  <a:schemeClr val="lt1"/>
                </a:solidFill>
              </a:defRPr>
            </a:lvl2pPr>
            <a:lvl3pPr lvl="2" algn="ctr" rtl="0">
              <a:lnSpc>
                <a:spcPct val="100000"/>
              </a:lnSpc>
              <a:spcBef>
                <a:spcPts val="0"/>
              </a:spcBef>
              <a:spcAft>
                <a:spcPts val="0"/>
              </a:spcAft>
              <a:buClr>
                <a:schemeClr val="lt1"/>
              </a:buClr>
              <a:buSzPts val="900"/>
              <a:buNone/>
              <a:defRPr sz="1200">
                <a:solidFill>
                  <a:schemeClr val="lt1"/>
                </a:solidFill>
              </a:defRPr>
            </a:lvl3pPr>
            <a:lvl4pPr lvl="3" algn="ctr" rtl="0">
              <a:lnSpc>
                <a:spcPct val="100000"/>
              </a:lnSpc>
              <a:spcBef>
                <a:spcPts val="0"/>
              </a:spcBef>
              <a:spcAft>
                <a:spcPts val="0"/>
              </a:spcAft>
              <a:buClr>
                <a:schemeClr val="lt1"/>
              </a:buClr>
              <a:buSzPts val="900"/>
              <a:buNone/>
              <a:defRPr sz="1200">
                <a:solidFill>
                  <a:schemeClr val="lt1"/>
                </a:solidFill>
              </a:defRPr>
            </a:lvl4pPr>
            <a:lvl5pPr lvl="4" algn="ctr" rtl="0">
              <a:lnSpc>
                <a:spcPct val="100000"/>
              </a:lnSpc>
              <a:spcBef>
                <a:spcPts val="0"/>
              </a:spcBef>
              <a:spcAft>
                <a:spcPts val="0"/>
              </a:spcAft>
              <a:buClr>
                <a:schemeClr val="lt1"/>
              </a:buClr>
              <a:buSzPts val="900"/>
              <a:buNone/>
              <a:defRPr sz="1200">
                <a:solidFill>
                  <a:schemeClr val="lt1"/>
                </a:solidFill>
              </a:defRPr>
            </a:lvl5pPr>
            <a:lvl6pPr lvl="5" algn="ctr" rtl="0">
              <a:lnSpc>
                <a:spcPct val="100000"/>
              </a:lnSpc>
              <a:spcBef>
                <a:spcPts val="0"/>
              </a:spcBef>
              <a:spcAft>
                <a:spcPts val="0"/>
              </a:spcAft>
              <a:buClr>
                <a:schemeClr val="lt1"/>
              </a:buClr>
              <a:buSzPts val="900"/>
              <a:buNone/>
              <a:defRPr sz="1200">
                <a:solidFill>
                  <a:schemeClr val="lt1"/>
                </a:solidFill>
              </a:defRPr>
            </a:lvl6pPr>
            <a:lvl7pPr lvl="6" algn="ctr" rtl="0">
              <a:lnSpc>
                <a:spcPct val="100000"/>
              </a:lnSpc>
              <a:spcBef>
                <a:spcPts val="0"/>
              </a:spcBef>
              <a:spcAft>
                <a:spcPts val="0"/>
              </a:spcAft>
              <a:buClr>
                <a:schemeClr val="lt1"/>
              </a:buClr>
              <a:buSzPts val="900"/>
              <a:buNone/>
              <a:defRPr sz="1200">
                <a:solidFill>
                  <a:schemeClr val="lt1"/>
                </a:solidFill>
              </a:defRPr>
            </a:lvl7pPr>
            <a:lvl8pPr lvl="7" algn="ctr" rtl="0">
              <a:lnSpc>
                <a:spcPct val="100000"/>
              </a:lnSpc>
              <a:spcBef>
                <a:spcPts val="0"/>
              </a:spcBef>
              <a:spcAft>
                <a:spcPts val="0"/>
              </a:spcAft>
              <a:buClr>
                <a:schemeClr val="lt1"/>
              </a:buClr>
              <a:buSzPts val="900"/>
              <a:buNone/>
              <a:defRPr sz="1200">
                <a:solidFill>
                  <a:schemeClr val="lt1"/>
                </a:solidFill>
              </a:defRPr>
            </a:lvl8pPr>
            <a:lvl9pPr lvl="8" algn="ctr" rtl="0">
              <a:lnSpc>
                <a:spcPct val="100000"/>
              </a:lnSpc>
              <a:spcBef>
                <a:spcPts val="0"/>
              </a:spcBef>
              <a:spcAft>
                <a:spcPts val="0"/>
              </a:spcAft>
              <a:buClr>
                <a:schemeClr val="lt1"/>
              </a:buClr>
              <a:buSzPts val="900"/>
              <a:buNone/>
              <a:defRPr sz="1200">
                <a:solidFill>
                  <a:schemeClr val="lt1"/>
                </a:solidFill>
              </a:defRPr>
            </a:lvl9pPr>
          </a:lstStyle>
          <a:p>
            <a:endParaRPr/>
          </a:p>
        </p:txBody>
      </p:sp>
    </p:spTree>
    <p:extLst>
      <p:ext uri="{BB962C8B-B14F-4D97-AF65-F5344CB8AC3E}">
        <p14:creationId xmlns:p14="http://schemas.microsoft.com/office/powerpoint/2010/main" val="1164914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Reversed" type="secHead">
  <p:cSld name="Title slide Reversed">
    <p:bg>
      <p:bgPr>
        <a:solidFill>
          <a:schemeClr val="dk1"/>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699000" y="2867800"/>
            <a:ext cx="6747200" cy="1122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700"/>
              <a:buNone/>
              <a:defRPr sz="4933">
                <a:solidFill>
                  <a:schemeClr val="l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28" name="Google Shape;28;p5"/>
          <p:cNvPicPr preferRelativeResize="0"/>
          <p:nvPr/>
        </p:nvPicPr>
        <p:blipFill rotWithShape="1">
          <a:blip r:embed="rId2">
            <a:alphaModFix/>
          </a:blip>
          <a:srcRect l="6290" t="44149" r="56285" b="23204"/>
          <a:stretch/>
        </p:blipFill>
        <p:spPr>
          <a:xfrm rot="10800000">
            <a:off x="-3" y="990603"/>
            <a:ext cx="6726069" cy="5867397"/>
          </a:xfrm>
          <a:prstGeom prst="rect">
            <a:avLst/>
          </a:prstGeom>
          <a:noFill/>
          <a:ln>
            <a:noFill/>
          </a:ln>
        </p:spPr>
      </p:pic>
      <p:pic>
        <p:nvPicPr>
          <p:cNvPr id="29" name="Google Shape;29;p5"/>
          <p:cNvPicPr preferRelativeResize="0"/>
          <p:nvPr/>
        </p:nvPicPr>
        <p:blipFill rotWithShape="1">
          <a:blip r:embed="rId3">
            <a:alphaModFix/>
          </a:blip>
          <a:srcRect/>
          <a:stretch/>
        </p:blipFill>
        <p:spPr>
          <a:xfrm>
            <a:off x="8133201" y="5367001"/>
            <a:ext cx="3626803" cy="1011199"/>
          </a:xfrm>
          <a:prstGeom prst="rect">
            <a:avLst/>
          </a:prstGeom>
          <a:noFill/>
          <a:ln>
            <a:noFill/>
          </a:ln>
        </p:spPr>
      </p:pic>
    </p:spTree>
    <p:extLst>
      <p:ext uri="{BB962C8B-B14F-4D97-AF65-F5344CB8AC3E}">
        <p14:creationId xmlns:p14="http://schemas.microsoft.com/office/powerpoint/2010/main" val="1792795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1"/>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33" name="Google Shape;33;p6"/>
          <p:cNvPicPr preferRelativeResize="0"/>
          <p:nvPr/>
        </p:nvPicPr>
        <p:blipFill rotWithShape="1">
          <a:blip r:embed="rId2">
            <a:alphaModFix/>
          </a:blip>
          <a:srcRect l="18835" t="47285" r="61378" b="34483"/>
          <a:stretch/>
        </p:blipFill>
        <p:spPr>
          <a:xfrm rot="10800000">
            <a:off x="2" y="3581397"/>
            <a:ext cx="3555997" cy="3276603"/>
          </a:xfrm>
          <a:prstGeom prst="rect">
            <a:avLst/>
          </a:prstGeom>
          <a:noFill/>
          <a:ln>
            <a:noFill/>
          </a:ln>
        </p:spPr>
      </p:pic>
      <p:pic>
        <p:nvPicPr>
          <p:cNvPr id="34" name="Google Shape;34;p6"/>
          <p:cNvPicPr preferRelativeResize="0"/>
          <p:nvPr/>
        </p:nvPicPr>
        <p:blipFill rotWithShape="1">
          <a:blip r:embed="rId2">
            <a:alphaModFix/>
          </a:blip>
          <a:srcRect l="52071" t="13226" r="10504" b="65433"/>
          <a:stretch/>
        </p:blipFill>
        <p:spPr>
          <a:xfrm rot="10800000">
            <a:off x="5465931" y="2"/>
            <a:ext cx="6726069" cy="3835399"/>
          </a:xfrm>
          <a:prstGeom prst="rect">
            <a:avLst/>
          </a:prstGeom>
          <a:noFill/>
          <a:ln>
            <a:noFill/>
          </a:ln>
        </p:spPr>
      </p:pic>
    </p:spTree>
    <p:extLst>
      <p:ext uri="{BB962C8B-B14F-4D97-AF65-F5344CB8AC3E}">
        <p14:creationId xmlns:p14="http://schemas.microsoft.com/office/powerpoint/2010/main" val="3884183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with image">
  <p:cSld name="Section header with image">
    <p:bg>
      <p:bgPr>
        <a:solidFill>
          <a:schemeClr val="dk1"/>
        </a:solidFill>
        <a:effectLst/>
      </p:bgPr>
    </p:bg>
    <p:spTree>
      <p:nvGrpSpPr>
        <p:cNvPr id="1" name="Shape 35"/>
        <p:cNvGrpSpPr/>
        <p:nvPr/>
      </p:nvGrpSpPr>
      <p:grpSpPr>
        <a:xfrm>
          <a:off x="0" y="0"/>
          <a:ext cx="0" cy="0"/>
          <a:chOff x="0" y="0"/>
          <a:chExt cx="0" cy="0"/>
        </a:xfrm>
      </p:grpSpPr>
      <p:sp>
        <p:nvSpPr>
          <p:cNvPr id="36" name="Google Shape;36;p7"/>
          <p:cNvSpPr>
            <a:spLocks noGrp="1"/>
          </p:cNvSpPr>
          <p:nvPr>
            <p:ph type="pic" idx="2"/>
          </p:nvPr>
        </p:nvSpPr>
        <p:spPr>
          <a:xfrm>
            <a:off x="-43600" y="-32700"/>
            <a:ext cx="12235600" cy="6890800"/>
          </a:xfrm>
          <a:prstGeom prst="rect">
            <a:avLst/>
          </a:prstGeom>
          <a:noFill/>
          <a:ln>
            <a:noFill/>
          </a:ln>
          <a:effectLst>
            <a:outerShdw blurRad="57150" dist="19050" dir="5400000" algn="bl" rotWithShape="0">
              <a:srgbClr val="000000">
                <a:alpha val="50000"/>
              </a:srgbClr>
            </a:outerShdw>
          </a:effectLst>
        </p:spPr>
      </p:sp>
      <p:sp>
        <p:nvSpPr>
          <p:cNvPr id="37" name="Google Shape;3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8" name="Google Shape;38;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14666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with image">
  <p:cSld name="1_Section header with image">
    <p:bg>
      <p:bgPr>
        <a:solidFill>
          <a:schemeClr val="dk1"/>
        </a:solidFill>
        <a:effectLst/>
      </p:bgPr>
    </p:bg>
    <p:spTree>
      <p:nvGrpSpPr>
        <p:cNvPr id="1" name="Shape 39"/>
        <p:cNvGrpSpPr/>
        <p:nvPr/>
      </p:nvGrpSpPr>
      <p:grpSpPr>
        <a:xfrm>
          <a:off x="0" y="0"/>
          <a:ext cx="0" cy="0"/>
          <a:chOff x="0" y="0"/>
          <a:chExt cx="0" cy="0"/>
        </a:xfrm>
      </p:grpSpPr>
      <p:sp>
        <p:nvSpPr>
          <p:cNvPr id="40" name="Google Shape;40;p8"/>
          <p:cNvSpPr>
            <a:spLocks noGrp="1"/>
          </p:cNvSpPr>
          <p:nvPr>
            <p:ph type="pic" idx="2"/>
          </p:nvPr>
        </p:nvSpPr>
        <p:spPr>
          <a:xfrm>
            <a:off x="-43600" y="-32700"/>
            <a:ext cx="12235600" cy="6890800"/>
          </a:xfrm>
          <a:prstGeom prst="rect">
            <a:avLst/>
          </a:prstGeom>
          <a:noFill/>
          <a:ln>
            <a:noFill/>
          </a:ln>
          <a:effectLst>
            <a:outerShdw blurRad="57150" dist="19050" dir="5400000" algn="bl" rotWithShape="0">
              <a:srgbClr val="000000">
                <a:alpha val="50000"/>
              </a:srgbClr>
            </a:outerShdw>
          </a:effectLst>
        </p:spPr>
      </p:sp>
      <p:sp>
        <p:nvSpPr>
          <p:cNvPr id="41" name="Google Shape;41;p8"/>
          <p:cNvSpPr/>
          <p:nvPr/>
        </p:nvSpPr>
        <p:spPr>
          <a:xfrm>
            <a:off x="-457200" y="-457200"/>
            <a:ext cx="13182800" cy="7645600"/>
          </a:xfrm>
          <a:prstGeom prst="rect">
            <a:avLst/>
          </a:prstGeom>
          <a:solidFill>
            <a:srgbClr val="00A39E">
              <a:alpha val="5000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42" name="Google Shape;42;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3" name="Google Shape;43;p8"/>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9265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80B4-F5C1-3606-3A0A-15931CE85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41E63D-4EC9-1310-F405-AE66B00799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CB11C9-86A2-B052-3AD6-D4FEFA354A20}"/>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DC8D87F4-65BD-EC4C-BE32-416CDE88C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A65DB-BA60-4C29-2AE0-C437B00693ED}"/>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964536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2">
  <p:cSld name="Section header 1 2">
    <p:bg>
      <p:bgPr>
        <a:solidFill>
          <a:schemeClr val="lt2"/>
        </a:solidFill>
        <a:effectLst/>
      </p:bgPr>
    </p:bg>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blip>
          <a:srcRect l="39" r="49"/>
          <a:stretch/>
        </p:blipFill>
        <p:spPr>
          <a:xfrm>
            <a:off x="5284" y="2534"/>
            <a:ext cx="12181429" cy="6858001"/>
          </a:xfrm>
          <a:prstGeom prst="rect">
            <a:avLst/>
          </a:prstGeom>
          <a:noFill/>
          <a:ln>
            <a:noFill/>
          </a:ln>
        </p:spPr>
      </p:pic>
      <p:sp>
        <p:nvSpPr>
          <p:cNvPr id="46" name="Google Shape;46;p9"/>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8203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Intro - full colour">
  <p:cSld name="Section Intro - full colour">
    <p:bg>
      <p:bgPr>
        <a:solidFill>
          <a:schemeClr val="lt2"/>
        </a:solidFill>
        <a:effectLst/>
      </p:bgPr>
    </p:bg>
    <p:spTree>
      <p:nvGrpSpPr>
        <p:cNvPr id="1" name="Shape 48"/>
        <p:cNvGrpSpPr/>
        <p:nvPr/>
      </p:nvGrpSpPr>
      <p:grpSpPr>
        <a:xfrm>
          <a:off x="0" y="0"/>
          <a:ext cx="0" cy="0"/>
          <a:chOff x="0" y="0"/>
          <a:chExt cx="0" cy="0"/>
        </a:xfrm>
      </p:grpSpPr>
      <p:sp>
        <p:nvSpPr>
          <p:cNvPr id="49" name="Google Shape;49;p10"/>
          <p:cNvSpPr/>
          <p:nvPr/>
        </p:nvSpPr>
        <p:spPr>
          <a:xfrm>
            <a:off x="6492667" y="-100"/>
            <a:ext cx="569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a:spLocks noGrp="1"/>
          </p:cNvSpPr>
          <p:nvPr>
            <p:ph type="pic" idx="2"/>
          </p:nvPr>
        </p:nvSpPr>
        <p:spPr>
          <a:xfrm>
            <a:off x="6889667" y="480000"/>
            <a:ext cx="4905200" cy="5736000"/>
          </a:xfrm>
          <a:prstGeom prst="roundRect">
            <a:avLst>
              <a:gd name="adj" fmla="val 8458"/>
            </a:avLst>
          </a:prstGeom>
          <a:noFill/>
          <a:ln>
            <a:noFill/>
          </a:ln>
        </p:spPr>
      </p:sp>
      <p:sp>
        <p:nvSpPr>
          <p:cNvPr id="52" name="Google Shape;52;p10"/>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53" name="Google Shape;53;p10"/>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pic>
        <p:nvPicPr>
          <p:cNvPr id="54" name="Google Shape;54;p10"/>
          <p:cNvPicPr preferRelativeResize="0"/>
          <p:nvPr/>
        </p:nvPicPr>
        <p:blipFill rotWithShape="1">
          <a:blip r:embed="rId2">
            <a:alphaModFix/>
          </a:blip>
          <a:srcRect l="72259" t="73211"/>
          <a:stretch/>
        </p:blipFill>
        <p:spPr>
          <a:xfrm>
            <a:off x="8809968" y="5020833"/>
            <a:ext cx="3382033" cy="1837168"/>
          </a:xfrm>
          <a:prstGeom prst="rect">
            <a:avLst/>
          </a:prstGeom>
          <a:noFill/>
          <a:ln>
            <a:noFill/>
          </a:ln>
        </p:spPr>
      </p:pic>
      <p:sp>
        <p:nvSpPr>
          <p:cNvPr id="55" name="Google Shape;55;p10"/>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924130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Intro - National Device Bank">
  <p:cSld name="Section Intro - National Device Bank">
    <p:bg>
      <p:bgPr>
        <a:solidFill>
          <a:schemeClr val="lt1"/>
        </a:solidFill>
        <a:effectLst/>
      </p:bgPr>
    </p:bg>
    <p:spTree>
      <p:nvGrpSpPr>
        <p:cNvPr id="1" name="Shape 56"/>
        <p:cNvGrpSpPr/>
        <p:nvPr/>
      </p:nvGrpSpPr>
      <p:grpSpPr>
        <a:xfrm>
          <a:off x="0" y="0"/>
          <a:ext cx="0" cy="0"/>
          <a:chOff x="0" y="0"/>
          <a:chExt cx="0" cy="0"/>
        </a:xfrm>
      </p:grpSpPr>
      <p:sp>
        <p:nvSpPr>
          <p:cNvPr id="57" name="Google Shape;57;p11"/>
          <p:cNvSpPr/>
          <p:nvPr/>
        </p:nvSpPr>
        <p:spPr>
          <a:xfrm>
            <a:off x="6492667" y="-100"/>
            <a:ext cx="56992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58" name="Google Shape;58;p11"/>
          <p:cNvSpPr>
            <a:spLocks noGrp="1"/>
          </p:cNvSpPr>
          <p:nvPr>
            <p:ph type="pic" idx="2"/>
          </p:nvPr>
        </p:nvSpPr>
        <p:spPr>
          <a:xfrm>
            <a:off x="6889667" y="480000"/>
            <a:ext cx="4905200" cy="5736000"/>
          </a:xfrm>
          <a:prstGeom prst="roundRect">
            <a:avLst>
              <a:gd name="adj" fmla="val 8458"/>
            </a:avLst>
          </a:prstGeom>
          <a:noFill/>
          <a:ln>
            <a:noFill/>
          </a:ln>
        </p:spPr>
      </p:sp>
      <p:pic>
        <p:nvPicPr>
          <p:cNvPr id="59" name="Google Shape;59;p11"/>
          <p:cNvPicPr preferRelativeResize="0"/>
          <p:nvPr/>
        </p:nvPicPr>
        <p:blipFill rotWithShape="1">
          <a:blip r:embed="rId2">
            <a:alphaModFix/>
          </a:blip>
          <a:srcRect l="72964" t="69863"/>
          <a:stretch/>
        </p:blipFill>
        <p:spPr>
          <a:xfrm>
            <a:off x="8893467" y="4791202"/>
            <a:ext cx="3293232" cy="2066799"/>
          </a:xfrm>
          <a:prstGeom prst="rect">
            <a:avLst/>
          </a:prstGeom>
          <a:noFill/>
          <a:ln>
            <a:noFill/>
          </a:ln>
        </p:spPr>
      </p:pic>
      <p:sp>
        <p:nvSpPr>
          <p:cNvPr id="60" name="Google Shape;60;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1" name="Google Shape;61;p11"/>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62" name="Google Shape;62;p11"/>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63" name="Google Shape;63;p11"/>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a:endParaRPr/>
          </a:p>
        </p:txBody>
      </p:sp>
    </p:spTree>
    <p:extLst>
      <p:ext uri="{BB962C8B-B14F-4D97-AF65-F5344CB8AC3E}">
        <p14:creationId xmlns:p14="http://schemas.microsoft.com/office/powerpoint/2010/main" val="2104535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Intro - Teal">
  <p:cSld name="Section Intro - Teal">
    <p:bg>
      <p:bgPr>
        <a:solidFill>
          <a:schemeClr val="lt1"/>
        </a:solidFill>
        <a:effectLst/>
      </p:bgPr>
    </p:bg>
    <p:spTree>
      <p:nvGrpSpPr>
        <p:cNvPr id="1" name="Shape 64"/>
        <p:cNvGrpSpPr/>
        <p:nvPr/>
      </p:nvGrpSpPr>
      <p:grpSpPr>
        <a:xfrm>
          <a:off x="0" y="0"/>
          <a:ext cx="0" cy="0"/>
          <a:chOff x="0" y="0"/>
          <a:chExt cx="0" cy="0"/>
        </a:xfrm>
      </p:grpSpPr>
      <p:sp>
        <p:nvSpPr>
          <p:cNvPr id="65" name="Google Shape;65;p12"/>
          <p:cNvSpPr/>
          <p:nvPr/>
        </p:nvSpPr>
        <p:spPr>
          <a:xfrm>
            <a:off x="6492667" y="-100"/>
            <a:ext cx="569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66" name="Google Shape;66;p12"/>
          <p:cNvSpPr>
            <a:spLocks noGrp="1"/>
          </p:cNvSpPr>
          <p:nvPr>
            <p:ph type="pic" idx="2"/>
          </p:nvPr>
        </p:nvSpPr>
        <p:spPr>
          <a:xfrm>
            <a:off x="6889667" y="480000"/>
            <a:ext cx="4905200" cy="5736000"/>
          </a:xfrm>
          <a:prstGeom prst="roundRect">
            <a:avLst>
              <a:gd name="adj" fmla="val 8458"/>
            </a:avLst>
          </a:prstGeom>
          <a:noFill/>
          <a:ln>
            <a:noFill/>
          </a:ln>
        </p:spPr>
      </p:sp>
      <p:sp>
        <p:nvSpPr>
          <p:cNvPr id="67" name="Google Shape;67;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8" name="Google Shape;68;p12"/>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pic>
        <p:nvPicPr>
          <p:cNvPr id="69" name="Google Shape;69;p12"/>
          <p:cNvPicPr preferRelativeResize="0"/>
          <p:nvPr/>
        </p:nvPicPr>
        <p:blipFill rotWithShape="1">
          <a:blip r:embed="rId2">
            <a:alphaModFix/>
          </a:blip>
          <a:srcRect l="71483" t="71080" r="51"/>
          <a:stretch/>
        </p:blipFill>
        <p:spPr>
          <a:xfrm>
            <a:off x="8716033" y="4874699"/>
            <a:ext cx="3470664" cy="1983299"/>
          </a:xfrm>
          <a:prstGeom prst="rect">
            <a:avLst/>
          </a:prstGeom>
          <a:noFill/>
          <a:ln>
            <a:noFill/>
          </a:ln>
        </p:spPr>
      </p:pic>
      <p:sp>
        <p:nvSpPr>
          <p:cNvPr id="70" name="Google Shape;70;p12"/>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71" name="Google Shape;71;p12"/>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800"/>
              <a:buNone/>
              <a:defRPr>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4112590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Intro - Teal 1">
  <p:cSld name="Section Intro - Teal 1">
    <p:bg>
      <p:bgPr>
        <a:solidFill>
          <a:schemeClr val="lt1"/>
        </a:solidFill>
        <a:effectLst/>
      </p:bgPr>
    </p:bg>
    <p:spTree>
      <p:nvGrpSpPr>
        <p:cNvPr id="1" name="Shape 72"/>
        <p:cNvGrpSpPr/>
        <p:nvPr/>
      </p:nvGrpSpPr>
      <p:grpSpPr>
        <a:xfrm>
          <a:off x="0" y="0"/>
          <a:ext cx="0" cy="0"/>
          <a:chOff x="0" y="0"/>
          <a:chExt cx="0" cy="0"/>
        </a:xfrm>
      </p:grpSpPr>
      <p:sp>
        <p:nvSpPr>
          <p:cNvPr id="73" name="Google Shape;73;p13"/>
          <p:cNvSpPr/>
          <p:nvPr/>
        </p:nvSpPr>
        <p:spPr>
          <a:xfrm>
            <a:off x="6492667" y="-100"/>
            <a:ext cx="5699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74" name="Google Shape;74;p13"/>
          <p:cNvSpPr>
            <a:spLocks noGrp="1"/>
          </p:cNvSpPr>
          <p:nvPr>
            <p:ph type="pic" idx="2"/>
          </p:nvPr>
        </p:nvSpPr>
        <p:spPr>
          <a:xfrm>
            <a:off x="6889667" y="480000"/>
            <a:ext cx="4905200" cy="5736000"/>
          </a:xfrm>
          <a:prstGeom prst="roundRect">
            <a:avLst>
              <a:gd name="adj" fmla="val 8458"/>
            </a:avLst>
          </a:prstGeom>
          <a:noFill/>
          <a:ln>
            <a:noFill/>
          </a:ln>
        </p:spPr>
      </p:sp>
      <p:sp>
        <p:nvSpPr>
          <p:cNvPr id="75" name="Google Shape;75;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6" name="Google Shape;76;p13"/>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pic>
        <p:nvPicPr>
          <p:cNvPr id="77" name="Google Shape;77;p13"/>
          <p:cNvPicPr preferRelativeResize="0"/>
          <p:nvPr/>
        </p:nvPicPr>
        <p:blipFill rotWithShape="1">
          <a:blip r:embed="rId2">
            <a:alphaModFix/>
          </a:blip>
          <a:srcRect l="73393" t="69710"/>
          <a:stretch/>
        </p:blipFill>
        <p:spPr>
          <a:xfrm>
            <a:off x="8945667" y="4780769"/>
            <a:ext cx="3241035" cy="2077233"/>
          </a:xfrm>
          <a:prstGeom prst="rect">
            <a:avLst/>
          </a:prstGeom>
          <a:noFill/>
          <a:ln>
            <a:noFill/>
          </a:ln>
        </p:spPr>
      </p:pic>
      <p:sp>
        <p:nvSpPr>
          <p:cNvPr id="78" name="Google Shape;78;p13"/>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79" name="Google Shape;79;p13"/>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800"/>
              <a:buNone/>
              <a:defRPr>
                <a:solidFill>
                  <a:schemeClr val="accent2"/>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4203312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Intro - Teal 1 1">
  <p:cSld name="Section Intro - Teal 1 1">
    <p:bg>
      <p:bgPr>
        <a:solidFill>
          <a:schemeClr val="lt1"/>
        </a:solidFill>
        <a:effectLst/>
      </p:bgPr>
    </p:bg>
    <p:spTree>
      <p:nvGrpSpPr>
        <p:cNvPr id="1" name="Shape 80"/>
        <p:cNvGrpSpPr/>
        <p:nvPr/>
      </p:nvGrpSpPr>
      <p:grpSpPr>
        <a:xfrm>
          <a:off x="0" y="0"/>
          <a:ext cx="0" cy="0"/>
          <a:chOff x="0" y="0"/>
          <a:chExt cx="0" cy="0"/>
        </a:xfrm>
      </p:grpSpPr>
      <p:sp>
        <p:nvSpPr>
          <p:cNvPr id="81" name="Google Shape;81;p14"/>
          <p:cNvSpPr/>
          <p:nvPr/>
        </p:nvSpPr>
        <p:spPr>
          <a:xfrm>
            <a:off x="6492667" y="-100"/>
            <a:ext cx="56992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82" name="Google Shape;82;p14"/>
          <p:cNvSpPr>
            <a:spLocks noGrp="1"/>
          </p:cNvSpPr>
          <p:nvPr>
            <p:ph type="pic" idx="2"/>
          </p:nvPr>
        </p:nvSpPr>
        <p:spPr>
          <a:xfrm>
            <a:off x="6889667" y="480000"/>
            <a:ext cx="4905200" cy="5736000"/>
          </a:xfrm>
          <a:prstGeom prst="roundRect">
            <a:avLst>
              <a:gd name="adj" fmla="val 8458"/>
            </a:avLst>
          </a:prstGeom>
          <a:noFill/>
          <a:ln>
            <a:noFill/>
          </a:ln>
        </p:spPr>
      </p:sp>
      <p:sp>
        <p:nvSpPr>
          <p:cNvPr id="83" name="Google Shape;83;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84" name="Google Shape;84;p14"/>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pic>
        <p:nvPicPr>
          <p:cNvPr id="85" name="Google Shape;85;p14"/>
          <p:cNvPicPr preferRelativeResize="0"/>
          <p:nvPr/>
        </p:nvPicPr>
        <p:blipFill rotWithShape="1">
          <a:blip r:embed="rId2">
            <a:alphaModFix/>
          </a:blip>
          <a:srcRect l="73307" t="70928"/>
          <a:stretch/>
        </p:blipFill>
        <p:spPr>
          <a:xfrm>
            <a:off x="8935233" y="4864268"/>
            <a:ext cx="3251467" cy="1993733"/>
          </a:xfrm>
          <a:prstGeom prst="rect">
            <a:avLst/>
          </a:prstGeom>
          <a:noFill/>
          <a:ln>
            <a:noFill/>
          </a:ln>
        </p:spPr>
      </p:pic>
      <p:sp>
        <p:nvSpPr>
          <p:cNvPr id="86" name="Google Shape;86;p14"/>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87" name="Google Shape;87;p14"/>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2800"/>
              <a:buNone/>
              <a:defRPr>
                <a:solidFill>
                  <a:schemeClr val="accent6"/>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471048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Intro - Teal 1 1 1">
  <p:cSld name="Section Intro - Teal 1 1 1">
    <p:bg>
      <p:bgPr>
        <a:solidFill>
          <a:schemeClr val="lt1"/>
        </a:solidFill>
        <a:effectLst/>
      </p:bgPr>
    </p:bg>
    <p:spTree>
      <p:nvGrpSpPr>
        <p:cNvPr id="1" name="Shape 88"/>
        <p:cNvGrpSpPr/>
        <p:nvPr/>
      </p:nvGrpSpPr>
      <p:grpSpPr>
        <a:xfrm>
          <a:off x="0" y="0"/>
          <a:ext cx="0" cy="0"/>
          <a:chOff x="0" y="0"/>
          <a:chExt cx="0" cy="0"/>
        </a:xfrm>
      </p:grpSpPr>
      <p:sp>
        <p:nvSpPr>
          <p:cNvPr id="89" name="Google Shape;89;p15"/>
          <p:cNvSpPr/>
          <p:nvPr/>
        </p:nvSpPr>
        <p:spPr>
          <a:xfrm>
            <a:off x="6492667" y="-100"/>
            <a:ext cx="5699200" cy="68580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90" name="Google Shape;90;p15"/>
          <p:cNvSpPr>
            <a:spLocks noGrp="1"/>
          </p:cNvSpPr>
          <p:nvPr>
            <p:ph type="pic" idx="2"/>
          </p:nvPr>
        </p:nvSpPr>
        <p:spPr>
          <a:xfrm>
            <a:off x="6889667" y="480000"/>
            <a:ext cx="4905200" cy="5736000"/>
          </a:xfrm>
          <a:prstGeom prst="roundRect">
            <a:avLst>
              <a:gd name="adj" fmla="val 8458"/>
            </a:avLst>
          </a:prstGeom>
          <a:noFill/>
          <a:ln>
            <a:noFill/>
          </a:ln>
        </p:spPr>
      </p:sp>
      <p:sp>
        <p:nvSpPr>
          <p:cNvPr id="91" name="Google Shape;91;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92" name="Google Shape;92;p15"/>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pic>
        <p:nvPicPr>
          <p:cNvPr id="93" name="Google Shape;93;p15"/>
          <p:cNvPicPr preferRelativeResize="0"/>
          <p:nvPr/>
        </p:nvPicPr>
        <p:blipFill rotWithShape="1">
          <a:blip r:embed="rId2">
            <a:alphaModFix/>
          </a:blip>
          <a:srcRect l="74164" t="69254"/>
          <a:stretch/>
        </p:blipFill>
        <p:spPr>
          <a:xfrm>
            <a:off x="9039601" y="4749468"/>
            <a:ext cx="3147100" cy="2108533"/>
          </a:xfrm>
          <a:prstGeom prst="rect">
            <a:avLst/>
          </a:prstGeom>
          <a:noFill/>
          <a:ln>
            <a:noFill/>
          </a:ln>
        </p:spPr>
      </p:pic>
      <p:sp>
        <p:nvSpPr>
          <p:cNvPr id="94" name="Google Shape;94;p15"/>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95" name="Google Shape;95;p15"/>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923500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Intro - Teal 1 1 1 1">
  <p:cSld name="Section Intro - Teal 1 1 1 1">
    <p:bg>
      <p:bgPr>
        <a:solidFill>
          <a:schemeClr val="lt1"/>
        </a:solidFill>
        <a:effectLst/>
      </p:bgPr>
    </p:bg>
    <p:spTree>
      <p:nvGrpSpPr>
        <p:cNvPr id="1" name="Shape 96"/>
        <p:cNvGrpSpPr/>
        <p:nvPr/>
      </p:nvGrpSpPr>
      <p:grpSpPr>
        <a:xfrm>
          <a:off x="0" y="0"/>
          <a:ext cx="0" cy="0"/>
          <a:chOff x="0" y="0"/>
          <a:chExt cx="0" cy="0"/>
        </a:xfrm>
      </p:grpSpPr>
      <p:sp>
        <p:nvSpPr>
          <p:cNvPr id="97" name="Google Shape;97;p16"/>
          <p:cNvSpPr/>
          <p:nvPr/>
        </p:nvSpPr>
        <p:spPr>
          <a:xfrm>
            <a:off x="6492667" y="-100"/>
            <a:ext cx="569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98" name="Google Shape;98;p16"/>
          <p:cNvSpPr>
            <a:spLocks noGrp="1"/>
          </p:cNvSpPr>
          <p:nvPr>
            <p:ph type="pic" idx="2"/>
          </p:nvPr>
        </p:nvSpPr>
        <p:spPr>
          <a:xfrm>
            <a:off x="6889667" y="480000"/>
            <a:ext cx="4905200" cy="5736000"/>
          </a:xfrm>
          <a:prstGeom prst="roundRect">
            <a:avLst>
              <a:gd name="adj" fmla="val 8458"/>
            </a:avLst>
          </a:prstGeom>
          <a:noFill/>
          <a:ln>
            <a:noFill/>
          </a:ln>
        </p:spPr>
      </p:sp>
      <p:sp>
        <p:nvSpPr>
          <p:cNvPr id="99" name="Google Shape;99;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00" name="Google Shape;100;p16"/>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pic>
        <p:nvPicPr>
          <p:cNvPr id="101" name="Google Shape;101;p16"/>
          <p:cNvPicPr preferRelativeResize="0"/>
          <p:nvPr/>
        </p:nvPicPr>
        <p:blipFill rotWithShape="1">
          <a:blip r:embed="rId2">
            <a:alphaModFix/>
          </a:blip>
          <a:srcRect l="73222" t="72755"/>
          <a:stretch/>
        </p:blipFill>
        <p:spPr>
          <a:xfrm>
            <a:off x="8924801" y="4989535"/>
            <a:ext cx="3261897" cy="1868467"/>
          </a:xfrm>
          <a:prstGeom prst="rect">
            <a:avLst/>
          </a:prstGeom>
          <a:noFill/>
          <a:ln>
            <a:noFill/>
          </a:ln>
        </p:spPr>
      </p:pic>
      <p:sp>
        <p:nvSpPr>
          <p:cNvPr id="102" name="Google Shape;102;p16"/>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103" name="Google Shape;103;p16"/>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8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Tree>
    <p:extLst>
      <p:ext uri="{BB962C8B-B14F-4D97-AF65-F5344CB8AC3E}">
        <p14:creationId xmlns:p14="http://schemas.microsoft.com/office/powerpoint/2010/main" val="3450424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Intro - Teal 1 1 1 1 2">
  <p:cSld name="Section Intro - Teal 1 1 1 1 2">
    <p:bg>
      <p:bgPr>
        <a:solidFill>
          <a:schemeClr val="lt1"/>
        </a:solidFill>
        <a:effectLst/>
      </p:bgPr>
    </p:bg>
    <p:spTree>
      <p:nvGrpSpPr>
        <p:cNvPr id="1" name="Shape 104"/>
        <p:cNvGrpSpPr/>
        <p:nvPr/>
      </p:nvGrpSpPr>
      <p:grpSpPr>
        <a:xfrm>
          <a:off x="0" y="0"/>
          <a:ext cx="0" cy="0"/>
          <a:chOff x="0" y="0"/>
          <a:chExt cx="0" cy="0"/>
        </a:xfrm>
      </p:grpSpPr>
      <p:sp>
        <p:nvSpPr>
          <p:cNvPr id="105" name="Google Shape;105;p17"/>
          <p:cNvSpPr/>
          <p:nvPr/>
        </p:nvSpPr>
        <p:spPr>
          <a:xfrm>
            <a:off x="6492667" y="-100"/>
            <a:ext cx="5699200" cy="68580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106" name="Google Shape;106;p17"/>
          <p:cNvSpPr>
            <a:spLocks noGrp="1"/>
          </p:cNvSpPr>
          <p:nvPr>
            <p:ph type="pic" idx="2"/>
          </p:nvPr>
        </p:nvSpPr>
        <p:spPr>
          <a:xfrm>
            <a:off x="6889667" y="480000"/>
            <a:ext cx="4905200" cy="5736000"/>
          </a:xfrm>
          <a:prstGeom prst="roundRect">
            <a:avLst>
              <a:gd name="adj" fmla="val 8458"/>
            </a:avLst>
          </a:prstGeom>
          <a:noFill/>
          <a:ln>
            <a:noFill/>
          </a:ln>
        </p:spPr>
      </p:sp>
      <p:sp>
        <p:nvSpPr>
          <p:cNvPr id="107" name="Google Shape;107;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08" name="Google Shape;108;p17"/>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pic>
        <p:nvPicPr>
          <p:cNvPr id="109" name="Google Shape;109;p17"/>
          <p:cNvPicPr preferRelativeResize="0"/>
          <p:nvPr/>
        </p:nvPicPr>
        <p:blipFill rotWithShape="1">
          <a:blip r:embed="rId2">
            <a:alphaModFix/>
          </a:blip>
          <a:srcRect l="73222" t="72755"/>
          <a:stretch/>
        </p:blipFill>
        <p:spPr>
          <a:xfrm>
            <a:off x="8924801" y="4989535"/>
            <a:ext cx="3261897" cy="1868467"/>
          </a:xfrm>
          <a:prstGeom prst="rect">
            <a:avLst/>
          </a:prstGeom>
          <a:noFill/>
          <a:ln>
            <a:noFill/>
          </a:ln>
        </p:spPr>
      </p:pic>
      <p:sp>
        <p:nvSpPr>
          <p:cNvPr id="110" name="Google Shape;110;p17"/>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111" name="Google Shape;111;p17"/>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8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Tree>
    <p:extLst>
      <p:ext uri="{BB962C8B-B14F-4D97-AF65-F5344CB8AC3E}">
        <p14:creationId xmlns:p14="http://schemas.microsoft.com/office/powerpoint/2010/main" val="1709248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Intro - Teal 1 1 1 1 1">
  <p:cSld name="Section Intro - Teal 1 1 1 1 1">
    <p:bg>
      <p:bgPr>
        <a:solidFill>
          <a:schemeClr val="lt1"/>
        </a:solidFill>
        <a:effectLst/>
      </p:bgPr>
    </p:bg>
    <p:spTree>
      <p:nvGrpSpPr>
        <p:cNvPr id="1" name="Shape 112"/>
        <p:cNvGrpSpPr/>
        <p:nvPr/>
      </p:nvGrpSpPr>
      <p:grpSpPr>
        <a:xfrm>
          <a:off x="0" y="0"/>
          <a:ext cx="0" cy="0"/>
          <a:chOff x="0" y="0"/>
          <a:chExt cx="0" cy="0"/>
        </a:xfrm>
      </p:grpSpPr>
      <p:sp>
        <p:nvSpPr>
          <p:cNvPr id="113" name="Google Shape;113;p18"/>
          <p:cNvSpPr/>
          <p:nvPr/>
        </p:nvSpPr>
        <p:spPr>
          <a:xfrm>
            <a:off x="6492667" y="-100"/>
            <a:ext cx="56992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114" name="Google Shape;114;p18"/>
          <p:cNvSpPr>
            <a:spLocks noGrp="1"/>
          </p:cNvSpPr>
          <p:nvPr>
            <p:ph type="pic" idx="2"/>
          </p:nvPr>
        </p:nvSpPr>
        <p:spPr>
          <a:xfrm>
            <a:off x="6889667" y="480000"/>
            <a:ext cx="4905200" cy="5736000"/>
          </a:xfrm>
          <a:prstGeom prst="roundRect">
            <a:avLst>
              <a:gd name="adj" fmla="val 8458"/>
            </a:avLst>
          </a:prstGeom>
          <a:noFill/>
          <a:ln>
            <a:noFill/>
          </a:ln>
        </p:spPr>
      </p:sp>
      <p:sp>
        <p:nvSpPr>
          <p:cNvPr id="115" name="Google Shape;11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16" name="Google Shape;116;p18"/>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pic>
        <p:nvPicPr>
          <p:cNvPr id="117" name="Google Shape;117;p18"/>
          <p:cNvPicPr preferRelativeResize="0"/>
          <p:nvPr/>
        </p:nvPicPr>
        <p:blipFill rotWithShape="1">
          <a:blip r:embed="rId2">
            <a:alphaModFix/>
          </a:blip>
          <a:srcRect l="72512" t="68797" r="49"/>
          <a:stretch/>
        </p:blipFill>
        <p:spPr>
          <a:xfrm>
            <a:off x="8841301" y="4718132"/>
            <a:ext cx="3345401" cy="2139867"/>
          </a:xfrm>
          <a:prstGeom prst="rect">
            <a:avLst/>
          </a:prstGeom>
          <a:noFill/>
          <a:ln>
            <a:noFill/>
          </a:ln>
        </p:spPr>
      </p:pic>
      <p:sp>
        <p:nvSpPr>
          <p:cNvPr id="118" name="Google Shape;118;p18"/>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119" name="Google Shape;119;p18"/>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2800"/>
              <a:buNone/>
              <a:defRPr>
                <a:solidFill>
                  <a:schemeClr val="accent6"/>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49670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117B-5EC4-2B21-53DC-6DB6BD6132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7A768-5607-5837-A37E-D660648D2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A4FD35-9C81-5309-45A2-BCA6B43D37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043A81-7C0B-3435-70CB-89C24F53637E}"/>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6" name="Footer Placeholder 5">
            <a:extLst>
              <a:ext uri="{FF2B5EF4-FFF2-40B4-BE49-F238E27FC236}">
                <a16:creationId xmlns:a16="http://schemas.microsoft.com/office/drawing/2014/main" id="{B0CFB429-6201-E548-4485-C51A3EBD81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87B64B-590D-E385-3C83-84D217203794}"/>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601557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Intro - Be Connected">
  <p:cSld name="Section Intro - Be Connected">
    <p:bg>
      <p:bgPr>
        <a:solidFill>
          <a:schemeClr val="lt1"/>
        </a:solidFill>
        <a:effectLst/>
      </p:bgPr>
    </p:bg>
    <p:spTree>
      <p:nvGrpSpPr>
        <p:cNvPr id="1" name="Shape 120"/>
        <p:cNvGrpSpPr/>
        <p:nvPr/>
      </p:nvGrpSpPr>
      <p:grpSpPr>
        <a:xfrm>
          <a:off x="0" y="0"/>
          <a:ext cx="0" cy="0"/>
          <a:chOff x="0" y="0"/>
          <a:chExt cx="0" cy="0"/>
        </a:xfrm>
      </p:grpSpPr>
      <p:sp>
        <p:nvSpPr>
          <p:cNvPr id="121" name="Google Shape;121;p19"/>
          <p:cNvSpPr/>
          <p:nvPr/>
        </p:nvSpPr>
        <p:spPr>
          <a:xfrm>
            <a:off x="6492667" y="-100"/>
            <a:ext cx="5699200" cy="68580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122" name="Google Shape;122;p19"/>
          <p:cNvSpPr>
            <a:spLocks noGrp="1"/>
          </p:cNvSpPr>
          <p:nvPr>
            <p:ph type="pic" idx="2"/>
          </p:nvPr>
        </p:nvSpPr>
        <p:spPr>
          <a:xfrm>
            <a:off x="6889667" y="480000"/>
            <a:ext cx="4905200" cy="5736000"/>
          </a:xfrm>
          <a:prstGeom prst="rect">
            <a:avLst/>
          </a:prstGeom>
          <a:noFill/>
          <a:ln>
            <a:noFill/>
          </a:ln>
        </p:spPr>
      </p:sp>
      <p:sp>
        <p:nvSpPr>
          <p:cNvPr id="123" name="Google Shape;123;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24" name="Google Shape;124;p19"/>
          <p:cNvSpPr txBox="1">
            <a:spLocks noGrp="1"/>
          </p:cNvSpPr>
          <p:nvPr>
            <p:ph type="subTitle" idx="1"/>
          </p:nvPr>
        </p:nvSpPr>
        <p:spPr>
          <a:xfrm>
            <a:off x="480000" y="2504300"/>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25" name="Google Shape;125;p19"/>
          <p:cNvSpPr txBox="1">
            <a:spLocks noGrp="1"/>
          </p:cNvSpPr>
          <p:nvPr>
            <p:ph type="subTitle" idx="3"/>
          </p:nvPr>
        </p:nvSpPr>
        <p:spPr>
          <a:xfrm>
            <a:off x="415600" y="18890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126" name="Google Shape;126;p19"/>
          <p:cNvSpPr txBox="1">
            <a:spLocks noGrp="1"/>
          </p:cNvSpPr>
          <p:nvPr>
            <p:ph type="title"/>
          </p:nvPr>
        </p:nvSpPr>
        <p:spPr>
          <a:xfrm>
            <a:off x="415600" y="593367"/>
            <a:ext cx="5046000" cy="112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2800"/>
              <a:buNone/>
              <a:defRPr>
                <a:solidFill>
                  <a:schemeClr val="accent6"/>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063253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chemeClr val="accent4"/>
        </a:solidFill>
        <a:effectLst/>
      </p:bgPr>
    </p:bg>
    <p:spTree>
      <p:nvGrpSpPr>
        <p:cNvPr id="1" name="Shape 127"/>
        <p:cNvGrpSpPr/>
        <p:nvPr/>
      </p:nvGrpSpPr>
      <p:grpSpPr>
        <a:xfrm>
          <a:off x="0" y="0"/>
          <a:ext cx="0" cy="0"/>
          <a:chOff x="0" y="0"/>
          <a:chExt cx="0" cy="0"/>
        </a:xfrm>
      </p:grpSpPr>
      <p:pic>
        <p:nvPicPr>
          <p:cNvPr id="128" name="Google Shape;128;p20"/>
          <p:cNvPicPr preferRelativeResize="0"/>
          <p:nvPr/>
        </p:nvPicPr>
        <p:blipFill rotWithShape="1">
          <a:blip r:embed="rId2">
            <a:alphaModFix/>
          </a:blip>
          <a:srcRect/>
          <a:stretch/>
        </p:blipFill>
        <p:spPr>
          <a:xfrm>
            <a:off x="5284" y="2534"/>
            <a:ext cx="12181429" cy="6858001"/>
          </a:xfrm>
          <a:prstGeom prst="rect">
            <a:avLst/>
          </a:prstGeom>
          <a:noFill/>
          <a:ln>
            <a:noFill/>
          </a:ln>
        </p:spPr>
      </p:pic>
      <p:sp>
        <p:nvSpPr>
          <p:cNvPr id="129" name="Google Shape;129;p20"/>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0" name="Google Shape;130;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30046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1 2">
  <p:cSld name="Section header 1 1 2">
    <p:bg>
      <p:bgPr>
        <a:solidFill>
          <a:schemeClr val="accent1"/>
        </a:solidFill>
        <a:effectLst/>
      </p:bgPr>
    </p:bg>
    <p:spTree>
      <p:nvGrpSpPr>
        <p:cNvPr id="1" name="Shape 131"/>
        <p:cNvGrpSpPr/>
        <p:nvPr/>
      </p:nvGrpSpPr>
      <p:grpSpPr>
        <a:xfrm>
          <a:off x="0" y="0"/>
          <a:ext cx="0" cy="0"/>
          <a:chOff x="0" y="0"/>
          <a:chExt cx="0" cy="0"/>
        </a:xfrm>
      </p:grpSpPr>
      <p:pic>
        <p:nvPicPr>
          <p:cNvPr id="132" name="Google Shape;132;p21"/>
          <p:cNvPicPr preferRelativeResize="0"/>
          <p:nvPr/>
        </p:nvPicPr>
        <p:blipFill rotWithShape="1">
          <a:blip r:embed="rId2">
            <a:alphaModFix/>
          </a:blip>
          <a:srcRect/>
          <a:stretch/>
        </p:blipFill>
        <p:spPr>
          <a:xfrm>
            <a:off x="5284" y="2534"/>
            <a:ext cx="12181429" cy="6858001"/>
          </a:xfrm>
          <a:prstGeom prst="rect">
            <a:avLst/>
          </a:prstGeom>
          <a:noFill/>
          <a:ln>
            <a:noFill/>
          </a:ln>
        </p:spPr>
      </p:pic>
      <p:sp>
        <p:nvSpPr>
          <p:cNvPr id="133" name="Google Shape;133;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34" name="Google Shape;134;p21"/>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7570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1 2 1">
  <p:cSld name="Section header 1 1 2 1">
    <p:bg>
      <p:bgPr>
        <a:solidFill>
          <a:schemeClr val="accent2"/>
        </a:solidFill>
        <a:effectLst/>
      </p:bgPr>
    </p:bg>
    <p:spTree>
      <p:nvGrpSpPr>
        <p:cNvPr id="1" name="Shape 135"/>
        <p:cNvGrpSpPr/>
        <p:nvPr/>
      </p:nvGrpSpPr>
      <p:grpSpPr>
        <a:xfrm>
          <a:off x="0" y="0"/>
          <a:ext cx="0" cy="0"/>
          <a:chOff x="0" y="0"/>
          <a:chExt cx="0" cy="0"/>
        </a:xfrm>
      </p:grpSpPr>
      <p:pic>
        <p:nvPicPr>
          <p:cNvPr id="136" name="Google Shape;136;p22"/>
          <p:cNvPicPr preferRelativeResize="0"/>
          <p:nvPr/>
        </p:nvPicPr>
        <p:blipFill>
          <a:blip r:embed="rId2">
            <a:alphaModFix/>
          </a:blip>
          <a:stretch>
            <a:fillRect/>
          </a:stretch>
        </p:blipFill>
        <p:spPr>
          <a:xfrm>
            <a:off x="5284" y="2534"/>
            <a:ext cx="12181429" cy="6858001"/>
          </a:xfrm>
          <a:prstGeom prst="rect">
            <a:avLst/>
          </a:prstGeom>
          <a:noFill/>
          <a:ln>
            <a:noFill/>
          </a:ln>
        </p:spPr>
      </p:pic>
      <p:sp>
        <p:nvSpPr>
          <p:cNvPr id="137" name="Google Shape;137;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38" name="Google Shape;138;p22"/>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308438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1 2 1 2">
  <p:cSld name="Section header 1 1 2 1 2">
    <p:bg>
      <p:bgPr>
        <a:solidFill>
          <a:schemeClr val="accent6"/>
        </a:solidFill>
        <a:effectLst/>
      </p:bgPr>
    </p:bg>
    <p:spTree>
      <p:nvGrpSpPr>
        <p:cNvPr id="1" name="Shape 139"/>
        <p:cNvGrpSpPr/>
        <p:nvPr/>
      </p:nvGrpSpPr>
      <p:grpSpPr>
        <a:xfrm>
          <a:off x="0" y="0"/>
          <a:ext cx="0" cy="0"/>
          <a:chOff x="0" y="0"/>
          <a:chExt cx="0" cy="0"/>
        </a:xfrm>
      </p:grpSpPr>
      <p:pic>
        <p:nvPicPr>
          <p:cNvPr id="140" name="Google Shape;140;p23"/>
          <p:cNvPicPr preferRelativeResize="0"/>
          <p:nvPr/>
        </p:nvPicPr>
        <p:blipFill rotWithShape="1">
          <a:blip r:embed="rId2">
            <a:alphaModFix/>
          </a:blip>
          <a:srcRect l="39" r="49"/>
          <a:stretch/>
        </p:blipFill>
        <p:spPr>
          <a:xfrm>
            <a:off x="5284" y="1"/>
            <a:ext cx="12181429" cy="6858001"/>
          </a:xfrm>
          <a:prstGeom prst="rect">
            <a:avLst/>
          </a:prstGeom>
          <a:noFill/>
          <a:ln>
            <a:noFill/>
          </a:ln>
        </p:spPr>
      </p:pic>
      <p:sp>
        <p:nvSpPr>
          <p:cNvPr id="141" name="Google Shape;141;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42" name="Google Shape;142;p2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08408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1 2 1 1">
  <p:cSld name="Section header 1 1 2 1 1">
    <p:bg>
      <p:bgPr>
        <a:solidFill>
          <a:schemeClr val="dk1"/>
        </a:solidFill>
        <a:effectLst/>
      </p:bgPr>
    </p:bg>
    <p:spTree>
      <p:nvGrpSpPr>
        <p:cNvPr id="1" name="Shape 143"/>
        <p:cNvGrpSpPr/>
        <p:nvPr/>
      </p:nvGrpSpPr>
      <p:grpSpPr>
        <a:xfrm>
          <a:off x="0" y="0"/>
          <a:ext cx="0" cy="0"/>
          <a:chOff x="0" y="0"/>
          <a:chExt cx="0" cy="0"/>
        </a:xfrm>
      </p:grpSpPr>
      <p:pic>
        <p:nvPicPr>
          <p:cNvPr id="144" name="Google Shape;144;p24"/>
          <p:cNvPicPr preferRelativeResize="0"/>
          <p:nvPr/>
        </p:nvPicPr>
        <p:blipFill rotWithShape="1">
          <a:blip r:embed="rId2">
            <a:alphaModFix/>
          </a:blip>
          <a:srcRect/>
          <a:stretch/>
        </p:blipFill>
        <p:spPr>
          <a:xfrm>
            <a:off x="5284" y="2534"/>
            <a:ext cx="12181429" cy="6858001"/>
          </a:xfrm>
          <a:prstGeom prst="rect">
            <a:avLst/>
          </a:prstGeom>
          <a:noFill/>
          <a:ln>
            <a:noFill/>
          </a:ln>
        </p:spPr>
      </p:pic>
      <p:sp>
        <p:nvSpPr>
          <p:cNvPr id="145" name="Google Shape;14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146" name="Google Shape;146;p24"/>
          <p:cNvPicPr preferRelativeResize="0"/>
          <p:nvPr/>
        </p:nvPicPr>
        <p:blipFill rotWithShape="1">
          <a:blip r:embed="rId3">
            <a:alphaModFix/>
          </a:blip>
          <a:srcRect l="22693" t="37879" r="22703" b="37884"/>
          <a:stretch/>
        </p:blipFill>
        <p:spPr>
          <a:xfrm>
            <a:off x="9415401" y="5327867"/>
            <a:ext cx="2360999" cy="1227397"/>
          </a:xfrm>
          <a:prstGeom prst="rect">
            <a:avLst/>
          </a:prstGeom>
          <a:noFill/>
          <a:ln>
            <a:noFill/>
          </a:ln>
        </p:spPr>
      </p:pic>
      <p:sp>
        <p:nvSpPr>
          <p:cNvPr id="147" name="Google Shape;147;p2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881617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1 2 1 1 2">
  <p:cSld name="Section header 1 1 2 1 1 2">
    <p:bg>
      <p:bgPr>
        <a:solidFill>
          <a:schemeClr val="accent5"/>
        </a:solidFill>
        <a:effectLst/>
      </p:bgPr>
    </p:bg>
    <p:spTree>
      <p:nvGrpSpPr>
        <p:cNvPr id="1" name="Shape 148"/>
        <p:cNvGrpSpPr/>
        <p:nvPr/>
      </p:nvGrpSpPr>
      <p:grpSpPr>
        <a:xfrm>
          <a:off x="0" y="0"/>
          <a:ext cx="0" cy="0"/>
          <a:chOff x="0" y="0"/>
          <a:chExt cx="0" cy="0"/>
        </a:xfrm>
      </p:grpSpPr>
      <p:pic>
        <p:nvPicPr>
          <p:cNvPr id="149" name="Google Shape;149;p25"/>
          <p:cNvPicPr preferRelativeResize="0"/>
          <p:nvPr/>
        </p:nvPicPr>
        <p:blipFill rotWithShape="1">
          <a:blip r:embed="rId2">
            <a:alphaModFix/>
          </a:blip>
          <a:srcRect/>
          <a:stretch/>
        </p:blipFill>
        <p:spPr>
          <a:xfrm>
            <a:off x="5284" y="1"/>
            <a:ext cx="12181429" cy="6858001"/>
          </a:xfrm>
          <a:prstGeom prst="rect">
            <a:avLst/>
          </a:prstGeom>
          <a:noFill/>
          <a:ln>
            <a:noFill/>
          </a:ln>
        </p:spPr>
      </p:pic>
      <p:sp>
        <p:nvSpPr>
          <p:cNvPr id="150" name="Google Shape;150;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151" name="Google Shape;151;p25"/>
          <p:cNvPicPr preferRelativeResize="0"/>
          <p:nvPr/>
        </p:nvPicPr>
        <p:blipFill rotWithShape="1">
          <a:blip r:embed="rId3">
            <a:alphaModFix/>
          </a:blip>
          <a:srcRect l="23060" t="38051" r="23060" b="38052"/>
          <a:stretch/>
        </p:blipFill>
        <p:spPr>
          <a:xfrm>
            <a:off x="9415400" y="5327867"/>
            <a:ext cx="2361000" cy="1227397"/>
          </a:xfrm>
          <a:prstGeom prst="rect">
            <a:avLst/>
          </a:prstGeom>
          <a:noFill/>
          <a:ln>
            <a:noFill/>
          </a:ln>
        </p:spPr>
      </p:pic>
      <p:sp>
        <p:nvSpPr>
          <p:cNvPr id="152" name="Google Shape;152;p2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523427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1 2 1 1 1">
  <p:cSld name="Section header 1 1 2 1 1 1">
    <p:bg>
      <p:bgPr>
        <a:solidFill>
          <a:schemeClr val="lt2"/>
        </a:solidFill>
        <a:effectLst/>
      </p:bgPr>
    </p:bg>
    <p:spTree>
      <p:nvGrpSpPr>
        <p:cNvPr id="1" name="Shape 153"/>
        <p:cNvGrpSpPr/>
        <p:nvPr/>
      </p:nvGrpSpPr>
      <p:grpSpPr>
        <a:xfrm>
          <a:off x="0" y="0"/>
          <a:ext cx="0" cy="0"/>
          <a:chOff x="0" y="0"/>
          <a:chExt cx="0" cy="0"/>
        </a:xfrm>
      </p:grpSpPr>
      <p:pic>
        <p:nvPicPr>
          <p:cNvPr id="154" name="Google Shape;154;p26"/>
          <p:cNvPicPr preferRelativeResize="0"/>
          <p:nvPr/>
        </p:nvPicPr>
        <p:blipFill rotWithShape="1">
          <a:blip r:embed="rId2">
            <a:alphaModFix/>
          </a:blip>
          <a:srcRect/>
          <a:stretch/>
        </p:blipFill>
        <p:spPr>
          <a:xfrm>
            <a:off x="5284" y="1"/>
            <a:ext cx="12181429" cy="6858001"/>
          </a:xfrm>
          <a:prstGeom prst="rect">
            <a:avLst/>
          </a:prstGeom>
          <a:noFill/>
          <a:ln>
            <a:noFill/>
          </a:ln>
        </p:spPr>
      </p:pic>
      <p:sp>
        <p:nvSpPr>
          <p:cNvPr id="155" name="Google Shape;155;p26"/>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600"/>
              <a:buNone/>
              <a:defRPr sz="4800">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6" name="Google Shape;156;p2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157" name="Google Shape;157;p26"/>
          <p:cNvPicPr preferRelativeResize="0"/>
          <p:nvPr/>
        </p:nvPicPr>
        <p:blipFill>
          <a:blip r:embed="rId3">
            <a:alphaModFix/>
          </a:blip>
          <a:stretch>
            <a:fillRect/>
          </a:stretch>
        </p:blipFill>
        <p:spPr>
          <a:xfrm>
            <a:off x="6204333" y="5794401"/>
            <a:ext cx="5572067" cy="598633"/>
          </a:xfrm>
          <a:prstGeom prst="rect">
            <a:avLst/>
          </a:prstGeom>
          <a:noFill/>
          <a:ln>
            <a:noFill/>
          </a:ln>
        </p:spPr>
      </p:pic>
    </p:spTree>
    <p:extLst>
      <p:ext uri="{BB962C8B-B14F-4D97-AF65-F5344CB8AC3E}">
        <p14:creationId xmlns:p14="http://schemas.microsoft.com/office/powerpoint/2010/main" val="2231594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Four Stats" type="titleOnly">
  <p:cSld name="Four Stats">
    <p:spTree>
      <p:nvGrpSpPr>
        <p:cNvPr id="1" name="Shape 158"/>
        <p:cNvGrpSpPr/>
        <p:nvPr/>
      </p:nvGrpSpPr>
      <p:grpSpPr>
        <a:xfrm>
          <a:off x="0" y="0"/>
          <a:ext cx="0" cy="0"/>
          <a:chOff x="0" y="0"/>
          <a:chExt cx="0" cy="0"/>
        </a:xfrm>
      </p:grpSpPr>
      <p:sp>
        <p:nvSpPr>
          <p:cNvPr id="159" name="Google Shape;159;p2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160" name="Google Shape;160;p27"/>
          <p:cNvPicPr preferRelativeResize="0"/>
          <p:nvPr/>
        </p:nvPicPr>
        <p:blipFill>
          <a:blip r:embed="rId2">
            <a:alphaModFix/>
          </a:blip>
          <a:stretch>
            <a:fillRect/>
          </a:stretch>
        </p:blipFill>
        <p:spPr>
          <a:xfrm>
            <a:off x="9631801" y="6217633"/>
            <a:ext cx="1882263" cy="524800"/>
          </a:xfrm>
          <a:prstGeom prst="rect">
            <a:avLst/>
          </a:prstGeom>
          <a:noFill/>
          <a:ln>
            <a:noFill/>
          </a:ln>
        </p:spPr>
      </p:pic>
      <p:pic>
        <p:nvPicPr>
          <p:cNvPr id="161" name="Google Shape;161;p27"/>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162" name="Google Shape;162;p27"/>
          <p:cNvSpPr>
            <a:spLocks noGrp="1"/>
          </p:cNvSpPr>
          <p:nvPr>
            <p:ph type="pic" idx="2"/>
          </p:nvPr>
        </p:nvSpPr>
        <p:spPr>
          <a:xfrm>
            <a:off x="685800" y="2311400"/>
            <a:ext cx="2514800" cy="2768800"/>
          </a:xfrm>
          <a:prstGeom prst="roundRect">
            <a:avLst>
              <a:gd name="adj" fmla="val 16667"/>
            </a:avLst>
          </a:prstGeom>
          <a:noFill/>
          <a:ln>
            <a:noFill/>
          </a:ln>
          <a:effectLst>
            <a:reflection endPos="30000" dist="38100" dir="5400000" fadeDir="5400012" sy="-100000" algn="bl" rotWithShape="0"/>
          </a:effectLst>
        </p:spPr>
      </p:sp>
      <p:sp>
        <p:nvSpPr>
          <p:cNvPr id="163" name="Google Shape;163;p27"/>
          <p:cNvSpPr>
            <a:spLocks noGrp="1"/>
          </p:cNvSpPr>
          <p:nvPr>
            <p:ph type="pic" idx="3"/>
          </p:nvPr>
        </p:nvSpPr>
        <p:spPr>
          <a:xfrm>
            <a:off x="3530600" y="2311400"/>
            <a:ext cx="2514800" cy="2768800"/>
          </a:xfrm>
          <a:prstGeom prst="roundRect">
            <a:avLst>
              <a:gd name="adj" fmla="val 16667"/>
            </a:avLst>
          </a:prstGeom>
          <a:noFill/>
          <a:ln>
            <a:noFill/>
          </a:ln>
          <a:effectLst>
            <a:reflection endPos="30000" dist="38100" dir="5400000" fadeDir="5400012" sy="-100000" algn="bl" rotWithShape="0"/>
          </a:effectLst>
        </p:spPr>
      </p:sp>
      <p:sp>
        <p:nvSpPr>
          <p:cNvPr id="164" name="Google Shape;164;p27"/>
          <p:cNvSpPr>
            <a:spLocks noGrp="1"/>
          </p:cNvSpPr>
          <p:nvPr>
            <p:ph type="pic" idx="4"/>
          </p:nvPr>
        </p:nvSpPr>
        <p:spPr>
          <a:xfrm>
            <a:off x="6375400" y="2311400"/>
            <a:ext cx="2514800" cy="2768800"/>
          </a:xfrm>
          <a:prstGeom prst="roundRect">
            <a:avLst>
              <a:gd name="adj" fmla="val 16667"/>
            </a:avLst>
          </a:prstGeom>
          <a:noFill/>
          <a:ln>
            <a:noFill/>
          </a:ln>
          <a:effectLst>
            <a:reflection endPos="30000" dist="38100" dir="5400000" fadeDir="5400012" sy="-100000" algn="bl" rotWithShape="0"/>
          </a:effectLst>
        </p:spPr>
      </p:sp>
      <p:sp>
        <p:nvSpPr>
          <p:cNvPr id="165" name="Google Shape;165;p27"/>
          <p:cNvSpPr>
            <a:spLocks noGrp="1"/>
          </p:cNvSpPr>
          <p:nvPr>
            <p:ph type="pic" idx="5"/>
          </p:nvPr>
        </p:nvSpPr>
        <p:spPr>
          <a:xfrm>
            <a:off x="9220200" y="2311400"/>
            <a:ext cx="2514800" cy="2768800"/>
          </a:xfrm>
          <a:prstGeom prst="roundRect">
            <a:avLst>
              <a:gd name="adj" fmla="val 16667"/>
            </a:avLst>
          </a:prstGeom>
          <a:noFill/>
          <a:ln>
            <a:noFill/>
          </a:ln>
          <a:effectLst>
            <a:reflection endPos="30000" dist="38100" dir="5400000" fadeDir="5400012" sy="-100000" algn="bl" rotWithShape="0"/>
          </a:effectLst>
        </p:spPr>
      </p:sp>
      <p:sp>
        <p:nvSpPr>
          <p:cNvPr id="166" name="Google Shape;166;p2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7" name="Google Shape;167;p27"/>
          <p:cNvSpPr txBox="1">
            <a:spLocks noGrp="1"/>
          </p:cNvSpPr>
          <p:nvPr>
            <p:ph type="subTitle" idx="1"/>
          </p:nvPr>
        </p:nvSpPr>
        <p:spPr>
          <a:xfrm>
            <a:off x="415600" y="14585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1351141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our Stats 1">
  <p:cSld name="Four Stats 1">
    <p:spTree>
      <p:nvGrpSpPr>
        <p:cNvPr id="1" name="Shape 168"/>
        <p:cNvGrpSpPr/>
        <p:nvPr/>
      </p:nvGrpSpPr>
      <p:grpSpPr>
        <a:xfrm>
          <a:off x="0" y="0"/>
          <a:ext cx="0" cy="0"/>
          <a:chOff x="0" y="0"/>
          <a:chExt cx="0" cy="0"/>
        </a:xfrm>
      </p:grpSpPr>
      <p:sp>
        <p:nvSpPr>
          <p:cNvPr id="169" name="Google Shape;169;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170" name="Google Shape;170;p28"/>
          <p:cNvPicPr preferRelativeResize="0"/>
          <p:nvPr/>
        </p:nvPicPr>
        <p:blipFill>
          <a:blip r:embed="rId2">
            <a:alphaModFix/>
          </a:blip>
          <a:stretch>
            <a:fillRect/>
          </a:stretch>
        </p:blipFill>
        <p:spPr>
          <a:xfrm>
            <a:off x="9631801" y="6217633"/>
            <a:ext cx="1882263" cy="524800"/>
          </a:xfrm>
          <a:prstGeom prst="rect">
            <a:avLst/>
          </a:prstGeom>
          <a:noFill/>
          <a:ln>
            <a:noFill/>
          </a:ln>
        </p:spPr>
      </p:pic>
      <p:pic>
        <p:nvPicPr>
          <p:cNvPr id="171" name="Google Shape;171;p28"/>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172" name="Google Shape;172;p28"/>
          <p:cNvSpPr>
            <a:spLocks noGrp="1"/>
          </p:cNvSpPr>
          <p:nvPr>
            <p:ph type="pic" idx="2"/>
          </p:nvPr>
        </p:nvSpPr>
        <p:spPr>
          <a:xfrm>
            <a:off x="685800" y="2219299"/>
            <a:ext cx="2514800" cy="2768800"/>
          </a:xfrm>
          <a:prstGeom prst="roundRect">
            <a:avLst>
              <a:gd name="adj" fmla="val 16667"/>
            </a:avLst>
          </a:prstGeom>
          <a:noFill/>
          <a:ln>
            <a:noFill/>
          </a:ln>
        </p:spPr>
      </p:sp>
      <p:sp>
        <p:nvSpPr>
          <p:cNvPr id="173" name="Google Shape;173;p28"/>
          <p:cNvSpPr>
            <a:spLocks noGrp="1"/>
          </p:cNvSpPr>
          <p:nvPr>
            <p:ph type="pic" idx="3"/>
          </p:nvPr>
        </p:nvSpPr>
        <p:spPr>
          <a:xfrm>
            <a:off x="3530600" y="2219299"/>
            <a:ext cx="2514800" cy="2768800"/>
          </a:xfrm>
          <a:prstGeom prst="roundRect">
            <a:avLst>
              <a:gd name="adj" fmla="val 16667"/>
            </a:avLst>
          </a:prstGeom>
          <a:noFill/>
          <a:ln>
            <a:noFill/>
          </a:ln>
        </p:spPr>
      </p:sp>
      <p:sp>
        <p:nvSpPr>
          <p:cNvPr id="174" name="Google Shape;174;p28"/>
          <p:cNvSpPr>
            <a:spLocks noGrp="1"/>
          </p:cNvSpPr>
          <p:nvPr>
            <p:ph type="pic" idx="4"/>
          </p:nvPr>
        </p:nvSpPr>
        <p:spPr>
          <a:xfrm>
            <a:off x="6375400" y="2219299"/>
            <a:ext cx="2514800" cy="2768800"/>
          </a:xfrm>
          <a:prstGeom prst="roundRect">
            <a:avLst>
              <a:gd name="adj" fmla="val 16667"/>
            </a:avLst>
          </a:prstGeom>
          <a:noFill/>
          <a:ln>
            <a:noFill/>
          </a:ln>
        </p:spPr>
      </p:sp>
      <p:sp>
        <p:nvSpPr>
          <p:cNvPr id="175" name="Google Shape;175;p28"/>
          <p:cNvSpPr>
            <a:spLocks noGrp="1"/>
          </p:cNvSpPr>
          <p:nvPr>
            <p:ph type="pic" idx="5"/>
          </p:nvPr>
        </p:nvSpPr>
        <p:spPr>
          <a:xfrm>
            <a:off x="9220200" y="2219299"/>
            <a:ext cx="2514800" cy="2768800"/>
          </a:xfrm>
          <a:prstGeom prst="roundRect">
            <a:avLst>
              <a:gd name="adj" fmla="val 16667"/>
            </a:avLst>
          </a:prstGeom>
          <a:noFill/>
          <a:ln>
            <a:noFill/>
          </a:ln>
        </p:spPr>
      </p:sp>
      <p:sp>
        <p:nvSpPr>
          <p:cNvPr id="176" name="Google Shape;176;p28"/>
          <p:cNvSpPr txBox="1">
            <a:spLocks noGrp="1"/>
          </p:cNvSpPr>
          <p:nvPr>
            <p:ph type="subTitle" idx="1"/>
          </p:nvPr>
        </p:nvSpPr>
        <p:spPr>
          <a:xfrm>
            <a:off x="1078400" y="5065847"/>
            <a:ext cx="17296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900"/>
              <a:buNone/>
              <a:defRPr sz="1200" b="1"/>
            </a:lvl1pPr>
            <a:lvl2pPr lvl="1" algn="ctr" rtl="0">
              <a:lnSpc>
                <a:spcPct val="100000"/>
              </a:lnSpc>
              <a:spcBef>
                <a:spcPts val="0"/>
              </a:spcBef>
              <a:spcAft>
                <a:spcPts val="0"/>
              </a:spcAft>
              <a:buSzPts val="600"/>
              <a:buNone/>
              <a:defRPr sz="800" b="1"/>
            </a:lvl2pPr>
            <a:lvl3pPr lvl="2" algn="ctr" rtl="0">
              <a:lnSpc>
                <a:spcPct val="100000"/>
              </a:lnSpc>
              <a:spcBef>
                <a:spcPts val="0"/>
              </a:spcBef>
              <a:spcAft>
                <a:spcPts val="0"/>
              </a:spcAft>
              <a:buSzPts val="600"/>
              <a:buNone/>
              <a:defRPr sz="800" b="1"/>
            </a:lvl3pPr>
            <a:lvl4pPr lvl="3" algn="ctr" rtl="0">
              <a:lnSpc>
                <a:spcPct val="100000"/>
              </a:lnSpc>
              <a:spcBef>
                <a:spcPts val="0"/>
              </a:spcBef>
              <a:spcAft>
                <a:spcPts val="0"/>
              </a:spcAft>
              <a:buSzPts val="600"/>
              <a:buNone/>
              <a:defRPr sz="800" b="1"/>
            </a:lvl4pPr>
            <a:lvl5pPr lvl="4" algn="ctr" rtl="0">
              <a:lnSpc>
                <a:spcPct val="100000"/>
              </a:lnSpc>
              <a:spcBef>
                <a:spcPts val="0"/>
              </a:spcBef>
              <a:spcAft>
                <a:spcPts val="0"/>
              </a:spcAft>
              <a:buSzPts val="600"/>
              <a:buNone/>
              <a:defRPr sz="800" b="1"/>
            </a:lvl5pPr>
            <a:lvl6pPr lvl="5" algn="ctr" rtl="0">
              <a:lnSpc>
                <a:spcPct val="100000"/>
              </a:lnSpc>
              <a:spcBef>
                <a:spcPts val="0"/>
              </a:spcBef>
              <a:spcAft>
                <a:spcPts val="0"/>
              </a:spcAft>
              <a:buSzPts val="600"/>
              <a:buNone/>
              <a:defRPr sz="800" b="1"/>
            </a:lvl6pPr>
            <a:lvl7pPr lvl="6" algn="ctr" rtl="0">
              <a:lnSpc>
                <a:spcPct val="100000"/>
              </a:lnSpc>
              <a:spcBef>
                <a:spcPts val="0"/>
              </a:spcBef>
              <a:spcAft>
                <a:spcPts val="0"/>
              </a:spcAft>
              <a:buSzPts val="600"/>
              <a:buNone/>
              <a:defRPr sz="800" b="1"/>
            </a:lvl7pPr>
            <a:lvl8pPr lvl="7" algn="ctr" rtl="0">
              <a:lnSpc>
                <a:spcPct val="100000"/>
              </a:lnSpc>
              <a:spcBef>
                <a:spcPts val="0"/>
              </a:spcBef>
              <a:spcAft>
                <a:spcPts val="0"/>
              </a:spcAft>
              <a:buSzPts val="600"/>
              <a:buNone/>
              <a:defRPr sz="800" b="1"/>
            </a:lvl8pPr>
            <a:lvl9pPr lvl="8" algn="ctr" rtl="0">
              <a:lnSpc>
                <a:spcPct val="100000"/>
              </a:lnSpc>
              <a:spcBef>
                <a:spcPts val="0"/>
              </a:spcBef>
              <a:spcAft>
                <a:spcPts val="0"/>
              </a:spcAft>
              <a:buSzPts val="600"/>
              <a:buNone/>
              <a:defRPr sz="800" b="1"/>
            </a:lvl9pPr>
          </a:lstStyle>
          <a:p>
            <a:endParaRPr/>
          </a:p>
        </p:txBody>
      </p:sp>
      <p:sp>
        <p:nvSpPr>
          <p:cNvPr id="177" name="Google Shape;177;p28"/>
          <p:cNvSpPr txBox="1">
            <a:spLocks noGrp="1"/>
          </p:cNvSpPr>
          <p:nvPr>
            <p:ph type="subTitle" idx="6"/>
          </p:nvPr>
        </p:nvSpPr>
        <p:spPr>
          <a:xfrm>
            <a:off x="3923200" y="5065847"/>
            <a:ext cx="17296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900"/>
              <a:buNone/>
              <a:defRPr sz="1200" b="1"/>
            </a:lvl1pPr>
            <a:lvl2pPr lvl="1" algn="ctr" rtl="0">
              <a:lnSpc>
                <a:spcPct val="100000"/>
              </a:lnSpc>
              <a:spcBef>
                <a:spcPts val="0"/>
              </a:spcBef>
              <a:spcAft>
                <a:spcPts val="0"/>
              </a:spcAft>
              <a:buSzPts val="600"/>
              <a:buNone/>
              <a:defRPr sz="800" b="1"/>
            </a:lvl2pPr>
            <a:lvl3pPr lvl="2" algn="ctr" rtl="0">
              <a:lnSpc>
                <a:spcPct val="100000"/>
              </a:lnSpc>
              <a:spcBef>
                <a:spcPts val="0"/>
              </a:spcBef>
              <a:spcAft>
                <a:spcPts val="0"/>
              </a:spcAft>
              <a:buSzPts val="600"/>
              <a:buNone/>
              <a:defRPr sz="800" b="1"/>
            </a:lvl3pPr>
            <a:lvl4pPr lvl="3" algn="ctr" rtl="0">
              <a:lnSpc>
                <a:spcPct val="100000"/>
              </a:lnSpc>
              <a:spcBef>
                <a:spcPts val="0"/>
              </a:spcBef>
              <a:spcAft>
                <a:spcPts val="0"/>
              </a:spcAft>
              <a:buSzPts val="600"/>
              <a:buNone/>
              <a:defRPr sz="800" b="1"/>
            </a:lvl4pPr>
            <a:lvl5pPr lvl="4" algn="ctr" rtl="0">
              <a:lnSpc>
                <a:spcPct val="100000"/>
              </a:lnSpc>
              <a:spcBef>
                <a:spcPts val="0"/>
              </a:spcBef>
              <a:spcAft>
                <a:spcPts val="0"/>
              </a:spcAft>
              <a:buSzPts val="600"/>
              <a:buNone/>
              <a:defRPr sz="800" b="1"/>
            </a:lvl5pPr>
            <a:lvl6pPr lvl="5" algn="ctr" rtl="0">
              <a:lnSpc>
                <a:spcPct val="100000"/>
              </a:lnSpc>
              <a:spcBef>
                <a:spcPts val="0"/>
              </a:spcBef>
              <a:spcAft>
                <a:spcPts val="0"/>
              </a:spcAft>
              <a:buSzPts val="600"/>
              <a:buNone/>
              <a:defRPr sz="800" b="1"/>
            </a:lvl6pPr>
            <a:lvl7pPr lvl="6" algn="ctr" rtl="0">
              <a:lnSpc>
                <a:spcPct val="100000"/>
              </a:lnSpc>
              <a:spcBef>
                <a:spcPts val="0"/>
              </a:spcBef>
              <a:spcAft>
                <a:spcPts val="0"/>
              </a:spcAft>
              <a:buSzPts val="600"/>
              <a:buNone/>
              <a:defRPr sz="800" b="1"/>
            </a:lvl7pPr>
            <a:lvl8pPr lvl="7" algn="ctr" rtl="0">
              <a:lnSpc>
                <a:spcPct val="100000"/>
              </a:lnSpc>
              <a:spcBef>
                <a:spcPts val="0"/>
              </a:spcBef>
              <a:spcAft>
                <a:spcPts val="0"/>
              </a:spcAft>
              <a:buSzPts val="600"/>
              <a:buNone/>
              <a:defRPr sz="800" b="1"/>
            </a:lvl8pPr>
            <a:lvl9pPr lvl="8" algn="ctr" rtl="0">
              <a:lnSpc>
                <a:spcPct val="100000"/>
              </a:lnSpc>
              <a:spcBef>
                <a:spcPts val="0"/>
              </a:spcBef>
              <a:spcAft>
                <a:spcPts val="0"/>
              </a:spcAft>
              <a:buSzPts val="600"/>
              <a:buNone/>
              <a:defRPr sz="800" b="1"/>
            </a:lvl9pPr>
          </a:lstStyle>
          <a:p>
            <a:endParaRPr/>
          </a:p>
        </p:txBody>
      </p:sp>
      <p:sp>
        <p:nvSpPr>
          <p:cNvPr id="178" name="Google Shape;178;p28"/>
          <p:cNvSpPr txBox="1">
            <a:spLocks noGrp="1"/>
          </p:cNvSpPr>
          <p:nvPr>
            <p:ph type="subTitle" idx="7"/>
          </p:nvPr>
        </p:nvSpPr>
        <p:spPr>
          <a:xfrm>
            <a:off x="6768000" y="5065847"/>
            <a:ext cx="17296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900"/>
              <a:buNone/>
              <a:defRPr sz="1200" b="1"/>
            </a:lvl1pPr>
            <a:lvl2pPr lvl="1" algn="ctr" rtl="0">
              <a:lnSpc>
                <a:spcPct val="100000"/>
              </a:lnSpc>
              <a:spcBef>
                <a:spcPts val="0"/>
              </a:spcBef>
              <a:spcAft>
                <a:spcPts val="0"/>
              </a:spcAft>
              <a:buSzPts val="600"/>
              <a:buNone/>
              <a:defRPr sz="800" b="1"/>
            </a:lvl2pPr>
            <a:lvl3pPr lvl="2" algn="ctr" rtl="0">
              <a:lnSpc>
                <a:spcPct val="100000"/>
              </a:lnSpc>
              <a:spcBef>
                <a:spcPts val="0"/>
              </a:spcBef>
              <a:spcAft>
                <a:spcPts val="0"/>
              </a:spcAft>
              <a:buSzPts val="600"/>
              <a:buNone/>
              <a:defRPr sz="800" b="1"/>
            </a:lvl3pPr>
            <a:lvl4pPr lvl="3" algn="ctr" rtl="0">
              <a:lnSpc>
                <a:spcPct val="100000"/>
              </a:lnSpc>
              <a:spcBef>
                <a:spcPts val="0"/>
              </a:spcBef>
              <a:spcAft>
                <a:spcPts val="0"/>
              </a:spcAft>
              <a:buSzPts val="600"/>
              <a:buNone/>
              <a:defRPr sz="800" b="1"/>
            </a:lvl4pPr>
            <a:lvl5pPr lvl="4" algn="ctr" rtl="0">
              <a:lnSpc>
                <a:spcPct val="100000"/>
              </a:lnSpc>
              <a:spcBef>
                <a:spcPts val="0"/>
              </a:spcBef>
              <a:spcAft>
                <a:spcPts val="0"/>
              </a:spcAft>
              <a:buSzPts val="600"/>
              <a:buNone/>
              <a:defRPr sz="800" b="1"/>
            </a:lvl5pPr>
            <a:lvl6pPr lvl="5" algn="ctr" rtl="0">
              <a:lnSpc>
                <a:spcPct val="100000"/>
              </a:lnSpc>
              <a:spcBef>
                <a:spcPts val="0"/>
              </a:spcBef>
              <a:spcAft>
                <a:spcPts val="0"/>
              </a:spcAft>
              <a:buSzPts val="600"/>
              <a:buNone/>
              <a:defRPr sz="800" b="1"/>
            </a:lvl6pPr>
            <a:lvl7pPr lvl="6" algn="ctr" rtl="0">
              <a:lnSpc>
                <a:spcPct val="100000"/>
              </a:lnSpc>
              <a:spcBef>
                <a:spcPts val="0"/>
              </a:spcBef>
              <a:spcAft>
                <a:spcPts val="0"/>
              </a:spcAft>
              <a:buSzPts val="600"/>
              <a:buNone/>
              <a:defRPr sz="800" b="1"/>
            </a:lvl7pPr>
            <a:lvl8pPr lvl="7" algn="ctr" rtl="0">
              <a:lnSpc>
                <a:spcPct val="100000"/>
              </a:lnSpc>
              <a:spcBef>
                <a:spcPts val="0"/>
              </a:spcBef>
              <a:spcAft>
                <a:spcPts val="0"/>
              </a:spcAft>
              <a:buSzPts val="600"/>
              <a:buNone/>
              <a:defRPr sz="800" b="1"/>
            </a:lvl8pPr>
            <a:lvl9pPr lvl="8" algn="ctr" rtl="0">
              <a:lnSpc>
                <a:spcPct val="100000"/>
              </a:lnSpc>
              <a:spcBef>
                <a:spcPts val="0"/>
              </a:spcBef>
              <a:spcAft>
                <a:spcPts val="0"/>
              </a:spcAft>
              <a:buSzPts val="600"/>
              <a:buNone/>
              <a:defRPr sz="800" b="1"/>
            </a:lvl9pPr>
          </a:lstStyle>
          <a:p>
            <a:endParaRPr/>
          </a:p>
        </p:txBody>
      </p:sp>
      <p:sp>
        <p:nvSpPr>
          <p:cNvPr id="179" name="Google Shape;179;p28"/>
          <p:cNvSpPr txBox="1">
            <a:spLocks noGrp="1"/>
          </p:cNvSpPr>
          <p:nvPr>
            <p:ph type="subTitle" idx="8"/>
          </p:nvPr>
        </p:nvSpPr>
        <p:spPr>
          <a:xfrm>
            <a:off x="9612800" y="5065847"/>
            <a:ext cx="17296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900"/>
              <a:buNone/>
              <a:defRPr sz="1200" b="1"/>
            </a:lvl1pPr>
            <a:lvl2pPr lvl="1" algn="ctr" rtl="0">
              <a:lnSpc>
                <a:spcPct val="100000"/>
              </a:lnSpc>
              <a:spcBef>
                <a:spcPts val="0"/>
              </a:spcBef>
              <a:spcAft>
                <a:spcPts val="0"/>
              </a:spcAft>
              <a:buSzPts val="600"/>
              <a:buNone/>
              <a:defRPr sz="800" b="1"/>
            </a:lvl2pPr>
            <a:lvl3pPr lvl="2" algn="ctr" rtl="0">
              <a:lnSpc>
                <a:spcPct val="100000"/>
              </a:lnSpc>
              <a:spcBef>
                <a:spcPts val="0"/>
              </a:spcBef>
              <a:spcAft>
                <a:spcPts val="0"/>
              </a:spcAft>
              <a:buSzPts val="600"/>
              <a:buNone/>
              <a:defRPr sz="800" b="1"/>
            </a:lvl3pPr>
            <a:lvl4pPr lvl="3" algn="ctr" rtl="0">
              <a:lnSpc>
                <a:spcPct val="100000"/>
              </a:lnSpc>
              <a:spcBef>
                <a:spcPts val="0"/>
              </a:spcBef>
              <a:spcAft>
                <a:spcPts val="0"/>
              </a:spcAft>
              <a:buSzPts val="600"/>
              <a:buNone/>
              <a:defRPr sz="800" b="1"/>
            </a:lvl4pPr>
            <a:lvl5pPr lvl="4" algn="ctr" rtl="0">
              <a:lnSpc>
                <a:spcPct val="100000"/>
              </a:lnSpc>
              <a:spcBef>
                <a:spcPts val="0"/>
              </a:spcBef>
              <a:spcAft>
                <a:spcPts val="0"/>
              </a:spcAft>
              <a:buSzPts val="600"/>
              <a:buNone/>
              <a:defRPr sz="800" b="1"/>
            </a:lvl5pPr>
            <a:lvl6pPr lvl="5" algn="ctr" rtl="0">
              <a:lnSpc>
                <a:spcPct val="100000"/>
              </a:lnSpc>
              <a:spcBef>
                <a:spcPts val="0"/>
              </a:spcBef>
              <a:spcAft>
                <a:spcPts val="0"/>
              </a:spcAft>
              <a:buSzPts val="600"/>
              <a:buNone/>
              <a:defRPr sz="800" b="1"/>
            </a:lvl6pPr>
            <a:lvl7pPr lvl="6" algn="ctr" rtl="0">
              <a:lnSpc>
                <a:spcPct val="100000"/>
              </a:lnSpc>
              <a:spcBef>
                <a:spcPts val="0"/>
              </a:spcBef>
              <a:spcAft>
                <a:spcPts val="0"/>
              </a:spcAft>
              <a:buSzPts val="600"/>
              <a:buNone/>
              <a:defRPr sz="800" b="1"/>
            </a:lvl7pPr>
            <a:lvl8pPr lvl="7" algn="ctr" rtl="0">
              <a:lnSpc>
                <a:spcPct val="100000"/>
              </a:lnSpc>
              <a:spcBef>
                <a:spcPts val="0"/>
              </a:spcBef>
              <a:spcAft>
                <a:spcPts val="0"/>
              </a:spcAft>
              <a:buSzPts val="600"/>
              <a:buNone/>
              <a:defRPr sz="800" b="1"/>
            </a:lvl8pPr>
            <a:lvl9pPr lvl="8" algn="ctr" rtl="0">
              <a:lnSpc>
                <a:spcPct val="100000"/>
              </a:lnSpc>
              <a:spcBef>
                <a:spcPts val="0"/>
              </a:spcBef>
              <a:spcAft>
                <a:spcPts val="0"/>
              </a:spcAft>
              <a:buSzPts val="600"/>
              <a:buNone/>
              <a:defRPr sz="800" b="1"/>
            </a:lvl9pPr>
          </a:lstStyle>
          <a:p>
            <a:endParaRPr/>
          </a:p>
        </p:txBody>
      </p:sp>
      <p:sp>
        <p:nvSpPr>
          <p:cNvPr id="180" name="Google Shape;180;p2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28"/>
          <p:cNvSpPr txBox="1">
            <a:spLocks noGrp="1"/>
          </p:cNvSpPr>
          <p:nvPr>
            <p:ph type="subTitle" idx="9"/>
          </p:nvPr>
        </p:nvSpPr>
        <p:spPr>
          <a:xfrm>
            <a:off x="415600" y="14585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76262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4E33-5CD2-0BA4-EDDC-E6EC63811A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6B09C8-F742-CAAF-7829-F80F5EFF31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679519-4219-A454-B6DD-8B536D236F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C8B364-BE58-F253-30D4-77FCF42BF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1BAA6-ACE4-E966-A427-D002A589E6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2DE8A1-19B0-A58E-25B6-C036C0D05C1F}"/>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8" name="Footer Placeholder 7">
            <a:extLst>
              <a:ext uri="{FF2B5EF4-FFF2-40B4-BE49-F238E27FC236}">
                <a16:creationId xmlns:a16="http://schemas.microsoft.com/office/drawing/2014/main" id="{0D040AF6-B9FF-D390-7352-695674FEBA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D45CE4-EF99-74FA-FCF3-EF95D26BA583}"/>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561476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imple Page">
  <p:cSld name="Simple Page">
    <p:spTree>
      <p:nvGrpSpPr>
        <p:cNvPr id="1" name="Shape 182"/>
        <p:cNvGrpSpPr/>
        <p:nvPr/>
      </p:nvGrpSpPr>
      <p:grpSpPr>
        <a:xfrm>
          <a:off x="0" y="0"/>
          <a:ext cx="0" cy="0"/>
          <a:chOff x="0" y="0"/>
          <a:chExt cx="0" cy="0"/>
        </a:xfrm>
      </p:grpSpPr>
      <p:sp>
        <p:nvSpPr>
          <p:cNvPr id="183" name="Google Shape;183;p2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184" name="Google Shape;184;p29"/>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185" name="Google Shape;185;p29"/>
          <p:cNvSpPr txBox="1">
            <a:spLocks noGrp="1"/>
          </p:cNvSpPr>
          <p:nvPr>
            <p:ph type="subTitle" idx="1"/>
          </p:nvPr>
        </p:nvSpPr>
        <p:spPr>
          <a:xfrm>
            <a:off x="480000" y="2264233"/>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86" name="Google Shape;186;p2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p29"/>
          <p:cNvSpPr txBox="1">
            <a:spLocks noGrp="1"/>
          </p:cNvSpPr>
          <p:nvPr>
            <p:ph type="subTitle" idx="2"/>
          </p:nvPr>
        </p:nvSpPr>
        <p:spPr>
          <a:xfrm>
            <a:off x="415600" y="14585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2098332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imple Page 1">
  <p:cSld name="Simple Page 1">
    <p:spTree>
      <p:nvGrpSpPr>
        <p:cNvPr id="1" name="Shape 188"/>
        <p:cNvGrpSpPr/>
        <p:nvPr/>
      </p:nvGrpSpPr>
      <p:grpSpPr>
        <a:xfrm>
          <a:off x="0" y="0"/>
          <a:ext cx="0" cy="0"/>
          <a:chOff x="0" y="0"/>
          <a:chExt cx="0" cy="0"/>
        </a:xfrm>
      </p:grpSpPr>
      <p:pic>
        <p:nvPicPr>
          <p:cNvPr id="189" name="Google Shape;189;p30"/>
          <p:cNvPicPr preferRelativeResize="0"/>
          <p:nvPr/>
        </p:nvPicPr>
        <p:blipFill rotWithShape="1">
          <a:blip r:embed="rId2">
            <a:alphaModFix/>
          </a:blip>
          <a:srcRect l="61593" r="49" b="55906"/>
          <a:stretch/>
        </p:blipFill>
        <p:spPr>
          <a:xfrm rot="10800000">
            <a:off x="-2" y="4083936"/>
            <a:ext cx="4290068" cy="2774065"/>
          </a:xfrm>
          <a:prstGeom prst="rect">
            <a:avLst/>
          </a:prstGeom>
          <a:noFill/>
          <a:ln>
            <a:noFill/>
          </a:ln>
        </p:spPr>
      </p:pic>
      <p:sp>
        <p:nvSpPr>
          <p:cNvPr id="190" name="Google Shape;190;p30"/>
          <p:cNvSpPr/>
          <p:nvPr/>
        </p:nvSpPr>
        <p:spPr>
          <a:xfrm>
            <a:off x="353800" y="407600"/>
            <a:ext cx="11484800" cy="866000"/>
          </a:xfrm>
          <a:prstGeom prst="roundRect">
            <a:avLst>
              <a:gd name="adj"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191" name="Google Shape;191;p30"/>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3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93" name="Google Shape;193;p30"/>
          <p:cNvSpPr>
            <a:spLocks noGrp="1"/>
          </p:cNvSpPr>
          <p:nvPr>
            <p:ph type="pic" idx="2"/>
          </p:nvPr>
        </p:nvSpPr>
        <p:spPr>
          <a:xfrm>
            <a:off x="6871200" y="1487767"/>
            <a:ext cx="4967200" cy="4730000"/>
          </a:xfrm>
          <a:prstGeom prst="roundRect">
            <a:avLst>
              <a:gd name="adj" fmla="val 8458"/>
            </a:avLst>
          </a:prstGeom>
          <a:noFill/>
          <a:ln>
            <a:noFill/>
          </a:ln>
        </p:spPr>
      </p:sp>
      <p:pic>
        <p:nvPicPr>
          <p:cNvPr id="194" name="Google Shape;194;p30"/>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195" name="Google Shape;195;p30"/>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96" name="Google Shape;196;p30"/>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938298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imple Page 1 2 3">
  <p:cSld name="Simple Page 1 2 3">
    <p:spTree>
      <p:nvGrpSpPr>
        <p:cNvPr id="1" name="Shape 197"/>
        <p:cNvGrpSpPr/>
        <p:nvPr/>
      </p:nvGrpSpPr>
      <p:grpSpPr>
        <a:xfrm>
          <a:off x="0" y="0"/>
          <a:ext cx="0" cy="0"/>
          <a:chOff x="0" y="0"/>
          <a:chExt cx="0" cy="0"/>
        </a:xfrm>
      </p:grpSpPr>
      <p:sp>
        <p:nvSpPr>
          <p:cNvPr id="198" name="Google Shape;198;p31"/>
          <p:cNvSpPr/>
          <p:nvPr/>
        </p:nvSpPr>
        <p:spPr>
          <a:xfrm>
            <a:off x="353800" y="407600"/>
            <a:ext cx="11484800" cy="866000"/>
          </a:xfrm>
          <a:prstGeom prst="roundRect">
            <a:avLst>
              <a:gd name="adj"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199" name="Google Shape;199;p31"/>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01" name="Google Shape;201;p31"/>
          <p:cNvSpPr>
            <a:spLocks noGrp="1"/>
          </p:cNvSpPr>
          <p:nvPr>
            <p:ph type="pic" idx="2"/>
          </p:nvPr>
        </p:nvSpPr>
        <p:spPr>
          <a:xfrm>
            <a:off x="6871200" y="1487767"/>
            <a:ext cx="4967200" cy="4730000"/>
          </a:xfrm>
          <a:prstGeom prst="roundRect">
            <a:avLst>
              <a:gd name="adj" fmla="val 8458"/>
            </a:avLst>
          </a:prstGeom>
          <a:noFill/>
          <a:ln>
            <a:noFill/>
          </a:ln>
        </p:spPr>
      </p:sp>
      <p:pic>
        <p:nvPicPr>
          <p:cNvPr id="202" name="Google Shape;202;p31"/>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203" name="Google Shape;203;p31"/>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04" name="Google Shape;204;p31"/>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1678922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imple Page 1 1">
  <p:cSld name="Simple Page 1 1">
    <p:spTree>
      <p:nvGrpSpPr>
        <p:cNvPr id="1" name="Shape 205"/>
        <p:cNvGrpSpPr/>
        <p:nvPr/>
      </p:nvGrpSpPr>
      <p:grpSpPr>
        <a:xfrm>
          <a:off x="0" y="0"/>
          <a:ext cx="0" cy="0"/>
          <a:chOff x="0" y="0"/>
          <a:chExt cx="0" cy="0"/>
        </a:xfrm>
      </p:grpSpPr>
      <p:pic>
        <p:nvPicPr>
          <p:cNvPr id="206" name="Google Shape;206;p32"/>
          <p:cNvPicPr preferRelativeResize="0"/>
          <p:nvPr/>
        </p:nvPicPr>
        <p:blipFill rotWithShape="1">
          <a:blip r:embed="rId2">
            <a:alphaModFix/>
          </a:blip>
          <a:srcRect l="60633" b="61068"/>
          <a:stretch/>
        </p:blipFill>
        <p:spPr>
          <a:xfrm rot="10800000">
            <a:off x="5303" y="4402133"/>
            <a:ext cx="4415597" cy="2458400"/>
          </a:xfrm>
          <a:prstGeom prst="rect">
            <a:avLst/>
          </a:prstGeom>
          <a:noFill/>
          <a:ln>
            <a:noFill/>
          </a:ln>
        </p:spPr>
      </p:pic>
      <p:sp>
        <p:nvSpPr>
          <p:cNvPr id="207" name="Google Shape;207;p32"/>
          <p:cNvSpPr/>
          <p:nvPr/>
        </p:nvSpPr>
        <p:spPr>
          <a:xfrm>
            <a:off x="353800" y="407600"/>
            <a:ext cx="11484800" cy="866000"/>
          </a:xfrm>
          <a:prstGeom prst="roundRect">
            <a:avLst>
              <a:gd name="adj"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08" name="Google Shape;208;p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09" name="Google Shape;209;p32"/>
          <p:cNvSpPr>
            <a:spLocks noGrp="1"/>
          </p:cNvSpPr>
          <p:nvPr>
            <p:ph type="pic" idx="2"/>
          </p:nvPr>
        </p:nvSpPr>
        <p:spPr>
          <a:xfrm>
            <a:off x="6871200" y="1487767"/>
            <a:ext cx="4967200" cy="4730000"/>
          </a:xfrm>
          <a:prstGeom prst="roundRect">
            <a:avLst>
              <a:gd name="adj" fmla="val 8458"/>
            </a:avLst>
          </a:prstGeom>
          <a:noFill/>
          <a:ln>
            <a:noFill/>
          </a:ln>
        </p:spPr>
      </p:sp>
      <p:pic>
        <p:nvPicPr>
          <p:cNvPr id="210" name="Google Shape;210;p32"/>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211" name="Google Shape;211;p32"/>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2" name="Google Shape;212;p32"/>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13" name="Google Shape;213;p32"/>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1233186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imple Page 1 1 2 3">
  <p:cSld name="Simple Page 1 1 2 3">
    <p:spTree>
      <p:nvGrpSpPr>
        <p:cNvPr id="1" name="Shape 214"/>
        <p:cNvGrpSpPr/>
        <p:nvPr/>
      </p:nvGrpSpPr>
      <p:grpSpPr>
        <a:xfrm>
          <a:off x="0" y="0"/>
          <a:ext cx="0" cy="0"/>
          <a:chOff x="0" y="0"/>
          <a:chExt cx="0" cy="0"/>
        </a:xfrm>
      </p:grpSpPr>
      <p:sp>
        <p:nvSpPr>
          <p:cNvPr id="215" name="Google Shape;215;p33"/>
          <p:cNvSpPr/>
          <p:nvPr/>
        </p:nvSpPr>
        <p:spPr>
          <a:xfrm>
            <a:off x="353800" y="407600"/>
            <a:ext cx="11484800" cy="866000"/>
          </a:xfrm>
          <a:prstGeom prst="roundRect">
            <a:avLst>
              <a:gd name="adj"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16" name="Google Shape;216;p3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7" name="Google Shape;217;p33"/>
          <p:cNvSpPr>
            <a:spLocks noGrp="1"/>
          </p:cNvSpPr>
          <p:nvPr>
            <p:ph type="pic" idx="2"/>
          </p:nvPr>
        </p:nvSpPr>
        <p:spPr>
          <a:xfrm>
            <a:off x="6871200" y="1487767"/>
            <a:ext cx="4967200" cy="4730000"/>
          </a:xfrm>
          <a:prstGeom prst="roundRect">
            <a:avLst>
              <a:gd name="adj" fmla="val 8458"/>
            </a:avLst>
          </a:prstGeom>
          <a:noFill/>
          <a:ln>
            <a:noFill/>
          </a:ln>
        </p:spPr>
      </p:sp>
      <p:pic>
        <p:nvPicPr>
          <p:cNvPr id="218" name="Google Shape;218;p33"/>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219" name="Google Shape;219;p33"/>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33"/>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21" name="Google Shape;221;p33"/>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1601315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imple Page 1 1 1">
  <p:cSld name="Simple Page 1 1 1">
    <p:spTree>
      <p:nvGrpSpPr>
        <p:cNvPr id="1" name="Shape 222"/>
        <p:cNvGrpSpPr/>
        <p:nvPr/>
      </p:nvGrpSpPr>
      <p:grpSpPr>
        <a:xfrm>
          <a:off x="0" y="0"/>
          <a:ext cx="0" cy="0"/>
          <a:chOff x="0" y="0"/>
          <a:chExt cx="0" cy="0"/>
        </a:xfrm>
      </p:grpSpPr>
      <p:sp>
        <p:nvSpPr>
          <p:cNvPr id="223" name="Google Shape;223;p34"/>
          <p:cNvSpPr/>
          <p:nvPr/>
        </p:nvSpPr>
        <p:spPr>
          <a:xfrm>
            <a:off x="353800" y="407600"/>
            <a:ext cx="11484800" cy="866000"/>
          </a:xfrm>
          <a:prstGeom prst="roundRect">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24" name="Google Shape;224;p3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25" name="Google Shape;225;p34"/>
          <p:cNvSpPr>
            <a:spLocks noGrp="1"/>
          </p:cNvSpPr>
          <p:nvPr>
            <p:ph type="pic" idx="2"/>
          </p:nvPr>
        </p:nvSpPr>
        <p:spPr>
          <a:xfrm>
            <a:off x="6871200" y="1487767"/>
            <a:ext cx="4967200" cy="4730000"/>
          </a:xfrm>
          <a:prstGeom prst="roundRect">
            <a:avLst>
              <a:gd name="adj" fmla="val 8458"/>
            </a:avLst>
          </a:prstGeom>
          <a:noFill/>
          <a:ln>
            <a:noFill/>
          </a:ln>
        </p:spPr>
      </p:sp>
      <p:pic>
        <p:nvPicPr>
          <p:cNvPr id="226" name="Google Shape;226;p34"/>
          <p:cNvPicPr preferRelativeResize="0"/>
          <p:nvPr/>
        </p:nvPicPr>
        <p:blipFill rotWithShape="1">
          <a:blip r:embed="rId2">
            <a:alphaModFix/>
          </a:blip>
          <a:srcRect l="61104" b="55215"/>
          <a:stretch/>
        </p:blipFill>
        <p:spPr>
          <a:xfrm rot="10800000">
            <a:off x="-2" y="4039501"/>
            <a:ext cx="4351836" cy="2821033"/>
          </a:xfrm>
          <a:prstGeom prst="rect">
            <a:avLst/>
          </a:prstGeom>
          <a:noFill/>
          <a:ln>
            <a:noFill/>
          </a:ln>
        </p:spPr>
      </p:pic>
      <p:pic>
        <p:nvPicPr>
          <p:cNvPr id="227" name="Google Shape;227;p34"/>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228" name="Google Shape;228;p34"/>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34"/>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30" name="Google Shape;230;p34"/>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368119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imple Page 1 1 1 2 3">
  <p:cSld name="Simple Page 1 1 1 2 3">
    <p:spTree>
      <p:nvGrpSpPr>
        <p:cNvPr id="1" name="Shape 231"/>
        <p:cNvGrpSpPr/>
        <p:nvPr/>
      </p:nvGrpSpPr>
      <p:grpSpPr>
        <a:xfrm>
          <a:off x="0" y="0"/>
          <a:ext cx="0" cy="0"/>
          <a:chOff x="0" y="0"/>
          <a:chExt cx="0" cy="0"/>
        </a:xfrm>
      </p:grpSpPr>
      <p:sp>
        <p:nvSpPr>
          <p:cNvPr id="232" name="Google Shape;232;p35"/>
          <p:cNvSpPr/>
          <p:nvPr/>
        </p:nvSpPr>
        <p:spPr>
          <a:xfrm>
            <a:off x="353800" y="407600"/>
            <a:ext cx="11484800" cy="866000"/>
          </a:xfrm>
          <a:prstGeom prst="roundRect">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33" name="Google Shape;233;p3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34" name="Google Shape;234;p35"/>
          <p:cNvSpPr>
            <a:spLocks noGrp="1"/>
          </p:cNvSpPr>
          <p:nvPr>
            <p:ph type="pic" idx="2"/>
          </p:nvPr>
        </p:nvSpPr>
        <p:spPr>
          <a:xfrm>
            <a:off x="6871200" y="1487767"/>
            <a:ext cx="4967200" cy="4730000"/>
          </a:xfrm>
          <a:prstGeom prst="roundRect">
            <a:avLst>
              <a:gd name="adj" fmla="val 8458"/>
            </a:avLst>
          </a:prstGeom>
          <a:noFill/>
          <a:ln>
            <a:noFill/>
          </a:ln>
        </p:spPr>
      </p:sp>
      <p:pic>
        <p:nvPicPr>
          <p:cNvPr id="235" name="Google Shape;235;p35"/>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236" name="Google Shape;236;p35"/>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35"/>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38" name="Google Shape;238;p35"/>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1721032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imple Page 1 1 1 1">
  <p:cSld name="Simple Page 1 1 1 1">
    <p:spTree>
      <p:nvGrpSpPr>
        <p:cNvPr id="1" name="Shape 239"/>
        <p:cNvGrpSpPr/>
        <p:nvPr/>
      </p:nvGrpSpPr>
      <p:grpSpPr>
        <a:xfrm>
          <a:off x="0" y="0"/>
          <a:ext cx="0" cy="0"/>
          <a:chOff x="0" y="0"/>
          <a:chExt cx="0" cy="0"/>
        </a:xfrm>
      </p:grpSpPr>
      <p:sp>
        <p:nvSpPr>
          <p:cNvPr id="240" name="Google Shape;240;p36"/>
          <p:cNvSpPr/>
          <p:nvPr/>
        </p:nvSpPr>
        <p:spPr>
          <a:xfrm>
            <a:off x="353800" y="407600"/>
            <a:ext cx="11484800" cy="866000"/>
          </a:xfrm>
          <a:prstGeom prst="roundRect">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41" name="Google Shape;241;p3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42" name="Google Shape;242;p36"/>
          <p:cNvSpPr>
            <a:spLocks noGrp="1"/>
          </p:cNvSpPr>
          <p:nvPr>
            <p:ph type="pic" idx="2"/>
          </p:nvPr>
        </p:nvSpPr>
        <p:spPr>
          <a:xfrm>
            <a:off x="6871200" y="1487767"/>
            <a:ext cx="4967200" cy="4730000"/>
          </a:xfrm>
          <a:prstGeom prst="roundRect">
            <a:avLst>
              <a:gd name="adj" fmla="val 8458"/>
            </a:avLst>
          </a:prstGeom>
          <a:noFill/>
          <a:ln>
            <a:noFill/>
          </a:ln>
        </p:spPr>
      </p:sp>
      <p:pic>
        <p:nvPicPr>
          <p:cNvPr id="243" name="Google Shape;243;p36"/>
          <p:cNvPicPr preferRelativeResize="0"/>
          <p:nvPr/>
        </p:nvPicPr>
        <p:blipFill rotWithShape="1">
          <a:blip r:embed="rId2">
            <a:alphaModFix/>
          </a:blip>
          <a:srcRect l="63166" r="51" b="59878"/>
          <a:stretch/>
        </p:blipFill>
        <p:spPr>
          <a:xfrm rot="10800000">
            <a:off x="1" y="4331802"/>
            <a:ext cx="4121565" cy="2528732"/>
          </a:xfrm>
          <a:prstGeom prst="rect">
            <a:avLst/>
          </a:prstGeom>
          <a:noFill/>
          <a:ln>
            <a:noFill/>
          </a:ln>
        </p:spPr>
      </p:pic>
      <p:pic>
        <p:nvPicPr>
          <p:cNvPr id="244" name="Google Shape;244;p36"/>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245" name="Google Shape;245;p36"/>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6" name="Google Shape;246;p36"/>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47" name="Google Shape;247;p36"/>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4002794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imple Page 1 1 1 1 2 3">
  <p:cSld name="Simple Page 1 1 1 1 2 3">
    <p:spTree>
      <p:nvGrpSpPr>
        <p:cNvPr id="1" name="Shape 248"/>
        <p:cNvGrpSpPr/>
        <p:nvPr/>
      </p:nvGrpSpPr>
      <p:grpSpPr>
        <a:xfrm>
          <a:off x="0" y="0"/>
          <a:ext cx="0" cy="0"/>
          <a:chOff x="0" y="0"/>
          <a:chExt cx="0" cy="0"/>
        </a:xfrm>
      </p:grpSpPr>
      <p:sp>
        <p:nvSpPr>
          <p:cNvPr id="249" name="Google Shape;249;p37"/>
          <p:cNvSpPr/>
          <p:nvPr/>
        </p:nvSpPr>
        <p:spPr>
          <a:xfrm>
            <a:off x="353800" y="407600"/>
            <a:ext cx="11484800" cy="866000"/>
          </a:xfrm>
          <a:prstGeom prst="roundRect">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50" name="Google Shape;250;p3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51" name="Google Shape;251;p37"/>
          <p:cNvSpPr>
            <a:spLocks noGrp="1"/>
          </p:cNvSpPr>
          <p:nvPr>
            <p:ph type="pic" idx="2"/>
          </p:nvPr>
        </p:nvSpPr>
        <p:spPr>
          <a:xfrm>
            <a:off x="6871200" y="1487767"/>
            <a:ext cx="4967200" cy="4730000"/>
          </a:xfrm>
          <a:prstGeom prst="roundRect">
            <a:avLst>
              <a:gd name="adj" fmla="val 8458"/>
            </a:avLst>
          </a:prstGeom>
          <a:noFill/>
          <a:ln>
            <a:noFill/>
          </a:ln>
        </p:spPr>
      </p:sp>
      <p:pic>
        <p:nvPicPr>
          <p:cNvPr id="252" name="Google Shape;252;p37"/>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253" name="Google Shape;253;p37"/>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4" name="Google Shape;254;p37"/>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55" name="Google Shape;255;p37"/>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021388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imple Page 1 1 1 1 1">
  <p:cSld name="Simple Page 1 1 1 1 1">
    <p:spTree>
      <p:nvGrpSpPr>
        <p:cNvPr id="1" name="Shape 256"/>
        <p:cNvGrpSpPr/>
        <p:nvPr/>
      </p:nvGrpSpPr>
      <p:grpSpPr>
        <a:xfrm>
          <a:off x="0" y="0"/>
          <a:ext cx="0" cy="0"/>
          <a:chOff x="0" y="0"/>
          <a:chExt cx="0" cy="0"/>
        </a:xfrm>
      </p:grpSpPr>
      <p:sp>
        <p:nvSpPr>
          <p:cNvPr id="257" name="Google Shape;257;p38"/>
          <p:cNvSpPr/>
          <p:nvPr/>
        </p:nvSpPr>
        <p:spPr>
          <a:xfrm>
            <a:off x="353800" y="407600"/>
            <a:ext cx="11484800" cy="866000"/>
          </a:xfrm>
          <a:prstGeom prst="roundRect">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58" name="Google Shape;258;p3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59" name="Google Shape;259;p38"/>
          <p:cNvSpPr>
            <a:spLocks noGrp="1"/>
          </p:cNvSpPr>
          <p:nvPr>
            <p:ph type="pic" idx="2"/>
          </p:nvPr>
        </p:nvSpPr>
        <p:spPr>
          <a:xfrm>
            <a:off x="6871200" y="1487767"/>
            <a:ext cx="4967200" cy="4730000"/>
          </a:xfrm>
          <a:prstGeom prst="roundRect">
            <a:avLst>
              <a:gd name="adj" fmla="val 8458"/>
            </a:avLst>
          </a:prstGeom>
          <a:noFill/>
          <a:ln>
            <a:noFill/>
          </a:ln>
        </p:spPr>
      </p:sp>
      <p:pic>
        <p:nvPicPr>
          <p:cNvPr id="260" name="Google Shape;260;p38"/>
          <p:cNvPicPr preferRelativeResize="0"/>
          <p:nvPr/>
        </p:nvPicPr>
        <p:blipFill rotWithShape="1">
          <a:blip r:embed="rId2">
            <a:alphaModFix/>
          </a:blip>
          <a:srcRect l="61861" b="60419"/>
          <a:stretch/>
        </p:blipFill>
        <p:spPr>
          <a:xfrm rot="10800000">
            <a:off x="0" y="4349000"/>
            <a:ext cx="4294267" cy="2509001"/>
          </a:xfrm>
          <a:prstGeom prst="rect">
            <a:avLst/>
          </a:prstGeom>
          <a:noFill/>
          <a:ln>
            <a:noFill/>
          </a:ln>
        </p:spPr>
      </p:pic>
      <p:pic>
        <p:nvPicPr>
          <p:cNvPr id="261" name="Google Shape;261;p38"/>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262" name="Google Shape;262;p38"/>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3" name="Google Shape;263;p38"/>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64" name="Google Shape;264;p38"/>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18444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DFAB-FEF7-2B81-8D61-80E5BBE13C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A1C5B7-28E6-35D7-65C6-A26C05BECE64}"/>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4" name="Footer Placeholder 3">
            <a:extLst>
              <a:ext uri="{FF2B5EF4-FFF2-40B4-BE49-F238E27FC236}">
                <a16:creationId xmlns:a16="http://schemas.microsoft.com/office/drawing/2014/main" id="{6626960C-3E38-1DE7-CB92-462ED146AE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A029F9-84CE-AC1C-8086-2E054469D756}"/>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4261180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imple Page 1 1 1 1 1 2 3">
  <p:cSld name="Simple Page 1 1 1 1 1 2 3">
    <p:spTree>
      <p:nvGrpSpPr>
        <p:cNvPr id="1" name="Shape 265"/>
        <p:cNvGrpSpPr/>
        <p:nvPr/>
      </p:nvGrpSpPr>
      <p:grpSpPr>
        <a:xfrm>
          <a:off x="0" y="0"/>
          <a:ext cx="0" cy="0"/>
          <a:chOff x="0" y="0"/>
          <a:chExt cx="0" cy="0"/>
        </a:xfrm>
      </p:grpSpPr>
      <p:sp>
        <p:nvSpPr>
          <p:cNvPr id="266" name="Google Shape;266;p39"/>
          <p:cNvSpPr/>
          <p:nvPr/>
        </p:nvSpPr>
        <p:spPr>
          <a:xfrm>
            <a:off x="353800" y="407600"/>
            <a:ext cx="11484800" cy="866000"/>
          </a:xfrm>
          <a:prstGeom prst="roundRect">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67" name="Google Shape;267;p3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8" name="Google Shape;268;p39"/>
          <p:cNvSpPr>
            <a:spLocks noGrp="1"/>
          </p:cNvSpPr>
          <p:nvPr>
            <p:ph type="pic" idx="2"/>
          </p:nvPr>
        </p:nvSpPr>
        <p:spPr>
          <a:xfrm>
            <a:off x="6871200" y="1487767"/>
            <a:ext cx="4967200" cy="4730000"/>
          </a:xfrm>
          <a:prstGeom prst="roundRect">
            <a:avLst>
              <a:gd name="adj" fmla="val 8458"/>
            </a:avLst>
          </a:prstGeom>
          <a:noFill/>
          <a:ln>
            <a:noFill/>
          </a:ln>
        </p:spPr>
      </p:sp>
      <p:pic>
        <p:nvPicPr>
          <p:cNvPr id="269" name="Google Shape;269;p39"/>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270" name="Google Shape;270;p39"/>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1" name="Google Shape;271;p39"/>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72" name="Google Shape;272;p39"/>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891931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imple Page 1 1 1 1 1 1">
  <p:cSld name="Simple Page 1 1 1 1 1 1">
    <p:spTree>
      <p:nvGrpSpPr>
        <p:cNvPr id="1" name="Shape 273"/>
        <p:cNvGrpSpPr/>
        <p:nvPr/>
      </p:nvGrpSpPr>
      <p:grpSpPr>
        <a:xfrm>
          <a:off x="0" y="0"/>
          <a:ext cx="0" cy="0"/>
          <a:chOff x="0" y="0"/>
          <a:chExt cx="0" cy="0"/>
        </a:xfrm>
      </p:grpSpPr>
      <p:sp>
        <p:nvSpPr>
          <p:cNvPr id="274" name="Google Shape;274;p40"/>
          <p:cNvSpPr/>
          <p:nvPr/>
        </p:nvSpPr>
        <p:spPr>
          <a:xfrm>
            <a:off x="353800" y="407600"/>
            <a:ext cx="11484800" cy="866000"/>
          </a:xfrm>
          <a:prstGeom prst="roundRect">
            <a:avLst>
              <a:gd name="adj"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75" name="Google Shape;275;p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76" name="Google Shape;276;p40"/>
          <p:cNvSpPr>
            <a:spLocks noGrp="1"/>
          </p:cNvSpPr>
          <p:nvPr>
            <p:ph type="pic" idx="2"/>
          </p:nvPr>
        </p:nvSpPr>
        <p:spPr>
          <a:xfrm>
            <a:off x="6871200" y="1487767"/>
            <a:ext cx="4967200" cy="4730000"/>
          </a:xfrm>
          <a:prstGeom prst="roundRect">
            <a:avLst>
              <a:gd name="adj" fmla="val 8458"/>
            </a:avLst>
          </a:prstGeom>
          <a:noFill/>
          <a:ln>
            <a:noFill/>
          </a:ln>
        </p:spPr>
      </p:sp>
      <p:pic>
        <p:nvPicPr>
          <p:cNvPr id="277" name="Google Shape;277;p40"/>
          <p:cNvPicPr preferRelativeResize="0"/>
          <p:nvPr/>
        </p:nvPicPr>
        <p:blipFill rotWithShape="1">
          <a:blip r:embed="rId2">
            <a:alphaModFix/>
          </a:blip>
          <a:srcRect l="63467" b="62565"/>
          <a:stretch/>
        </p:blipFill>
        <p:spPr>
          <a:xfrm rot="10800000">
            <a:off x="2" y="4482835"/>
            <a:ext cx="4167599" cy="2404332"/>
          </a:xfrm>
          <a:prstGeom prst="rect">
            <a:avLst/>
          </a:prstGeom>
          <a:noFill/>
          <a:ln>
            <a:noFill/>
          </a:ln>
        </p:spPr>
      </p:pic>
      <p:pic>
        <p:nvPicPr>
          <p:cNvPr id="278" name="Google Shape;278;p40"/>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279" name="Google Shape;279;p40"/>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0" name="Google Shape;280;p40"/>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81" name="Google Shape;281;p40"/>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26290928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imple Page 1 1 1 1 1 1 2 3">
  <p:cSld name="Simple Page 1 1 1 1 1 1 2 3">
    <p:spTree>
      <p:nvGrpSpPr>
        <p:cNvPr id="1" name="Shape 282"/>
        <p:cNvGrpSpPr/>
        <p:nvPr/>
      </p:nvGrpSpPr>
      <p:grpSpPr>
        <a:xfrm>
          <a:off x="0" y="0"/>
          <a:ext cx="0" cy="0"/>
          <a:chOff x="0" y="0"/>
          <a:chExt cx="0" cy="0"/>
        </a:xfrm>
      </p:grpSpPr>
      <p:sp>
        <p:nvSpPr>
          <p:cNvPr id="283" name="Google Shape;283;p41"/>
          <p:cNvSpPr/>
          <p:nvPr/>
        </p:nvSpPr>
        <p:spPr>
          <a:xfrm>
            <a:off x="353800" y="407600"/>
            <a:ext cx="11484800" cy="866000"/>
          </a:xfrm>
          <a:prstGeom prst="roundRect">
            <a:avLst>
              <a:gd name="adj"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84" name="Google Shape;284;p4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85" name="Google Shape;285;p41"/>
          <p:cNvSpPr>
            <a:spLocks noGrp="1"/>
          </p:cNvSpPr>
          <p:nvPr>
            <p:ph type="pic" idx="2"/>
          </p:nvPr>
        </p:nvSpPr>
        <p:spPr>
          <a:xfrm>
            <a:off x="6871200" y="1487767"/>
            <a:ext cx="4967200" cy="4730000"/>
          </a:xfrm>
          <a:prstGeom prst="roundRect">
            <a:avLst>
              <a:gd name="adj" fmla="val 8458"/>
            </a:avLst>
          </a:prstGeom>
          <a:noFill/>
          <a:ln>
            <a:noFill/>
          </a:ln>
        </p:spPr>
      </p:sp>
      <p:pic>
        <p:nvPicPr>
          <p:cNvPr id="286" name="Google Shape;286;p41"/>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287" name="Google Shape;287;p41"/>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8" name="Google Shape;288;p41"/>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89" name="Google Shape;289;p41"/>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2679348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imple Page 1 1 1 1 1 1 1">
  <p:cSld name="Simple Page 1 1 1 1 1 1 1">
    <p:spTree>
      <p:nvGrpSpPr>
        <p:cNvPr id="1" name="Shape 290"/>
        <p:cNvGrpSpPr/>
        <p:nvPr/>
      </p:nvGrpSpPr>
      <p:grpSpPr>
        <a:xfrm>
          <a:off x="0" y="0"/>
          <a:ext cx="0" cy="0"/>
          <a:chOff x="0" y="0"/>
          <a:chExt cx="0" cy="0"/>
        </a:xfrm>
      </p:grpSpPr>
      <p:sp>
        <p:nvSpPr>
          <p:cNvPr id="291" name="Google Shape;291;p42"/>
          <p:cNvSpPr/>
          <p:nvPr/>
        </p:nvSpPr>
        <p:spPr>
          <a:xfrm>
            <a:off x="353800" y="407600"/>
            <a:ext cx="11484800" cy="866000"/>
          </a:xfrm>
          <a:prstGeom prst="roundRect">
            <a:avLst>
              <a:gd name="adj"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292" name="Google Shape;292;p4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93" name="Google Shape;293;p42"/>
          <p:cNvSpPr>
            <a:spLocks noGrp="1"/>
          </p:cNvSpPr>
          <p:nvPr>
            <p:ph type="pic" idx="2"/>
          </p:nvPr>
        </p:nvSpPr>
        <p:spPr>
          <a:xfrm>
            <a:off x="6871200" y="1487767"/>
            <a:ext cx="4967200" cy="4730000"/>
          </a:xfrm>
          <a:prstGeom prst="roundRect">
            <a:avLst>
              <a:gd name="adj" fmla="val 8458"/>
            </a:avLst>
          </a:prstGeom>
          <a:noFill/>
          <a:ln>
            <a:noFill/>
          </a:ln>
        </p:spPr>
      </p:sp>
      <p:pic>
        <p:nvPicPr>
          <p:cNvPr id="294" name="Google Shape;294;p42"/>
          <p:cNvPicPr preferRelativeResize="0"/>
          <p:nvPr/>
        </p:nvPicPr>
        <p:blipFill rotWithShape="1">
          <a:blip r:embed="rId2">
            <a:alphaModFix/>
          </a:blip>
          <a:srcRect l="62995" b="61593"/>
          <a:stretch/>
        </p:blipFill>
        <p:spPr>
          <a:xfrm rot="10800000">
            <a:off x="4" y="4382467"/>
            <a:ext cx="4236697" cy="2475533"/>
          </a:xfrm>
          <a:prstGeom prst="rect">
            <a:avLst/>
          </a:prstGeom>
          <a:noFill/>
          <a:ln>
            <a:noFill/>
          </a:ln>
        </p:spPr>
      </p:pic>
      <p:pic>
        <p:nvPicPr>
          <p:cNvPr id="295" name="Google Shape;295;p42"/>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296" name="Google Shape;296;p42"/>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7" name="Google Shape;297;p42"/>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298" name="Google Shape;298;p42"/>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140218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imple Page 1 1 1 1 1 1 1 2 3">
  <p:cSld name="Simple Page 1 1 1 1 1 1 1 2 3">
    <p:spTree>
      <p:nvGrpSpPr>
        <p:cNvPr id="1" name="Shape 299"/>
        <p:cNvGrpSpPr/>
        <p:nvPr/>
      </p:nvGrpSpPr>
      <p:grpSpPr>
        <a:xfrm>
          <a:off x="0" y="0"/>
          <a:ext cx="0" cy="0"/>
          <a:chOff x="0" y="0"/>
          <a:chExt cx="0" cy="0"/>
        </a:xfrm>
      </p:grpSpPr>
      <p:sp>
        <p:nvSpPr>
          <p:cNvPr id="300" name="Google Shape;300;p43"/>
          <p:cNvSpPr/>
          <p:nvPr/>
        </p:nvSpPr>
        <p:spPr>
          <a:xfrm>
            <a:off x="353800" y="407600"/>
            <a:ext cx="11484800" cy="866000"/>
          </a:xfrm>
          <a:prstGeom prst="roundRect">
            <a:avLst>
              <a:gd name="adj"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301" name="Google Shape;301;p4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02" name="Google Shape;302;p43"/>
          <p:cNvSpPr>
            <a:spLocks noGrp="1"/>
          </p:cNvSpPr>
          <p:nvPr>
            <p:ph type="pic" idx="2"/>
          </p:nvPr>
        </p:nvSpPr>
        <p:spPr>
          <a:xfrm>
            <a:off x="6871200" y="1487767"/>
            <a:ext cx="4967200" cy="4730000"/>
          </a:xfrm>
          <a:prstGeom prst="roundRect">
            <a:avLst>
              <a:gd name="adj" fmla="val 8458"/>
            </a:avLst>
          </a:prstGeom>
          <a:noFill/>
          <a:ln>
            <a:noFill/>
          </a:ln>
        </p:spPr>
      </p:sp>
      <p:pic>
        <p:nvPicPr>
          <p:cNvPr id="303" name="Google Shape;303;p43"/>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304" name="Google Shape;304;p43"/>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 name="Google Shape;305;p43"/>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306" name="Google Shape;306;p43"/>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2174571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imple Page 1 1 1 1 1 1 1 1">
  <p:cSld name="Simple Page 1 1 1 1 1 1 1 1">
    <p:spTree>
      <p:nvGrpSpPr>
        <p:cNvPr id="1" name="Shape 307"/>
        <p:cNvGrpSpPr/>
        <p:nvPr/>
      </p:nvGrpSpPr>
      <p:grpSpPr>
        <a:xfrm>
          <a:off x="0" y="0"/>
          <a:ext cx="0" cy="0"/>
          <a:chOff x="0" y="0"/>
          <a:chExt cx="0" cy="0"/>
        </a:xfrm>
      </p:grpSpPr>
      <p:sp>
        <p:nvSpPr>
          <p:cNvPr id="308" name="Google Shape;308;p44"/>
          <p:cNvSpPr/>
          <p:nvPr/>
        </p:nvSpPr>
        <p:spPr>
          <a:xfrm>
            <a:off x="353800" y="407600"/>
            <a:ext cx="11484800" cy="866000"/>
          </a:xfrm>
          <a:prstGeom prst="roundRect">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309" name="Google Shape;309;p4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10" name="Google Shape;310;p44"/>
          <p:cNvSpPr>
            <a:spLocks noGrp="1"/>
          </p:cNvSpPr>
          <p:nvPr>
            <p:ph type="pic" idx="2"/>
          </p:nvPr>
        </p:nvSpPr>
        <p:spPr>
          <a:xfrm>
            <a:off x="6871200" y="1487767"/>
            <a:ext cx="4967200" cy="4730000"/>
          </a:xfrm>
          <a:prstGeom prst="roundRect">
            <a:avLst>
              <a:gd name="adj" fmla="val 8458"/>
            </a:avLst>
          </a:prstGeom>
          <a:noFill/>
          <a:ln>
            <a:noFill/>
          </a:ln>
        </p:spPr>
      </p:sp>
      <p:pic>
        <p:nvPicPr>
          <p:cNvPr id="311" name="Google Shape;311;p44"/>
          <p:cNvPicPr preferRelativeResize="0"/>
          <p:nvPr/>
        </p:nvPicPr>
        <p:blipFill rotWithShape="1">
          <a:blip r:embed="rId2">
            <a:alphaModFix/>
          </a:blip>
          <a:srcRect l="62711" b="59709"/>
          <a:stretch/>
        </p:blipFill>
        <p:spPr>
          <a:xfrm rot="10800000">
            <a:off x="3" y="4266802"/>
            <a:ext cx="4259731" cy="2591199"/>
          </a:xfrm>
          <a:prstGeom prst="rect">
            <a:avLst/>
          </a:prstGeom>
          <a:noFill/>
          <a:ln>
            <a:noFill/>
          </a:ln>
        </p:spPr>
      </p:pic>
      <p:pic>
        <p:nvPicPr>
          <p:cNvPr id="312" name="Google Shape;312;p44"/>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313" name="Google Shape;313;p44"/>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 name="Google Shape;314;p44"/>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315" name="Google Shape;315;p44"/>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11631157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imple Page 1 1 1 1 1 1 1 1 1 3">
  <p:cSld name="Simple Page 1 1 1 1 1 1 1 1 1 3">
    <p:spTree>
      <p:nvGrpSpPr>
        <p:cNvPr id="1" name="Shape 316"/>
        <p:cNvGrpSpPr/>
        <p:nvPr/>
      </p:nvGrpSpPr>
      <p:grpSpPr>
        <a:xfrm>
          <a:off x="0" y="0"/>
          <a:ext cx="0" cy="0"/>
          <a:chOff x="0" y="0"/>
          <a:chExt cx="0" cy="0"/>
        </a:xfrm>
      </p:grpSpPr>
      <p:sp>
        <p:nvSpPr>
          <p:cNvPr id="317" name="Google Shape;317;p45"/>
          <p:cNvSpPr/>
          <p:nvPr/>
        </p:nvSpPr>
        <p:spPr>
          <a:xfrm>
            <a:off x="353800" y="407600"/>
            <a:ext cx="11484800" cy="866000"/>
          </a:xfrm>
          <a:prstGeom prst="roundRect">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318" name="Google Shape;318;p4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19" name="Google Shape;319;p45"/>
          <p:cNvSpPr>
            <a:spLocks noGrp="1"/>
          </p:cNvSpPr>
          <p:nvPr>
            <p:ph type="pic" idx="2"/>
          </p:nvPr>
        </p:nvSpPr>
        <p:spPr>
          <a:xfrm>
            <a:off x="6871200" y="1487767"/>
            <a:ext cx="4967200" cy="4730000"/>
          </a:xfrm>
          <a:prstGeom prst="roundRect">
            <a:avLst>
              <a:gd name="adj" fmla="val 8458"/>
            </a:avLst>
          </a:prstGeom>
          <a:noFill/>
          <a:ln>
            <a:noFill/>
          </a:ln>
        </p:spPr>
      </p:sp>
      <p:pic>
        <p:nvPicPr>
          <p:cNvPr id="320" name="Google Shape;320;p45"/>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321" name="Google Shape;321;p45"/>
          <p:cNvSpPr txBox="1">
            <a:spLocks noGrp="1"/>
          </p:cNvSpPr>
          <p:nvPr>
            <p:ph type="title"/>
          </p:nvPr>
        </p:nvSpPr>
        <p:spPr>
          <a:xfrm>
            <a:off x="480000" y="438171"/>
            <a:ext cx="7763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2" name="Google Shape;322;p45"/>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323" name="Google Shape;323;p45"/>
          <p:cNvSpPr txBox="1">
            <a:spLocks noGrp="1"/>
          </p:cNvSpPr>
          <p:nvPr>
            <p:ph type="subTitle" idx="3"/>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6310515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Graphs Style">
  <p:cSld name="Graphs Style">
    <p:spTree>
      <p:nvGrpSpPr>
        <p:cNvPr id="1" name="Shape 324"/>
        <p:cNvGrpSpPr/>
        <p:nvPr/>
      </p:nvGrpSpPr>
      <p:grpSpPr>
        <a:xfrm>
          <a:off x="0" y="0"/>
          <a:ext cx="0" cy="0"/>
          <a:chOff x="0" y="0"/>
          <a:chExt cx="0" cy="0"/>
        </a:xfrm>
      </p:grpSpPr>
      <p:sp>
        <p:nvSpPr>
          <p:cNvPr id="325" name="Google Shape;325;p4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326" name="Google Shape;326;p46"/>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327" name="Google Shape;327;p4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46"/>
          <p:cNvSpPr txBox="1">
            <a:spLocks noGrp="1"/>
          </p:cNvSpPr>
          <p:nvPr>
            <p:ph type="subTitle" idx="1"/>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329" name="Google Shape;329;p46"/>
          <p:cNvSpPr txBox="1">
            <a:spLocks noGrp="1"/>
          </p:cNvSpPr>
          <p:nvPr>
            <p:ph type="subTitle" idx="2"/>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1319214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30"/>
        <p:cNvGrpSpPr/>
        <p:nvPr/>
      </p:nvGrpSpPr>
      <p:grpSpPr>
        <a:xfrm>
          <a:off x="0" y="0"/>
          <a:ext cx="0" cy="0"/>
          <a:chOff x="0" y="0"/>
          <a:chExt cx="0" cy="0"/>
        </a:xfrm>
      </p:grpSpPr>
      <p:sp>
        <p:nvSpPr>
          <p:cNvPr id="331" name="Google Shape;331;p4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332" name="Google Shape;332;p47"/>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333" name="Google Shape;333;p47"/>
          <p:cNvSpPr/>
          <p:nvPr/>
        </p:nvSpPr>
        <p:spPr>
          <a:xfrm>
            <a:off x="702267" y="3027833"/>
            <a:ext cx="1105200" cy="110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a:solidFill>
                <a:schemeClr val="lt1"/>
              </a:solidFill>
              <a:latin typeface="Poppins Black"/>
              <a:ea typeface="Poppins Black"/>
              <a:cs typeface="Poppins Black"/>
              <a:sym typeface="Poppins Black"/>
            </a:endParaRPr>
          </a:p>
        </p:txBody>
      </p:sp>
      <p:sp>
        <p:nvSpPr>
          <p:cNvPr id="334" name="Google Shape;334;p47"/>
          <p:cNvSpPr/>
          <p:nvPr/>
        </p:nvSpPr>
        <p:spPr>
          <a:xfrm>
            <a:off x="8223151" y="3027833"/>
            <a:ext cx="1105200" cy="11052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a:solidFill>
                <a:schemeClr val="lt1"/>
              </a:solidFill>
              <a:latin typeface="Poppins Black"/>
              <a:ea typeface="Poppins Black"/>
              <a:cs typeface="Poppins Black"/>
              <a:sym typeface="Poppins Black"/>
            </a:endParaRPr>
          </a:p>
        </p:txBody>
      </p:sp>
      <p:sp>
        <p:nvSpPr>
          <p:cNvPr id="335" name="Google Shape;335;p47"/>
          <p:cNvSpPr/>
          <p:nvPr/>
        </p:nvSpPr>
        <p:spPr>
          <a:xfrm>
            <a:off x="3369851" y="3027833"/>
            <a:ext cx="1105200" cy="1105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a:solidFill>
                <a:schemeClr val="lt1"/>
              </a:solidFill>
              <a:latin typeface="Poppins Black"/>
              <a:ea typeface="Poppins Black"/>
              <a:cs typeface="Poppins Black"/>
              <a:sym typeface="Poppins Black"/>
            </a:endParaRPr>
          </a:p>
        </p:txBody>
      </p:sp>
      <p:sp>
        <p:nvSpPr>
          <p:cNvPr id="336" name="Google Shape;336;p47"/>
          <p:cNvSpPr/>
          <p:nvPr/>
        </p:nvSpPr>
        <p:spPr>
          <a:xfrm>
            <a:off x="5873600" y="3027833"/>
            <a:ext cx="1105200" cy="110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a:solidFill>
                <a:schemeClr val="lt1"/>
              </a:solidFill>
              <a:latin typeface="Poppins Black"/>
              <a:ea typeface="Poppins Black"/>
              <a:cs typeface="Poppins Black"/>
              <a:sym typeface="Poppins Black"/>
            </a:endParaRPr>
          </a:p>
        </p:txBody>
      </p:sp>
      <p:sp>
        <p:nvSpPr>
          <p:cNvPr id="337" name="Google Shape;337;p47"/>
          <p:cNvSpPr/>
          <p:nvPr/>
        </p:nvSpPr>
        <p:spPr>
          <a:xfrm>
            <a:off x="10408867" y="3027833"/>
            <a:ext cx="1105200" cy="11052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200">
              <a:solidFill>
                <a:schemeClr val="lt1"/>
              </a:solidFill>
              <a:latin typeface="Poppins Black"/>
              <a:ea typeface="Poppins Black"/>
              <a:cs typeface="Poppins Black"/>
              <a:sym typeface="Poppins Black"/>
            </a:endParaRPr>
          </a:p>
        </p:txBody>
      </p:sp>
      <p:sp>
        <p:nvSpPr>
          <p:cNvPr id="338" name="Google Shape;338;p47"/>
          <p:cNvSpPr txBox="1">
            <a:spLocks noGrp="1"/>
          </p:cNvSpPr>
          <p:nvPr>
            <p:ph type="subTitle" idx="1"/>
          </p:nvPr>
        </p:nvSpPr>
        <p:spPr>
          <a:xfrm>
            <a:off x="736867" y="3250233"/>
            <a:ext cx="1036000" cy="66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1pPr>
            <a:lvl2pPr lvl="1"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2pPr>
            <a:lvl3pPr lvl="2"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3pPr>
            <a:lvl4pPr lvl="3"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4pPr>
            <a:lvl5pPr lvl="4"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5pPr>
            <a:lvl6pPr lvl="5"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6pPr>
            <a:lvl7pPr lvl="6"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7pPr>
            <a:lvl8pPr lvl="7"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8pPr>
            <a:lvl9pPr lvl="8"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9pPr>
          </a:lstStyle>
          <a:p>
            <a:endParaRPr/>
          </a:p>
        </p:txBody>
      </p:sp>
      <p:sp>
        <p:nvSpPr>
          <p:cNvPr id="339" name="Google Shape;339;p47"/>
          <p:cNvSpPr txBox="1">
            <a:spLocks noGrp="1"/>
          </p:cNvSpPr>
          <p:nvPr>
            <p:ph type="subTitle" idx="2"/>
          </p:nvPr>
        </p:nvSpPr>
        <p:spPr>
          <a:xfrm>
            <a:off x="3404467" y="3250233"/>
            <a:ext cx="1036000" cy="66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1pPr>
            <a:lvl2pPr lvl="1"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2pPr>
            <a:lvl3pPr lvl="2"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3pPr>
            <a:lvl4pPr lvl="3"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4pPr>
            <a:lvl5pPr lvl="4"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5pPr>
            <a:lvl6pPr lvl="5"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6pPr>
            <a:lvl7pPr lvl="6"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7pPr>
            <a:lvl8pPr lvl="7"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8pPr>
            <a:lvl9pPr lvl="8"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9pPr>
          </a:lstStyle>
          <a:p>
            <a:endParaRPr/>
          </a:p>
        </p:txBody>
      </p:sp>
      <p:sp>
        <p:nvSpPr>
          <p:cNvPr id="340" name="Google Shape;340;p47"/>
          <p:cNvSpPr txBox="1">
            <a:spLocks noGrp="1"/>
          </p:cNvSpPr>
          <p:nvPr>
            <p:ph type="subTitle" idx="3"/>
          </p:nvPr>
        </p:nvSpPr>
        <p:spPr>
          <a:xfrm>
            <a:off x="5908200" y="3250233"/>
            <a:ext cx="1036000" cy="66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1pPr>
            <a:lvl2pPr lvl="1"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2pPr>
            <a:lvl3pPr lvl="2"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3pPr>
            <a:lvl4pPr lvl="3"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4pPr>
            <a:lvl5pPr lvl="4"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5pPr>
            <a:lvl6pPr lvl="5"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6pPr>
            <a:lvl7pPr lvl="6"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7pPr>
            <a:lvl8pPr lvl="7"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8pPr>
            <a:lvl9pPr lvl="8"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9pPr>
          </a:lstStyle>
          <a:p>
            <a:endParaRPr/>
          </a:p>
        </p:txBody>
      </p:sp>
      <p:sp>
        <p:nvSpPr>
          <p:cNvPr id="341" name="Google Shape;341;p47"/>
          <p:cNvSpPr txBox="1">
            <a:spLocks noGrp="1"/>
          </p:cNvSpPr>
          <p:nvPr>
            <p:ph type="subTitle" idx="4"/>
          </p:nvPr>
        </p:nvSpPr>
        <p:spPr>
          <a:xfrm>
            <a:off x="8257767" y="3250233"/>
            <a:ext cx="1036000" cy="66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1pPr>
            <a:lvl2pPr lvl="1"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2pPr>
            <a:lvl3pPr lvl="2"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3pPr>
            <a:lvl4pPr lvl="3"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4pPr>
            <a:lvl5pPr lvl="4"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5pPr>
            <a:lvl6pPr lvl="5"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6pPr>
            <a:lvl7pPr lvl="6"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7pPr>
            <a:lvl8pPr lvl="7"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8pPr>
            <a:lvl9pPr lvl="8"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9pPr>
          </a:lstStyle>
          <a:p>
            <a:endParaRPr/>
          </a:p>
        </p:txBody>
      </p:sp>
      <p:sp>
        <p:nvSpPr>
          <p:cNvPr id="342" name="Google Shape;342;p47"/>
          <p:cNvSpPr txBox="1">
            <a:spLocks noGrp="1"/>
          </p:cNvSpPr>
          <p:nvPr>
            <p:ph type="subTitle" idx="5"/>
          </p:nvPr>
        </p:nvSpPr>
        <p:spPr>
          <a:xfrm>
            <a:off x="10443467" y="3250233"/>
            <a:ext cx="1036000" cy="66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1pPr>
            <a:lvl2pPr lvl="1"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2pPr>
            <a:lvl3pPr lvl="2"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3pPr>
            <a:lvl4pPr lvl="3"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4pPr>
            <a:lvl5pPr lvl="4"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5pPr>
            <a:lvl6pPr lvl="5"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6pPr>
            <a:lvl7pPr lvl="6"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7pPr>
            <a:lvl8pPr lvl="7"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8pPr>
            <a:lvl9pPr lvl="8" algn="ctr" rtl="0">
              <a:lnSpc>
                <a:spcPct val="100000"/>
              </a:lnSpc>
              <a:spcBef>
                <a:spcPts val="0"/>
              </a:spcBef>
              <a:spcAft>
                <a:spcPts val="0"/>
              </a:spcAft>
              <a:buClr>
                <a:schemeClr val="lt1"/>
              </a:buClr>
              <a:buSzPts val="900"/>
              <a:buFont typeface="Poppins Black"/>
              <a:buNone/>
              <a:defRPr sz="1200">
                <a:solidFill>
                  <a:schemeClr val="lt1"/>
                </a:solidFill>
                <a:latin typeface="Poppins Black"/>
                <a:ea typeface="Poppins Black"/>
                <a:cs typeface="Poppins Black"/>
                <a:sym typeface="Poppins Black"/>
              </a:defRPr>
            </a:lvl9pPr>
          </a:lstStyle>
          <a:p>
            <a:endParaRPr/>
          </a:p>
        </p:txBody>
      </p:sp>
      <p:cxnSp>
        <p:nvCxnSpPr>
          <p:cNvPr id="343" name="Google Shape;343;p47"/>
          <p:cNvCxnSpPr/>
          <p:nvPr/>
        </p:nvCxnSpPr>
        <p:spPr>
          <a:xfrm flipH="1">
            <a:off x="2238900" y="3580467"/>
            <a:ext cx="17600" cy="1658000"/>
          </a:xfrm>
          <a:prstGeom prst="straightConnector1">
            <a:avLst/>
          </a:prstGeom>
          <a:noFill/>
          <a:ln w="9525" cap="flat" cmpd="sng">
            <a:solidFill>
              <a:schemeClr val="dk1"/>
            </a:solidFill>
            <a:prstDash val="dot"/>
            <a:round/>
            <a:headEnd type="none" w="med" len="med"/>
            <a:tailEnd type="oval" w="med" len="med"/>
          </a:ln>
        </p:spPr>
      </p:cxnSp>
      <p:cxnSp>
        <p:nvCxnSpPr>
          <p:cNvPr id="344" name="Google Shape;344;p47"/>
          <p:cNvCxnSpPr/>
          <p:nvPr/>
        </p:nvCxnSpPr>
        <p:spPr>
          <a:xfrm>
            <a:off x="2878000" y="2578867"/>
            <a:ext cx="400" cy="1013200"/>
          </a:xfrm>
          <a:prstGeom prst="straightConnector1">
            <a:avLst/>
          </a:prstGeom>
          <a:noFill/>
          <a:ln w="9525" cap="flat" cmpd="sng">
            <a:solidFill>
              <a:schemeClr val="dk1"/>
            </a:solidFill>
            <a:prstDash val="dot"/>
            <a:round/>
            <a:headEnd type="oval" w="med" len="med"/>
            <a:tailEnd type="none" w="med" len="med"/>
          </a:ln>
        </p:spPr>
      </p:cxnSp>
      <p:cxnSp>
        <p:nvCxnSpPr>
          <p:cNvPr id="345" name="Google Shape;345;p47"/>
          <p:cNvCxnSpPr/>
          <p:nvPr/>
        </p:nvCxnSpPr>
        <p:spPr>
          <a:xfrm flipH="1">
            <a:off x="4971900" y="3580467"/>
            <a:ext cx="17600" cy="1658000"/>
          </a:xfrm>
          <a:prstGeom prst="straightConnector1">
            <a:avLst/>
          </a:prstGeom>
          <a:noFill/>
          <a:ln w="9525" cap="flat" cmpd="sng">
            <a:solidFill>
              <a:schemeClr val="dk1"/>
            </a:solidFill>
            <a:prstDash val="dot"/>
            <a:round/>
            <a:headEnd type="none" w="med" len="med"/>
            <a:tailEnd type="oval" w="med" len="med"/>
          </a:ln>
        </p:spPr>
      </p:cxnSp>
      <p:cxnSp>
        <p:nvCxnSpPr>
          <p:cNvPr id="346" name="Google Shape;346;p47"/>
          <p:cNvCxnSpPr/>
          <p:nvPr/>
        </p:nvCxnSpPr>
        <p:spPr>
          <a:xfrm>
            <a:off x="5204533" y="2578867"/>
            <a:ext cx="400" cy="1013200"/>
          </a:xfrm>
          <a:prstGeom prst="straightConnector1">
            <a:avLst/>
          </a:prstGeom>
          <a:noFill/>
          <a:ln w="9525" cap="flat" cmpd="sng">
            <a:solidFill>
              <a:schemeClr val="dk1"/>
            </a:solidFill>
            <a:prstDash val="dot"/>
            <a:round/>
            <a:headEnd type="oval" w="med" len="med"/>
            <a:tailEnd type="none" w="med" len="med"/>
          </a:ln>
        </p:spPr>
      </p:cxnSp>
      <p:cxnSp>
        <p:nvCxnSpPr>
          <p:cNvPr id="347" name="Google Shape;347;p47"/>
          <p:cNvCxnSpPr/>
          <p:nvPr/>
        </p:nvCxnSpPr>
        <p:spPr>
          <a:xfrm>
            <a:off x="7583484" y="3580433"/>
            <a:ext cx="400" cy="1013200"/>
          </a:xfrm>
          <a:prstGeom prst="straightConnector1">
            <a:avLst/>
          </a:prstGeom>
          <a:noFill/>
          <a:ln w="9525" cap="flat" cmpd="sng">
            <a:solidFill>
              <a:schemeClr val="dk1"/>
            </a:solidFill>
            <a:prstDash val="dot"/>
            <a:round/>
            <a:headEnd type="none" w="med" len="med"/>
            <a:tailEnd type="oval" w="med" len="med"/>
          </a:ln>
        </p:spPr>
      </p:cxnSp>
      <p:cxnSp>
        <p:nvCxnSpPr>
          <p:cNvPr id="348" name="Google Shape;348;p47"/>
          <p:cNvCxnSpPr/>
          <p:nvPr/>
        </p:nvCxnSpPr>
        <p:spPr>
          <a:xfrm>
            <a:off x="9819984" y="2636467"/>
            <a:ext cx="0" cy="955600"/>
          </a:xfrm>
          <a:prstGeom prst="straightConnector1">
            <a:avLst/>
          </a:prstGeom>
          <a:noFill/>
          <a:ln w="9525" cap="flat" cmpd="sng">
            <a:solidFill>
              <a:schemeClr val="dk1"/>
            </a:solidFill>
            <a:prstDash val="dot"/>
            <a:round/>
            <a:headEnd type="oval" w="med" len="med"/>
            <a:tailEnd type="none" w="med" len="med"/>
          </a:ln>
        </p:spPr>
      </p:cxnSp>
      <p:sp>
        <p:nvSpPr>
          <p:cNvPr id="349" name="Google Shape;349;p47"/>
          <p:cNvSpPr/>
          <p:nvPr/>
        </p:nvSpPr>
        <p:spPr>
          <a:xfrm>
            <a:off x="1939767" y="3540233"/>
            <a:ext cx="1263200" cy="80400"/>
          </a:xfrm>
          <a:prstGeom prst="roundRect">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350" name="Google Shape;350;p47"/>
          <p:cNvSpPr/>
          <p:nvPr/>
        </p:nvSpPr>
        <p:spPr>
          <a:xfrm>
            <a:off x="4525433" y="3540233"/>
            <a:ext cx="1263200" cy="80400"/>
          </a:xfrm>
          <a:prstGeom prst="roundRect">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351" name="Google Shape;351;p47"/>
          <p:cNvSpPr/>
          <p:nvPr/>
        </p:nvSpPr>
        <p:spPr>
          <a:xfrm>
            <a:off x="7082984" y="3540233"/>
            <a:ext cx="1036000" cy="80400"/>
          </a:xfrm>
          <a:prstGeom prst="roundRect">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352" name="Google Shape;352;p47"/>
          <p:cNvSpPr/>
          <p:nvPr/>
        </p:nvSpPr>
        <p:spPr>
          <a:xfrm>
            <a:off x="9432531" y="3540233"/>
            <a:ext cx="863200" cy="80400"/>
          </a:xfrm>
          <a:prstGeom prst="roundRect">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353" name="Google Shape;353;p47"/>
          <p:cNvSpPr txBox="1">
            <a:spLocks noGrp="1"/>
          </p:cNvSpPr>
          <p:nvPr>
            <p:ph type="subTitle" idx="6"/>
          </p:nvPr>
        </p:nvSpPr>
        <p:spPr>
          <a:xfrm>
            <a:off x="2238900" y="5334833"/>
            <a:ext cx="1604000" cy="88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900"/>
              <a:buNone/>
              <a:defRPr sz="12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354" name="Google Shape;354;p47"/>
          <p:cNvSpPr txBox="1">
            <a:spLocks noGrp="1"/>
          </p:cNvSpPr>
          <p:nvPr>
            <p:ph type="title"/>
          </p:nvPr>
        </p:nvSpPr>
        <p:spPr>
          <a:xfrm>
            <a:off x="2214400" y="5016200"/>
            <a:ext cx="1604000" cy="430857"/>
          </a:xfrm>
          <a:prstGeom prst="rect">
            <a:avLst/>
          </a:prstGeom>
        </p:spPr>
        <p:txBody>
          <a:bodyPr spcFirstLastPara="1" wrap="square" lIns="91425" tIns="91425" rIns="91425" bIns="91425" anchor="t" anchorCtr="0">
            <a:sp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355" name="Google Shape;355;p47"/>
          <p:cNvSpPr txBox="1">
            <a:spLocks noGrp="1"/>
          </p:cNvSpPr>
          <p:nvPr>
            <p:ph type="title" idx="7"/>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6" name="Google Shape;356;p47"/>
          <p:cNvSpPr txBox="1">
            <a:spLocks noGrp="1"/>
          </p:cNvSpPr>
          <p:nvPr>
            <p:ph type="subTitle" idx="8"/>
          </p:nvPr>
        </p:nvSpPr>
        <p:spPr>
          <a:xfrm>
            <a:off x="480000" y="1985967"/>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357" name="Google Shape;357;p47"/>
          <p:cNvSpPr txBox="1">
            <a:spLocks noGrp="1"/>
          </p:cNvSpPr>
          <p:nvPr>
            <p:ph type="subTitle" idx="9"/>
          </p:nvPr>
        </p:nvSpPr>
        <p:spPr>
          <a:xfrm>
            <a:off x="415600" y="1369467"/>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486723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Image">
  <p:cSld name="One Image">
    <p:spTree>
      <p:nvGrpSpPr>
        <p:cNvPr id="1" name="Shape 358"/>
        <p:cNvGrpSpPr/>
        <p:nvPr/>
      </p:nvGrpSpPr>
      <p:grpSpPr>
        <a:xfrm>
          <a:off x="0" y="0"/>
          <a:ext cx="0" cy="0"/>
          <a:chOff x="0" y="0"/>
          <a:chExt cx="0" cy="0"/>
        </a:xfrm>
      </p:grpSpPr>
      <p:sp>
        <p:nvSpPr>
          <p:cNvPr id="359" name="Google Shape;359;p48"/>
          <p:cNvSpPr txBox="1">
            <a:spLocks noGrp="1"/>
          </p:cNvSpPr>
          <p:nvPr>
            <p:ph type="title"/>
          </p:nvPr>
        </p:nvSpPr>
        <p:spPr>
          <a:xfrm>
            <a:off x="415600" y="593367"/>
            <a:ext cx="4768000" cy="1484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0" name="Google Shape;360;p4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361" name="Google Shape;361;p48"/>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362" name="Google Shape;362;p48"/>
          <p:cNvSpPr>
            <a:spLocks noGrp="1"/>
          </p:cNvSpPr>
          <p:nvPr>
            <p:ph type="pic" idx="2"/>
          </p:nvPr>
        </p:nvSpPr>
        <p:spPr>
          <a:xfrm>
            <a:off x="6871200" y="481800"/>
            <a:ext cx="4905200" cy="5736000"/>
          </a:xfrm>
          <a:prstGeom prst="roundRect">
            <a:avLst>
              <a:gd name="adj" fmla="val 8458"/>
            </a:avLst>
          </a:prstGeom>
          <a:noFill/>
          <a:ln>
            <a:noFill/>
          </a:ln>
        </p:spPr>
      </p:sp>
      <p:sp>
        <p:nvSpPr>
          <p:cNvPr id="363" name="Google Shape;363;p48"/>
          <p:cNvSpPr txBox="1">
            <a:spLocks noGrp="1"/>
          </p:cNvSpPr>
          <p:nvPr>
            <p:ph type="subTitle" idx="1"/>
          </p:nvPr>
        </p:nvSpPr>
        <p:spPr>
          <a:xfrm>
            <a:off x="415600" y="19902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Tree>
    <p:extLst>
      <p:ext uri="{BB962C8B-B14F-4D97-AF65-F5344CB8AC3E}">
        <p14:creationId xmlns:p14="http://schemas.microsoft.com/office/powerpoint/2010/main" val="349928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E0841-5008-96D7-97E7-0B1F2B46780C}"/>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3" name="Footer Placeholder 2">
            <a:extLst>
              <a:ext uri="{FF2B5EF4-FFF2-40B4-BE49-F238E27FC236}">
                <a16:creationId xmlns:a16="http://schemas.microsoft.com/office/drawing/2014/main" id="{202D9893-C4C8-BA0A-A0CA-2E89D2DF5D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A16AD9-F638-FB24-6E71-3164A1D6B3FB}"/>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9851085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oodboard">
  <p:cSld name="Moodboard">
    <p:spTree>
      <p:nvGrpSpPr>
        <p:cNvPr id="1" name="Shape 364"/>
        <p:cNvGrpSpPr/>
        <p:nvPr/>
      </p:nvGrpSpPr>
      <p:grpSpPr>
        <a:xfrm>
          <a:off x="0" y="0"/>
          <a:ext cx="0" cy="0"/>
          <a:chOff x="0" y="0"/>
          <a:chExt cx="0" cy="0"/>
        </a:xfrm>
      </p:grpSpPr>
      <p:sp>
        <p:nvSpPr>
          <p:cNvPr id="365" name="Google Shape;365;p49"/>
          <p:cNvSpPr txBox="1">
            <a:spLocks noGrp="1"/>
          </p:cNvSpPr>
          <p:nvPr>
            <p:ph type="title"/>
          </p:nvPr>
        </p:nvSpPr>
        <p:spPr>
          <a:xfrm>
            <a:off x="415600" y="480000"/>
            <a:ext cx="786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6" name="Google Shape;366;p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367" name="Google Shape;367;p49"/>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368" name="Google Shape;368;p49"/>
          <p:cNvSpPr>
            <a:spLocks noGrp="1"/>
          </p:cNvSpPr>
          <p:nvPr>
            <p:ph type="pic" idx="2"/>
          </p:nvPr>
        </p:nvSpPr>
        <p:spPr>
          <a:xfrm>
            <a:off x="553084" y="1531333"/>
            <a:ext cx="4075200" cy="4582400"/>
          </a:xfrm>
          <a:prstGeom prst="roundRect">
            <a:avLst>
              <a:gd name="adj" fmla="val 8458"/>
            </a:avLst>
          </a:prstGeom>
          <a:noFill/>
          <a:ln>
            <a:noFill/>
          </a:ln>
        </p:spPr>
      </p:sp>
      <p:sp>
        <p:nvSpPr>
          <p:cNvPr id="369" name="Google Shape;369;p49"/>
          <p:cNvSpPr>
            <a:spLocks noGrp="1"/>
          </p:cNvSpPr>
          <p:nvPr>
            <p:ph type="pic" idx="3"/>
          </p:nvPr>
        </p:nvSpPr>
        <p:spPr>
          <a:xfrm>
            <a:off x="4890407" y="1531333"/>
            <a:ext cx="4075200" cy="2238000"/>
          </a:xfrm>
          <a:prstGeom prst="roundRect">
            <a:avLst>
              <a:gd name="adj" fmla="val 8458"/>
            </a:avLst>
          </a:prstGeom>
          <a:noFill/>
          <a:ln>
            <a:noFill/>
          </a:ln>
        </p:spPr>
      </p:sp>
      <p:sp>
        <p:nvSpPr>
          <p:cNvPr id="370" name="Google Shape;370;p49"/>
          <p:cNvSpPr>
            <a:spLocks noGrp="1"/>
          </p:cNvSpPr>
          <p:nvPr>
            <p:ph type="pic" idx="4"/>
          </p:nvPr>
        </p:nvSpPr>
        <p:spPr>
          <a:xfrm>
            <a:off x="7118376" y="4001183"/>
            <a:ext cx="1847200" cy="2112400"/>
          </a:xfrm>
          <a:prstGeom prst="roundRect">
            <a:avLst>
              <a:gd name="adj" fmla="val 8458"/>
            </a:avLst>
          </a:prstGeom>
          <a:noFill/>
          <a:ln>
            <a:noFill/>
          </a:ln>
        </p:spPr>
      </p:sp>
      <p:sp>
        <p:nvSpPr>
          <p:cNvPr id="371" name="Google Shape;371;p49"/>
          <p:cNvSpPr>
            <a:spLocks noGrp="1"/>
          </p:cNvSpPr>
          <p:nvPr>
            <p:ph type="pic" idx="5"/>
          </p:nvPr>
        </p:nvSpPr>
        <p:spPr>
          <a:xfrm>
            <a:off x="9227729" y="1531333"/>
            <a:ext cx="2411200" cy="4582400"/>
          </a:xfrm>
          <a:prstGeom prst="roundRect">
            <a:avLst>
              <a:gd name="adj" fmla="val 8458"/>
            </a:avLst>
          </a:prstGeom>
          <a:noFill/>
          <a:ln>
            <a:noFill/>
          </a:ln>
        </p:spPr>
      </p:sp>
      <p:sp>
        <p:nvSpPr>
          <p:cNvPr id="372" name="Google Shape;372;p49"/>
          <p:cNvSpPr>
            <a:spLocks noGrp="1"/>
          </p:cNvSpPr>
          <p:nvPr>
            <p:ph type="pic" idx="6"/>
          </p:nvPr>
        </p:nvSpPr>
        <p:spPr>
          <a:xfrm>
            <a:off x="4890407" y="4001183"/>
            <a:ext cx="1991200" cy="2112400"/>
          </a:xfrm>
          <a:prstGeom prst="roundRect">
            <a:avLst>
              <a:gd name="adj" fmla="val 8458"/>
            </a:avLst>
          </a:prstGeom>
          <a:noFill/>
          <a:ln>
            <a:noFill/>
          </a:ln>
        </p:spPr>
      </p:sp>
    </p:spTree>
    <p:extLst>
      <p:ext uri="{BB962C8B-B14F-4D97-AF65-F5344CB8AC3E}">
        <p14:creationId xmlns:p14="http://schemas.microsoft.com/office/powerpoint/2010/main" val="18222763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Page_No Image">
  <p:cSld name="Title Page_No Image">
    <p:spTree>
      <p:nvGrpSpPr>
        <p:cNvPr id="1" name="Shape 373"/>
        <p:cNvGrpSpPr/>
        <p:nvPr/>
      </p:nvGrpSpPr>
      <p:grpSpPr>
        <a:xfrm>
          <a:off x="0" y="0"/>
          <a:ext cx="0" cy="0"/>
          <a:chOff x="0" y="0"/>
          <a:chExt cx="0" cy="0"/>
        </a:xfrm>
      </p:grpSpPr>
      <p:sp>
        <p:nvSpPr>
          <p:cNvPr id="374" name="Google Shape;374;p50"/>
          <p:cNvSpPr txBox="1">
            <a:spLocks noGrp="1"/>
          </p:cNvSpPr>
          <p:nvPr>
            <p:ph type="title"/>
          </p:nvPr>
        </p:nvSpPr>
        <p:spPr>
          <a:xfrm>
            <a:off x="480000" y="480000"/>
            <a:ext cx="7271200" cy="5737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75" name="Google Shape;375;p5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376" name="Google Shape;376;p50"/>
          <p:cNvPicPr preferRelativeResize="0"/>
          <p:nvPr/>
        </p:nvPicPr>
        <p:blipFill rotWithShape="1">
          <a:blip r:embed="rId2">
            <a:alphaModFix/>
          </a:blip>
          <a:srcRect l="6290" t="44152" r="56285" b="17689"/>
          <a:stretch/>
        </p:blipFill>
        <p:spPr>
          <a:xfrm rot="10800000" flipH="1">
            <a:off x="5465934" y="-1"/>
            <a:ext cx="6726069" cy="6858001"/>
          </a:xfrm>
          <a:prstGeom prst="rect">
            <a:avLst/>
          </a:prstGeom>
          <a:noFill/>
          <a:ln>
            <a:noFill/>
          </a:ln>
        </p:spPr>
      </p:pic>
      <p:pic>
        <p:nvPicPr>
          <p:cNvPr id="377" name="Google Shape;377;p50"/>
          <p:cNvPicPr preferRelativeResize="0"/>
          <p:nvPr/>
        </p:nvPicPr>
        <p:blipFill>
          <a:blip r:embed="rId3">
            <a:alphaModFix/>
          </a:blip>
          <a:stretch>
            <a:fillRect/>
          </a:stretch>
        </p:blipFill>
        <p:spPr>
          <a:xfrm>
            <a:off x="480001" y="5367001"/>
            <a:ext cx="3626803" cy="1011199"/>
          </a:xfrm>
          <a:prstGeom prst="rect">
            <a:avLst/>
          </a:prstGeom>
          <a:noFill/>
          <a:ln>
            <a:noFill/>
          </a:ln>
        </p:spPr>
      </p:pic>
    </p:spTree>
    <p:extLst>
      <p:ext uri="{BB962C8B-B14F-4D97-AF65-F5344CB8AC3E}">
        <p14:creationId xmlns:p14="http://schemas.microsoft.com/office/powerpoint/2010/main" val="2509834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Page_No Image 1">
  <p:cSld name="Title Page_No Image 1">
    <p:bg>
      <p:bgPr>
        <a:solidFill>
          <a:schemeClr val="dk1"/>
        </a:solidFill>
        <a:effectLst/>
      </p:bgPr>
    </p:bg>
    <p:spTree>
      <p:nvGrpSpPr>
        <p:cNvPr id="1" name="Shape 378"/>
        <p:cNvGrpSpPr/>
        <p:nvPr/>
      </p:nvGrpSpPr>
      <p:grpSpPr>
        <a:xfrm>
          <a:off x="0" y="0"/>
          <a:ext cx="0" cy="0"/>
          <a:chOff x="0" y="0"/>
          <a:chExt cx="0" cy="0"/>
        </a:xfrm>
      </p:grpSpPr>
      <p:sp>
        <p:nvSpPr>
          <p:cNvPr id="379" name="Google Shape;379;p51"/>
          <p:cNvSpPr txBox="1">
            <a:spLocks noGrp="1"/>
          </p:cNvSpPr>
          <p:nvPr>
            <p:ph type="title"/>
          </p:nvPr>
        </p:nvSpPr>
        <p:spPr>
          <a:xfrm>
            <a:off x="480000" y="480000"/>
            <a:ext cx="7271200" cy="57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80" name="Google Shape;380;p5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381" name="Google Shape;381;p51"/>
          <p:cNvPicPr preferRelativeResize="0"/>
          <p:nvPr/>
        </p:nvPicPr>
        <p:blipFill rotWithShape="1">
          <a:blip r:embed="rId2">
            <a:alphaModFix/>
          </a:blip>
          <a:srcRect l="6290" t="44152" r="56285" b="17689"/>
          <a:stretch/>
        </p:blipFill>
        <p:spPr>
          <a:xfrm rot="10800000" flipH="1">
            <a:off x="5465934" y="-1"/>
            <a:ext cx="6726069" cy="6858001"/>
          </a:xfrm>
          <a:prstGeom prst="rect">
            <a:avLst/>
          </a:prstGeom>
          <a:noFill/>
          <a:ln>
            <a:noFill/>
          </a:ln>
        </p:spPr>
      </p:pic>
      <p:pic>
        <p:nvPicPr>
          <p:cNvPr id="382" name="Google Shape;382;p51"/>
          <p:cNvPicPr preferRelativeResize="0"/>
          <p:nvPr/>
        </p:nvPicPr>
        <p:blipFill rotWithShape="1">
          <a:blip r:embed="rId3">
            <a:alphaModFix/>
          </a:blip>
          <a:srcRect/>
          <a:stretch/>
        </p:blipFill>
        <p:spPr>
          <a:xfrm>
            <a:off x="480001" y="5367001"/>
            <a:ext cx="3626803" cy="1011199"/>
          </a:xfrm>
          <a:prstGeom prst="rect">
            <a:avLst/>
          </a:prstGeom>
          <a:noFill/>
          <a:ln>
            <a:noFill/>
          </a:ln>
        </p:spPr>
      </p:pic>
    </p:spTree>
    <p:extLst>
      <p:ext uri="{BB962C8B-B14F-4D97-AF65-F5344CB8AC3E}">
        <p14:creationId xmlns:p14="http://schemas.microsoft.com/office/powerpoint/2010/main" val="1491676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Page_No Image 1 1">
  <p:cSld name="Title Page_No Image 1 1">
    <p:bg>
      <p:bgPr>
        <a:solidFill>
          <a:schemeClr val="dk1"/>
        </a:solidFill>
        <a:effectLst/>
      </p:bgPr>
    </p:bg>
    <p:spTree>
      <p:nvGrpSpPr>
        <p:cNvPr id="1" name="Shape 383"/>
        <p:cNvGrpSpPr/>
        <p:nvPr/>
      </p:nvGrpSpPr>
      <p:grpSpPr>
        <a:xfrm>
          <a:off x="0" y="0"/>
          <a:ext cx="0" cy="0"/>
          <a:chOff x="0" y="0"/>
          <a:chExt cx="0" cy="0"/>
        </a:xfrm>
      </p:grpSpPr>
      <p:sp>
        <p:nvSpPr>
          <p:cNvPr id="384" name="Google Shape;384;p52"/>
          <p:cNvSpPr txBox="1">
            <a:spLocks noGrp="1"/>
          </p:cNvSpPr>
          <p:nvPr>
            <p:ph type="title"/>
          </p:nvPr>
        </p:nvSpPr>
        <p:spPr>
          <a:xfrm>
            <a:off x="480000" y="1216600"/>
            <a:ext cx="7271200" cy="150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85" name="Google Shape;385;p5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386" name="Google Shape;386;p52"/>
          <p:cNvPicPr preferRelativeResize="0"/>
          <p:nvPr/>
        </p:nvPicPr>
        <p:blipFill rotWithShape="1">
          <a:blip r:embed="rId2">
            <a:alphaModFix/>
          </a:blip>
          <a:srcRect l="6290" t="44152" r="56285" b="17689"/>
          <a:stretch/>
        </p:blipFill>
        <p:spPr>
          <a:xfrm rot="10800000" flipH="1">
            <a:off x="5465934" y="-1"/>
            <a:ext cx="6726069" cy="6858001"/>
          </a:xfrm>
          <a:prstGeom prst="rect">
            <a:avLst/>
          </a:prstGeom>
          <a:noFill/>
          <a:ln>
            <a:noFill/>
          </a:ln>
        </p:spPr>
      </p:pic>
      <p:pic>
        <p:nvPicPr>
          <p:cNvPr id="387" name="Google Shape;387;p52"/>
          <p:cNvPicPr preferRelativeResize="0"/>
          <p:nvPr/>
        </p:nvPicPr>
        <p:blipFill rotWithShape="1">
          <a:blip r:embed="rId3">
            <a:alphaModFix/>
          </a:blip>
          <a:srcRect/>
          <a:stretch/>
        </p:blipFill>
        <p:spPr>
          <a:xfrm>
            <a:off x="480001" y="5367001"/>
            <a:ext cx="3626803" cy="1011199"/>
          </a:xfrm>
          <a:prstGeom prst="rect">
            <a:avLst/>
          </a:prstGeom>
          <a:noFill/>
          <a:ln>
            <a:noFill/>
          </a:ln>
        </p:spPr>
      </p:pic>
      <p:sp>
        <p:nvSpPr>
          <p:cNvPr id="388" name="Google Shape;388;p52"/>
          <p:cNvSpPr txBox="1">
            <a:spLocks noGrp="1"/>
          </p:cNvSpPr>
          <p:nvPr>
            <p:ph type="subTitle" idx="1"/>
          </p:nvPr>
        </p:nvSpPr>
        <p:spPr>
          <a:xfrm>
            <a:off x="480000" y="3204600"/>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Clr>
                <a:schemeClr val="lt1"/>
              </a:buClr>
              <a:buSzPts val="1500"/>
              <a:buNone/>
              <a:defRPr sz="2000">
                <a:solidFill>
                  <a:schemeClr val="lt1"/>
                </a:solidFill>
              </a:defRPr>
            </a:lvl1pPr>
            <a:lvl2pPr lvl="1" algn="ctr" rtl="0">
              <a:lnSpc>
                <a:spcPct val="100000"/>
              </a:lnSpc>
              <a:spcBef>
                <a:spcPts val="0"/>
              </a:spcBef>
              <a:spcAft>
                <a:spcPts val="0"/>
              </a:spcAft>
              <a:buClr>
                <a:schemeClr val="lt1"/>
              </a:buClr>
              <a:buSzPts val="1500"/>
              <a:buNone/>
              <a:defRPr sz="2000">
                <a:solidFill>
                  <a:schemeClr val="lt1"/>
                </a:solidFill>
              </a:defRPr>
            </a:lvl2pPr>
            <a:lvl3pPr lvl="2" algn="ctr" rtl="0">
              <a:lnSpc>
                <a:spcPct val="100000"/>
              </a:lnSpc>
              <a:spcBef>
                <a:spcPts val="0"/>
              </a:spcBef>
              <a:spcAft>
                <a:spcPts val="0"/>
              </a:spcAft>
              <a:buClr>
                <a:schemeClr val="lt1"/>
              </a:buClr>
              <a:buSzPts val="1500"/>
              <a:buNone/>
              <a:defRPr sz="2000">
                <a:solidFill>
                  <a:schemeClr val="lt1"/>
                </a:solidFill>
              </a:defRPr>
            </a:lvl3pPr>
            <a:lvl4pPr lvl="3" algn="ctr" rtl="0">
              <a:lnSpc>
                <a:spcPct val="100000"/>
              </a:lnSpc>
              <a:spcBef>
                <a:spcPts val="0"/>
              </a:spcBef>
              <a:spcAft>
                <a:spcPts val="0"/>
              </a:spcAft>
              <a:buClr>
                <a:schemeClr val="lt1"/>
              </a:buClr>
              <a:buSzPts val="1500"/>
              <a:buNone/>
              <a:defRPr sz="2000">
                <a:solidFill>
                  <a:schemeClr val="lt1"/>
                </a:solidFill>
              </a:defRPr>
            </a:lvl4pPr>
            <a:lvl5pPr lvl="4" algn="ctr" rtl="0">
              <a:lnSpc>
                <a:spcPct val="100000"/>
              </a:lnSpc>
              <a:spcBef>
                <a:spcPts val="0"/>
              </a:spcBef>
              <a:spcAft>
                <a:spcPts val="0"/>
              </a:spcAft>
              <a:buClr>
                <a:schemeClr val="lt1"/>
              </a:buClr>
              <a:buSzPts val="1500"/>
              <a:buNone/>
              <a:defRPr sz="2000">
                <a:solidFill>
                  <a:schemeClr val="lt1"/>
                </a:solidFill>
              </a:defRPr>
            </a:lvl5pPr>
            <a:lvl6pPr lvl="5" algn="ctr" rtl="0">
              <a:lnSpc>
                <a:spcPct val="100000"/>
              </a:lnSpc>
              <a:spcBef>
                <a:spcPts val="0"/>
              </a:spcBef>
              <a:spcAft>
                <a:spcPts val="0"/>
              </a:spcAft>
              <a:buClr>
                <a:schemeClr val="lt1"/>
              </a:buClr>
              <a:buSzPts val="1500"/>
              <a:buNone/>
              <a:defRPr sz="2000">
                <a:solidFill>
                  <a:schemeClr val="lt1"/>
                </a:solidFill>
              </a:defRPr>
            </a:lvl6pPr>
            <a:lvl7pPr lvl="6" algn="ctr" rtl="0">
              <a:lnSpc>
                <a:spcPct val="100000"/>
              </a:lnSpc>
              <a:spcBef>
                <a:spcPts val="0"/>
              </a:spcBef>
              <a:spcAft>
                <a:spcPts val="0"/>
              </a:spcAft>
              <a:buClr>
                <a:schemeClr val="lt1"/>
              </a:buClr>
              <a:buSzPts val="1500"/>
              <a:buNone/>
              <a:defRPr sz="2000">
                <a:solidFill>
                  <a:schemeClr val="lt1"/>
                </a:solidFill>
              </a:defRPr>
            </a:lvl7pPr>
            <a:lvl8pPr lvl="7" algn="ctr" rtl="0">
              <a:lnSpc>
                <a:spcPct val="100000"/>
              </a:lnSpc>
              <a:spcBef>
                <a:spcPts val="0"/>
              </a:spcBef>
              <a:spcAft>
                <a:spcPts val="0"/>
              </a:spcAft>
              <a:buClr>
                <a:schemeClr val="lt1"/>
              </a:buClr>
              <a:buSzPts val="1500"/>
              <a:buNone/>
              <a:defRPr sz="2000">
                <a:solidFill>
                  <a:schemeClr val="lt1"/>
                </a:solidFill>
              </a:defRPr>
            </a:lvl8pPr>
            <a:lvl9pPr lvl="8" algn="ctr" rtl="0">
              <a:lnSpc>
                <a:spcPct val="100000"/>
              </a:lnSpc>
              <a:spcBef>
                <a:spcPts val="0"/>
              </a:spcBef>
              <a:spcAft>
                <a:spcPts val="0"/>
              </a:spcAft>
              <a:buClr>
                <a:schemeClr val="lt1"/>
              </a:buClr>
              <a:buSzPts val="1500"/>
              <a:buNone/>
              <a:defRPr sz="2000">
                <a:solidFill>
                  <a:schemeClr val="lt1"/>
                </a:solidFill>
              </a:defRPr>
            </a:lvl9pPr>
          </a:lstStyle>
          <a:p>
            <a:endParaRPr/>
          </a:p>
        </p:txBody>
      </p:sp>
    </p:spTree>
    <p:extLst>
      <p:ext uri="{BB962C8B-B14F-4D97-AF65-F5344CB8AC3E}">
        <p14:creationId xmlns:p14="http://schemas.microsoft.com/office/powerpoint/2010/main" val="1159366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Image">
  <p:cSld name="Section title and Image">
    <p:spTree>
      <p:nvGrpSpPr>
        <p:cNvPr id="1" name="Shape 389"/>
        <p:cNvGrpSpPr/>
        <p:nvPr/>
      </p:nvGrpSpPr>
      <p:grpSpPr>
        <a:xfrm>
          <a:off x="0" y="0"/>
          <a:ext cx="0" cy="0"/>
          <a:chOff x="0" y="0"/>
          <a:chExt cx="0" cy="0"/>
        </a:xfrm>
      </p:grpSpPr>
      <p:sp>
        <p:nvSpPr>
          <p:cNvPr id="390" name="Google Shape;390;p53"/>
          <p:cNvSpPr>
            <a:spLocks noGrp="1"/>
          </p:cNvSpPr>
          <p:nvPr>
            <p:ph type="pic" idx="2"/>
          </p:nvPr>
        </p:nvSpPr>
        <p:spPr>
          <a:xfrm>
            <a:off x="6455600" y="-4200"/>
            <a:ext cx="5736400" cy="6862400"/>
          </a:xfrm>
          <a:prstGeom prst="roundRect">
            <a:avLst>
              <a:gd name="adj" fmla="val 8458"/>
            </a:avLst>
          </a:prstGeom>
          <a:noFill/>
          <a:ln>
            <a:noFill/>
          </a:ln>
        </p:spPr>
      </p:sp>
      <p:sp>
        <p:nvSpPr>
          <p:cNvPr id="391" name="Google Shape;391;p5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392" name="Google Shape;392;p53"/>
          <p:cNvPicPr preferRelativeResize="0"/>
          <p:nvPr/>
        </p:nvPicPr>
        <p:blipFill>
          <a:blip r:embed="rId2">
            <a:alphaModFix/>
          </a:blip>
          <a:stretch>
            <a:fillRect/>
          </a:stretch>
        </p:blipFill>
        <p:spPr>
          <a:xfrm>
            <a:off x="480001" y="6217633"/>
            <a:ext cx="1882263" cy="524800"/>
          </a:xfrm>
          <a:prstGeom prst="rect">
            <a:avLst/>
          </a:prstGeom>
          <a:noFill/>
          <a:ln>
            <a:noFill/>
          </a:ln>
        </p:spPr>
      </p:pic>
      <p:sp>
        <p:nvSpPr>
          <p:cNvPr id="393" name="Google Shape;393;p53"/>
          <p:cNvSpPr txBox="1">
            <a:spLocks noGrp="1"/>
          </p:cNvSpPr>
          <p:nvPr>
            <p:ph type="title"/>
          </p:nvPr>
        </p:nvSpPr>
        <p:spPr>
          <a:xfrm>
            <a:off x="415600" y="593367"/>
            <a:ext cx="4768000" cy="1484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53"/>
          <p:cNvSpPr txBox="1">
            <a:spLocks noGrp="1"/>
          </p:cNvSpPr>
          <p:nvPr>
            <p:ph type="subTitle" idx="1"/>
          </p:nvPr>
        </p:nvSpPr>
        <p:spPr>
          <a:xfrm>
            <a:off x="415600" y="1990233"/>
            <a:ext cx="5393600" cy="44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395" name="Google Shape;395;p53"/>
          <p:cNvSpPr txBox="1">
            <a:spLocks noGrp="1"/>
          </p:cNvSpPr>
          <p:nvPr>
            <p:ph type="subTitle" idx="3"/>
          </p:nvPr>
        </p:nvSpPr>
        <p:spPr>
          <a:xfrm>
            <a:off x="480000" y="2735133"/>
            <a:ext cx="4371600" cy="35776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200"/>
              <a:buNone/>
              <a:defRPr sz="16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Tree>
    <p:extLst>
      <p:ext uri="{BB962C8B-B14F-4D97-AF65-F5344CB8AC3E}">
        <p14:creationId xmlns:p14="http://schemas.microsoft.com/office/powerpoint/2010/main" val="9213370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Image_3">
  <p:cSld name="Section title and Image_3">
    <p:bg>
      <p:bgPr>
        <a:solidFill>
          <a:schemeClr val="dk1"/>
        </a:solidFill>
        <a:effectLst/>
      </p:bgPr>
    </p:bg>
    <p:spTree>
      <p:nvGrpSpPr>
        <p:cNvPr id="1" name="Shape 396"/>
        <p:cNvGrpSpPr/>
        <p:nvPr/>
      </p:nvGrpSpPr>
      <p:grpSpPr>
        <a:xfrm>
          <a:off x="0" y="0"/>
          <a:ext cx="0" cy="0"/>
          <a:chOff x="0" y="0"/>
          <a:chExt cx="0" cy="0"/>
        </a:xfrm>
      </p:grpSpPr>
      <p:sp>
        <p:nvSpPr>
          <p:cNvPr id="397" name="Google Shape;397;p54"/>
          <p:cNvSpPr>
            <a:spLocks noGrp="1"/>
          </p:cNvSpPr>
          <p:nvPr>
            <p:ph type="pic" idx="2"/>
          </p:nvPr>
        </p:nvSpPr>
        <p:spPr>
          <a:xfrm>
            <a:off x="-42100" y="-21800"/>
            <a:ext cx="6075600" cy="6880000"/>
          </a:xfrm>
          <a:prstGeom prst="rect">
            <a:avLst/>
          </a:prstGeom>
          <a:noFill/>
          <a:ln>
            <a:noFill/>
          </a:ln>
        </p:spPr>
      </p:sp>
      <p:sp>
        <p:nvSpPr>
          <p:cNvPr id="398" name="Google Shape;398;p54"/>
          <p:cNvSpPr txBox="1">
            <a:spLocks noGrp="1"/>
          </p:cNvSpPr>
          <p:nvPr>
            <p:ph type="title"/>
          </p:nvPr>
        </p:nvSpPr>
        <p:spPr>
          <a:xfrm>
            <a:off x="6293600" y="480000"/>
            <a:ext cx="5898400" cy="1976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200"/>
              <a:buNone/>
              <a:defRPr sz="4267">
                <a:solidFill>
                  <a:schemeClr val="lt1"/>
                </a:solidFill>
              </a:defRPr>
            </a:lvl1pPr>
            <a:lvl2pPr lvl="1" algn="ctr" rtl="0">
              <a:spcBef>
                <a:spcPts val="0"/>
              </a:spcBef>
              <a:spcAft>
                <a:spcPts val="0"/>
              </a:spcAft>
              <a:buSzPts val="3200"/>
              <a:buNone/>
              <a:defRPr sz="4267" b="1"/>
            </a:lvl2pPr>
            <a:lvl3pPr lvl="2" algn="ctr" rtl="0">
              <a:spcBef>
                <a:spcPts val="0"/>
              </a:spcBef>
              <a:spcAft>
                <a:spcPts val="0"/>
              </a:spcAft>
              <a:buSzPts val="3200"/>
              <a:buNone/>
              <a:defRPr sz="4267" b="1"/>
            </a:lvl3pPr>
            <a:lvl4pPr lvl="3" algn="ctr" rtl="0">
              <a:spcBef>
                <a:spcPts val="0"/>
              </a:spcBef>
              <a:spcAft>
                <a:spcPts val="0"/>
              </a:spcAft>
              <a:buSzPts val="3200"/>
              <a:buNone/>
              <a:defRPr sz="4267" b="1"/>
            </a:lvl4pPr>
            <a:lvl5pPr lvl="4" algn="ctr" rtl="0">
              <a:spcBef>
                <a:spcPts val="0"/>
              </a:spcBef>
              <a:spcAft>
                <a:spcPts val="0"/>
              </a:spcAft>
              <a:buSzPts val="3200"/>
              <a:buNone/>
              <a:defRPr sz="4267" b="1"/>
            </a:lvl5pPr>
            <a:lvl6pPr lvl="5" algn="ctr" rtl="0">
              <a:spcBef>
                <a:spcPts val="0"/>
              </a:spcBef>
              <a:spcAft>
                <a:spcPts val="0"/>
              </a:spcAft>
              <a:buSzPts val="3200"/>
              <a:buNone/>
              <a:defRPr sz="4267" b="1"/>
            </a:lvl6pPr>
            <a:lvl7pPr lvl="6" algn="ctr" rtl="0">
              <a:spcBef>
                <a:spcPts val="0"/>
              </a:spcBef>
              <a:spcAft>
                <a:spcPts val="0"/>
              </a:spcAft>
              <a:buSzPts val="3200"/>
              <a:buNone/>
              <a:defRPr sz="4267" b="1"/>
            </a:lvl7pPr>
            <a:lvl8pPr lvl="7" algn="ctr" rtl="0">
              <a:spcBef>
                <a:spcPts val="0"/>
              </a:spcBef>
              <a:spcAft>
                <a:spcPts val="0"/>
              </a:spcAft>
              <a:buSzPts val="3200"/>
              <a:buNone/>
              <a:defRPr sz="4267" b="1"/>
            </a:lvl8pPr>
            <a:lvl9pPr lvl="8" algn="ctr" rtl="0">
              <a:spcBef>
                <a:spcPts val="0"/>
              </a:spcBef>
              <a:spcAft>
                <a:spcPts val="0"/>
              </a:spcAft>
              <a:buSzPts val="3200"/>
              <a:buNone/>
              <a:defRPr sz="4267" b="1"/>
            </a:lvl9pPr>
          </a:lstStyle>
          <a:p>
            <a:endParaRPr/>
          </a:p>
        </p:txBody>
      </p:sp>
      <p:sp>
        <p:nvSpPr>
          <p:cNvPr id="399" name="Google Shape;399;p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400" name="Google Shape;400;p54"/>
          <p:cNvPicPr preferRelativeResize="0"/>
          <p:nvPr/>
        </p:nvPicPr>
        <p:blipFill rotWithShape="1">
          <a:blip r:embed="rId2">
            <a:alphaModFix/>
          </a:blip>
          <a:srcRect l="42731" t="37976" r="12454" b="10341"/>
          <a:stretch/>
        </p:blipFill>
        <p:spPr>
          <a:xfrm flipH="1">
            <a:off x="7493001" y="3810000"/>
            <a:ext cx="4699000" cy="3048200"/>
          </a:xfrm>
          <a:prstGeom prst="rect">
            <a:avLst/>
          </a:prstGeom>
          <a:noFill/>
          <a:ln>
            <a:noFill/>
          </a:ln>
        </p:spPr>
      </p:pic>
      <p:sp>
        <p:nvSpPr>
          <p:cNvPr id="401" name="Google Shape;401;p54"/>
          <p:cNvSpPr txBox="1">
            <a:spLocks noGrp="1"/>
          </p:cNvSpPr>
          <p:nvPr>
            <p:ph type="title" idx="3"/>
          </p:nvPr>
        </p:nvSpPr>
        <p:spPr>
          <a:xfrm>
            <a:off x="6293600" y="2353433"/>
            <a:ext cx="5898400" cy="197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500"/>
              <a:buNone/>
              <a:defRPr sz="2000" b="0">
                <a:solidFill>
                  <a:schemeClr val="lt1"/>
                </a:solidFill>
              </a:defRPr>
            </a:lvl1pPr>
            <a:lvl2pPr lvl="1" algn="ctr" rtl="0">
              <a:spcBef>
                <a:spcPts val="0"/>
              </a:spcBef>
              <a:spcAft>
                <a:spcPts val="0"/>
              </a:spcAft>
              <a:buSzPts val="1500"/>
              <a:buNone/>
              <a:defRPr sz="2000"/>
            </a:lvl2pPr>
            <a:lvl3pPr lvl="2" algn="ctr" rtl="0">
              <a:spcBef>
                <a:spcPts val="0"/>
              </a:spcBef>
              <a:spcAft>
                <a:spcPts val="0"/>
              </a:spcAft>
              <a:buSzPts val="1500"/>
              <a:buNone/>
              <a:defRPr sz="2000"/>
            </a:lvl3pPr>
            <a:lvl4pPr lvl="3" algn="ctr" rtl="0">
              <a:spcBef>
                <a:spcPts val="0"/>
              </a:spcBef>
              <a:spcAft>
                <a:spcPts val="0"/>
              </a:spcAft>
              <a:buSzPts val="1500"/>
              <a:buNone/>
              <a:defRPr sz="2000"/>
            </a:lvl4pPr>
            <a:lvl5pPr lvl="4" algn="ctr" rtl="0">
              <a:spcBef>
                <a:spcPts val="0"/>
              </a:spcBef>
              <a:spcAft>
                <a:spcPts val="0"/>
              </a:spcAft>
              <a:buSzPts val="1500"/>
              <a:buNone/>
              <a:defRPr sz="2000"/>
            </a:lvl5pPr>
            <a:lvl6pPr lvl="5" algn="ctr" rtl="0">
              <a:spcBef>
                <a:spcPts val="0"/>
              </a:spcBef>
              <a:spcAft>
                <a:spcPts val="0"/>
              </a:spcAft>
              <a:buSzPts val="1500"/>
              <a:buNone/>
              <a:defRPr sz="2000"/>
            </a:lvl6pPr>
            <a:lvl7pPr lvl="6" algn="ctr" rtl="0">
              <a:spcBef>
                <a:spcPts val="0"/>
              </a:spcBef>
              <a:spcAft>
                <a:spcPts val="0"/>
              </a:spcAft>
              <a:buSzPts val="1500"/>
              <a:buNone/>
              <a:defRPr sz="2000"/>
            </a:lvl7pPr>
            <a:lvl8pPr lvl="7" algn="ctr" rtl="0">
              <a:spcBef>
                <a:spcPts val="0"/>
              </a:spcBef>
              <a:spcAft>
                <a:spcPts val="0"/>
              </a:spcAft>
              <a:buSzPts val="1500"/>
              <a:buNone/>
              <a:defRPr sz="2000"/>
            </a:lvl8pPr>
            <a:lvl9pPr lvl="8" algn="ctr" rtl="0">
              <a:spcBef>
                <a:spcPts val="0"/>
              </a:spcBef>
              <a:spcAft>
                <a:spcPts val="0"/>
              </a:spcAft>
              <a:buSzPts val="1500"/>
              <a:buNone/>
              <a:defRPr sz="2000"/>
            </a:lvl9pPr>
          </a:lstStyle>
          <a:p>
            <a:endParaRPr/>
          </a:p>
        </p:txBody>
      </p:sp>
    </p:spTree>
    <p:extLst>
      <p:ext uri="{BB962C8B-B14F-4D97-AF65-F5344CB8AC3E}">
        <p14:creationId xmlns:p14="http://schemas.microsoft.com/office/powerpoint/2010/main" val="1806748251"/>
      </p:ext>
    </p:extLst>
  </p:cSld>
  <p:clrMapOvr>
    <a:masterClrMapping/>
  </p:clrMapOvr>
  <p:extLst>
    <p:ext uri="{DCECCB84-F9BA-43D5-87BE-67443E8EF086}">
      <p15:sldGuideLst xmlns:p15="http://schemas.microsoft.com/office/powerpoint/2012/main">
        <p15:guide id="1" pos="4535">
          <p15:clr>
            <a:srgbClr val="E46962"/>
          </p15:clr>
        </p15:guide>
        <p15:guide id="2" pos="2098">
          <p15:clr>
            <a:srgbClr val="E46962"/>
          </p15:clr>
        </p15:guide>
        <p15:guide id="3" orient="horz" pos="964">
          <p15:clr>
            <a:srgbClr val="E46962"/>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Image_2">
  <p:cSld name="Section title and Image_2">
    <p:bg>
      <p:bgPr>
        <a:solidFill>
          <a:schemeClr val="accent4"/>
        </a:solidFill>
        <a:effectLst/>
      </p:bgPr>
    </p:bg>
    <p:spTree>
      <p:nvGrpSpPr>
        <p:cNvPr id="1" name="Shape 402"/>
        <p:cNvGrpSpPr/>
        <p:nvPr/>
      </p:nvGrpSpPr>
      <p:grpSpPr>
        <a:xfrm>
          <a:off x="0" y="0"/>
          <a:ext cx="0" cy="0"/>
          <a:chOff x="0" y="0"/>
          <a:chExt cx="0" cy="0"/>
        </a:xfrm>
      </p:grpSpPr>
      <p:sp>
        <p:nvSpPr>
          <p:cNvPr id="403" name="Google Shape;403;p55"/>
          <p:cNvSpPr>
            <a:spLocks noGrp="1"/>
          </p:cNvSpPr>
          <p:nvPr>
            <p:ph type="pic" idx="2"/>
          </p:nvPr>
        </p:nvSpPr>
        <p:spPr>
          <a:xfrm>
            <a:off x="6116600" y="-21800"/>
            <a:ext cx="6075600" cy="6880000"/>
          </a:xfrm>
          <a:prstGeom prst="rect">
            <a:avLst/>
          </a:prstGeom>
          <a:noFill/>
          <a:ln>
            <a:noFill/>
          </a:ln>
        </p:spPr>
      </p:sp>
      <p:pic>
        <p:nvPicPr>
          <p:cNvPr id="404" name="Google Shape;404;p55"/>
          <p:cNvPicPr preferRelativeResize="0"/>
          <p:nvPr/>
        </p:nvPicPr>
        <p:blipFill>
          <a:blip r:embed="rId2">
            <a:alphaModFix/>
          </a:blip>
          <a:stretch>
            <a:fillRect/>
          </a:stretch>
        </p:blipFill>
        <p:spPr>
          <a:xfrm>
            <a:off x="-19561" y="-21799"/>
            <a:ext cx="12231113" cy="6880001"/>
          </a:xfrm>
          <a:prstGeom prst="rect">
            <a:avLst/>
          </a:prstGeom>
          <a:noFill/>
          <a:ln>
            <a:noFill/>
          </a:ln>
        </p:spPr>
      </p:pic>
      <p:sp>
        <p:nvSpPr>
          <p:cNvPr id="405" name="Google Shape;405;p55"/>
          <p:cNvSpPr txBox="1">
            <a:spLocks noGrp="1"/>
          </p:cNvSpPr>
          <p:nvPr>
            <p:ph type="title"/>
          </p:nvPr>
        </p:nvSpPr>
        <p:spPr>
          <a:xfrm>
            <a:off x="135100" y="2318467"/>
            <a:ext cx="58984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200"/>
              <a:buNone/>
              <a:defRPr sz="4267">
                <a:solidFill>
                  <a:schemeClr val="lt1"/>
                </a:solidFill>
              </a:defRPr>
            </a:lvl1pPr>
            <a:lvl2pPr lvl="1" algn="ctr" rtl="0">
              <a:spcBef>
                <a:spcPts val="0"/>
              </a:spcBef>
              <a:spcAft>
                <a:spcPts val="0"/>
              </a:spcAft>
              <a:buSzPts val="3200"/>
              <a:buNone/>
              <a:defRPr sz="4267" b="1"/>
            </a:lvl2pPr>
            <a:lvl3pPr lvl="2" algn="ctr" rtl="0">
              <a:spcBef>
                <a:spcPts val="0"/>
              </a:spcBef>
              <a:spcAft>
                <a:spcPts val="0"/>
              </a:spcAft>
              <a:buSzPts val="3200"/>
              <a:buNone/>
              <a:defRPr sz="4267" b="1"/>
            </a:lvl3pPr>
            <a:lvl4pPr lvl="3" algn="ctr" rtl="0">
              <a:spcBef>
                <a:spcPts val="0"/>
              </a:spcBef>
              <a:spcAft>
                <a:spcPts val="0"/>
              </a:spcAft>
              <a:buSzPts val="3200"/>
              <a:buNone/>
              <a:defRPr sz="4267" b="1"/>
            </a:lvl4pPr>
            <a:lvl5pPr lvl="4" algn="ctr" rtl="0">
              <a:spcBef>
                <a:spcPts val="0"/>
              </a:spcBef>
              <a:spcAft>
                <a:spcPts val="0"/>
              </a:spcAft>
              <a:buSzPts val="3200"/>
              <a:buNone/>
              <a:defRPr sz="4267" b="1"/>
            </a:lvl5pPr>
            <a:lvl6pPr lvl="5" algn="ctr" rtl="0">
              <a:spcBef>
                <a:spcPts val="0"/>
              </a:spcBef>
              <a:spcAft>
                <a:spcPts val="0"/>
              </a:spcAft>
              <a:buSzPts val="3200"/>
              <a:buNone/>
              <a:defRPr sz="4267" b="1"/>
            </a:lvl6pPr>
            <a:lvl7pPr lvl="6" algn="ctr" rtl="0">
              <a:spcBef>
                <a:spcPts val="0"/>
              </a:spcBef>
              <a:spcAft>
                <a:spcPts val="0"/>
              </a:spcAft>
              <a:buSzPts val="3200"/>
              <a:buNone/>
              <a:defRPr sz="4267" b="1"/>
            </a:lvl7pPr>
            <a:lvl8pPr lvl="7" algn="ctr" rtl="0">
              <a:spcBef>
                <a:spcPts val="0"/>
              </a:spcBef>
              <a:spcAft>
                <a:spcPts val="0"/>
              </a:spcAft>
              <a:buSzPts val="3200"/>
              <a:buNone/>
              <a:defRPr sz="4267" b="1"/>
            </a:lvl8pPr>
            <a:lvl9pPr lvl="8" algn="ctr" rtl="0">
              <a:spcBef>
                <a:spcPts val="0"/>
              </a:spcBef>
              <a:spcAft>
                <a:spcPts val="0"/>
              </a:spcAft>
              <a:buSzPts val="3200"/>
              <a:buNone/>
              <a:defRPr sz="4267" b="1"/>
            </a:lvl9pPr>
          </a:lstStyle>
          <a:p>
            <a:endParaRPr/>
          </a:p>
        </p:txBody>
      </p:sp>
      <p:sp>
        <p:nvSpPr>
          <p:cNvPr id="406" name="Google Shape;406;p5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407" name="Google Shape;407;p55"/>
          <p:cNvPicPr preferRelativeResize="0"/>
          <p:nvPr/>
        </p:nvPicPr>
        <p:blipFill>
          <a:blip r:embed="rId3">
            <a:alphaModFix/>
          </a:blip>
          <a:stretch>
            <a:fillRect/>
          </a:stretch>
        </p:blipFill>
        <p:spPr>
          <a:xfrm>
            <a:off x="9631801" y="6217633"/>
            <a:ext cx="1882263" cy="524800"/>
          </a:xfrm>
          <a:prstGeom prst="rect">
            <a:avLst/>
          </a:prstGeom>
          <a:noFill/>
          <a:ln>
            <a:noFill/>
          </a:ln>
        </p:spPr>
      </p:pic>
    </p:spTree>
    <p:extLst>
      <p:ext uri="{BB962C8B-B14F-4D97-AF65-F5344CB8AC3E}">
        <p14:creationId xmlns:p14="http://schemas.microsoft.com/office/powerpoint/2010/main" val="37042003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Image">
  <p:cSld name="1_Section title and Image">
    <p:bg>
      <p:bgPr>
        <a:solidFill>
          <a:schemeClr val="accent1"/>
        </a:solidFill>
        <a:effectLst/>
      </p:bgPr>
    </p:bg>
    <p:spTree>
      <p:nvGrpSpPr>
        <p:cNvPr id="1" name="Shape 408"/>
        <p:cNvGrpSpPr/>
        <p:nvPr/>
      </p:nvGrpSpPr>
      <p:grpSpPr>
        <a:xfrm>
          <a:off x="0" y="0"/>
          <a:ext cx="0" cy="0"/>
          <a:chOff x="0" y="0"/>
          <a:chExt cx="0" cy="0"/>
        </a:xfrm>
      </p:grpSpPr>
      <p:sp>
        <p:nvSpPr>
          <p:cNvPr id="409" name="Google Shape;409;p56"/>
          <p:cNvSpPr>
            <a:spLocks noGrp="1"/>
          </p:cNvSpPr>
          <p:nvPr>
            <p:ph type="pic" idx="2"/>
          </p:nvPr>
        </p:nvSpPr>
        <p:spPr>
          <a:xfrm>
            <a:off x="0" y="-21800"/>
            <a:ext cx="6075600" cy="6880000"/>
          </a:xfrm>
          <a:prstGeom prst="rect">
            <a:avLst/>
          </a:prstGeom>
          <a:noFill/>
          <a:ln>
            <a:noFill/>
          </a:ln>
        </p:spPr>
      </p:sp>
      <p:sp>
        <p:nvSpPr>
          <p:cNvPr id="410" name="Google Shape;410;p56"/>
          <p:cNvSpPr txBox="1">
            <a:spLocks noGrp="1"/>
          </p:cNvSpPr>
          <p:nvPr>
            <p:ph type="title"/>
          </p:nvPr>
        </p:nvSpPr>
        <p:spPr>
          <a:xfrm>
            <a:off x="6177200" y="2197833"/>
            <a:ext cx="58984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200"/>
              <a:buNone/>
              <a:defRPr sz="4267">
                <a:solidFill>
                  <a:schemeClr val="lt1"/>
                </a:solidFill>
              </a:defRPr>
            </a:lvl1pPr>
            <a:lvl2pPr lvl="1" algn="ctr" rtl="0">
              <a:spcBef>
                <a:spcPts val="0"/>
              </a:spcBef>
              <a:spcAft>
                <a:spcPts val="0"/>
              </a:spcAft>
              <a:buSzPts val="3200"/>
              <a:buNone/>
              <a:defRPr sz="4267" b="1"/>
            </a:lvl2pPr>
            <a:lvl3pPr lvl="2" algn="ctr" rtl="0">
              <a:spcBef>
                <a:spcPts val="0"/>
              </a:spcBef>
              <a:spcAft>
                <a:spcPts val="0"/>
              </a:spcAft>
              <a:buSzPts val="3200"/>
              <a:buNone/>
              <a:defRPr sz="4267" b="1"/>
            </a:lvl3pPr>
            <a:lvl4pPr lvl="3" algn="ctr" rtl="0">
              <a:spcBef>
                <a:spcPts val="0"/>
              </a:spcBef>
              <a:spcAft>
                <a:spcPts val="0"/>
              </a:spcAft>
              <a:buSzPts val="3200"/>
              <a:buNone/>
              <a:defRPr sz="4267" b="1"/>
            </a:lvl4pPr>
            <a:lvl5pPr lvl="4" algn="ctr" rtl="0">
              <a:spcBef>
                <a:spcPts val="0"/>
              </a:spcBef>
              <a:spcAft>
                <a:spcPts val="0"/>
              </a:spcAft>
              <a:buSzPts val="3200"/>
              <a:buNone/>
              <a:defRPr sz="4267" b="1"/>
            </a:lvl5pPr>
            <a:lvl6pPr lvl="5" algn="ctr" rtl="0">
              <a:spcBef>
                <a:spcPts val="0"/>
              </a:spcBef>
              <a:spcAft>
                <a:spcPts val="0"/>
              </a:spcAft>
              <a:buSzPts val="3200"/>
              <a:buNone/>
              <a:defRPr sz="4267" b="1"/>
            </a:lvl6pPr>
            <a:lvl7pPr lvl="6" algn="ctr" rtl="0">
              <a:spcBef>
                <a:spcPts val="0"/>
              </a:spcBef>
              <a:spcAft>
                <a:spcPts val="0"/>
              </a:spcAft>
              <a:buSzPts val="3200"/>
              <a:buNone/>
              <a:defRPr sz="4267" b="1"/>
            </a:lvl7pPr>
            <a:lvl8pPr lvl="7" algn="ctr" rtl="0">
              <a:spcBef>
                <a:spcPts val="0"/>
              </a:spcBef>
              <a:spcAft>
                <a:spcPts val="0"/>
              </a:spcAft>
              <a:buSzPts val="3200"/>
              <a:buNone/>
              <a:defRPr sz="4267" b="1"/>
            </a:lvl8pPr>
            <a:lvl9pPr lvl="8" algn="ctr" rtl="0">
              <a:spcBef>
                <a:spcPts val="0"/>
              </a:spcBef>
              <a:spcAft>
                <a:spcPts val="0"/>
              </a:spcAft>
              <a:buSzPts val="3200"/>
              <a:buNone/>
              <a:defRPr sz="4267" b="1"/>
            </a:lvl9pPr>
          </a:lstStyle>
          <a:p>
            <a:endParaRPr/>
          </a:p>
        </p:txBody>
      </p:sp>
      <p:sp>
        <p:nvSpPr>
          <p:cNvPr id="411" name="Google Shape;411;p5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80651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Image 1 1">
  <p:cSld name="Section title and Image 1 1">
    <p:bg>
      <p:bgPr>
        <a:solidFill>
          <a:schemeClr val="accent6"/>
        </a:solidFill>
        <a:effectLst/>
      </p:bgPr>
    </p:bg>
    <p:spTree>
      <p:nvGrpSpPr>
        <p:cNvPr id="1" name="Shape 412"/>
        <p:cNvGrpSpPr/>
        <p:nvPr/>
      </p:nvGrpSpPr>
      <p:grpSpPr>
        <a:xfrm>
          <a:off x="0" y="0"/>
          <a:ext cx="0" cy="0"/>
          <a:chOff x="0" y="0"/>
          <a:chExt cx="0" cy="0"/>
        </a:xfrm>
      </p:grpSpPr>
      <p:sp>
        <p:nvSpPr>
          <p:cNvPr id="413" name="Google Shape;413;p57"/>
          <p:cNvSpPr>
            <a:spLocks noGrp="1"/>
          </p:cNvSpPr>
          <p:nvPr>
            <p:ph type="pic" idx="2"/>
          </p:nvPr>
        </p:nvSpPr>
        <p:spPr>
          <a:xfrm>
            <a:off x="0" y="-21800"/>
            <a:ext cx="6075600" cy="6880000"/>
          </a:xfrm>
          <a:prstGeom prst="rect">
            <a:avLst/>
          </a:prstGeom>
          <a:noFill/>
          <a:ln>
            <a:noFill/>
          </a:ln>
        </p:spPr>
      </p:sp>
      <p:sp>
        <p:nvSpPr>
          <p:cNvPr id="414" name="Google Shape;414;p57"/>
          <p:cNvSpPr txBox="1">
            <a:spLocks noGrp="1"/>
          </p:cNvSpPr>
          <p:nvPr>
            <p:ph type="title"/>
          </p:nvPr>
        </p:nvSpPr>
        <p:spPr>
          <a:xfrm>
            <a:off x="6177200" y="2197833"/>
            <a:ext cx="58984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200"/>
              <a:buNone/>
              <a:defRPr sz="4267">
                <a:solidFill>
                  <a:schemeClr val="lt1"/>
                </a:solidFill>
              </a:defRPr>
            </a:lvl1pPr>
            <a:lvl2pPr lvl="1" algn="ctr" rtl="0">
              <a:spcBef>
                <a:spcPts val="0"/>
              </a:spcBef>
              <a:spcAft>
                <a:spcPts val="0"/>
              </a:spcAft>
              <a:buSzPts val="3200"/>
              <a:buNone/>
              <a:defRPr sz="4267" b="1"/>
            </a:lvl2pPr>
            <a:lvl3pPr lvl="2" algn="ctr" rtl="0">
              <a:spcBef>
                <a:spcPts val="0"/>
              </a:spcBef>
              <a:spcAft>
                <a:spcPts val="0"/>
              </a:spcAft>
              <a:buSzPts val="3200"/>
              <a:buNone/>
              <a:defRPr sz="4267" b="1"/>
            </a:lvl3pPr>
            <a:lvl4pPr lvl="3" algn="ctr" rtl="0">
              <a:spcBef>
                <a:spcPts val="0"/>
              </a:spcBef>
              <a:spcAft>
                <a:spcPts val="0"/>
              </a:spcAft>
              <a:buSzPts val="3200"/>
              <a:buNone/>
              <a:defRPr sz="4267" b="1"/>
            </a:lvl4pPr>
            <a:lvl5pPr lvl="4" algn="ctr" rtl="0">
              <a:spcBef>
                <a:spcPts val="0"/>
              </a:spcBef>
              <a:spcAft>
                <a:spcPts val="0"/>
              </a:spcAft>
              <a:buSzPts val="3200"/>
              <a:buNone/>
              <a:defRPr sz="4267" b="1"/>
            </a:lvl5pPr>
            <a:lvl6pPr lvl="5" algn="ctr" rtl="0">
              <a:spcBef>
                <a:spcPts val="0"/>
              </a:spcBef>
              <a:spcAft>
                <a:spcPts val="0"/>
              </a:spcAft>
              <a:buSzPts val="3200"/>
              <a:buNone/>
              <a:defRPr sz="4267" b="1"/>
            </a:lvl6pPr>
            <a:lvl7pPr lvl="6" algn="ctr" rtl="0">
              <a:spcBef>
                <a:spcPts val="0"/>
              </a:spcBef>
              <a:spcAft>
                <a:spcPts val="0"/>
              </a:spcAft>
              <a:buSzPts val="3200"/>
              <a:buNone/>
              <a:defRPr sz="4267" b="1"/>
            </a:lvl7pPr>
            <a:lvl8pPr lvl="7" algn="ctr" rtl="0">
              <a:spcBef>
                <a:spcPts val="0"/>
              </a:spcBef>
              <a:spcAft>
                <a:spcPts val="0"/>
              </a:spcAft>
              <a:buSzPts val="3200"/>
              <a:buNone/>
              <a:defRPr sz="4267" b="1"/>
            </a:lvl8pPr>
            <a:lvl9pPr lvl="8" algn="ctr" rtl="0">
              <a:spcBef>
                <a:spcPts val="0"/>
              </a:spcBef>
              <a:spcAft>
                <a:spcPts val="0"/>
              </a:spcAft>
              <a:buSzPts val="3200"/>
              <a:buNone/>
              <a:defRPr sz="4267" b="1"/>
            </a:lvl9pPr>
          </a:lstStyle>
          <a:p>
            <a:endParaRPr/>
          </a:p>
        </p:txBody>
      </p:sp>
      <p:sp>
        <p:nvSpPr>
          <p:cNvPr id="415" name="Google Shape;415;p5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416" name="Google Shape;416;p57"/>
          <p:cNvPicPr preferRelativeResize="0"/>
          <p:nvPr/>
        </p:nvPicPr>
        <p:blipFill rotWithShape="1">
          <a:blip r:embed="rId2">
            <a:alphaModFix/>
          </a:blip>
          <a:srcRect l="42731" t="37976" r="12454" b="10341"/>
          <a:stretch/>
        </p:blipFill>
        <p:spPr>
          <a:xfrm flipH="1">
            <a:off x="7493001" y="3810000"/>
            <a:ext cx="4699000" cy="3048200"/>
          </a:xfrm>
          <a:prstGeom prst="rect">
            <a:avLst/>
          </a:prstGeom>
          <a:noFill/>
          <a:ln>
            <a:noFill/>
          </a:ln>
        </p:spPr>
      </p:pic>
    </p:spTree>
    <p:extLst>
      <p:ext uri="{BB962C8B-B14F-4D97-AF65-F5344CB8AC3E}">
        <p14:creationId xmlns:p14="http://schemas.microsoft.com/office/powerpoint/2010/main" val="30370130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17"/>
        <p:cNvGrpSpPr/>
        <p:nvPr/>
      </p:nvGrpSpPr>
      <p:grpSpPr>
        <a:xfrm>
          <a:off x="0" y="0"/>
          <a:ext cx="0" cy="0"/>
          <a:chOff x="0" y="0"/>
          <a:chExt cx="0" cy="0"/>
        </a:xfrm>
      </p:grpSpPr>
      <p:sp>
        <p:nvSpPr>
          <p:cNvPr id="418" name="Google Shape;418;p58"/>
          <p:cNvSpPr>
            <a:spLocks noGrp="1"/>
          </p:cNvSpPr>
          <p:nvPr>
            <p:ph type="pic" idx="2"/>
          </p:nvPr>
        </p:nvSpPr>
        <p:spPr>
          <a:xfrm>
            <a:off x="-16400" y="-16400"/>
            <a:ext cx="12224800" cy="6890800"/>
          </a:xfrm>
          <a:prstGeom prst="rect">
            <a:avLst/>
          </a:prstGeom>
          <a:noFill/>
          <a:ln>
            <a:noFill/>
          </a:ln>
        </p:spPr>
      </p:sp>
      <p:sp>
        <p:nvSpPr>
          <p:cNvPr id="419" name="Google Shape;419;p5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420" name="Google Shape;420;p58"/>
          <p:cNvPicPr preferRelativeResize="0"/>
          <p:nvPr/>
        </p:nvPicPr>
        <p:blipFill>
          <a:blip r:embed="rId2">
            <a:alphaModFix/>
          </a:blip>
          <a:stretch>
            <a:fillRect/>
          </a:stretch>
        </p:blipFill>
        <p:spPr>
          <a:xfrm>
            <a:off x="9631801" y="6217633"/>
            <a:ext cx="1882263" cy="524800"/>
          </a:xfrm>
          <a:prstGeom prst="rect">
            <a:avLst/>
          </a:prstGeom>
          <a:noFill/>
          <a:ln>
            <a:noFill/>
          </a:ln>
        </p:spPr>
      </p:pic>
      <p:sp>
        <p:nvSpPr>
          <p:cNvPr id="421" name="Google Shape;421;p5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923776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A526-D4F8-CD46-ECCB-8D8C9C7DD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ED5BAE-E029-2902-C426-586E8DC95E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6812C2-B43B-67B5-E848-DD8926EEE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153F2-EC6E-DD2A-F8FD-40575B9B0128}"/>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6" name="Footer Placeholder 5">
            <a:extLst>
              <a:ext uri="{FF2B5EF4-FFF2-40B4-BE49-F238E27FC236}">
                <a16:creationId xmlns:a16="http://schemas.microsoft.com/office/drawing/2014/main" id="{7FEDE794-5AA3-1183-0CF5-9F7C4E6B14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BC178-EA79-591A-97DD-79F43FF2C9B5}"/>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2072161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cons">
  <p:cSld name="Icons">
    <p:bg>
      <p:bgPr>
        <a:solidFill>
          <a:schemeClr val="lt1"/>
        </a:solidFill>
        <a:effectLst/>
      </p:bgPr>
    </p:bg>
    <p:spTree>
      <p:nvGrpSpPr>
        <p:cNvPr id="1" name="Shape 422"/>
        <p:cNvGrpSpPr/>
        <p:nvPr/>
      </p:nvGrpSpPr>
      <p:grpSpPr>
        <a:xfrm>
          <a:off x="0" y="0"/>
          <a:ext cx="0" cy="0"/>
          <a:chOff x="0" y="0"/>
          <a:chExt cx="0" cy="0"/>
        </a:xfrm>
      </p:grpSpPr>
      <p:sp>
        <p:nvSpPr>
          <p:cNvPr id="423" name="Google Shape;423;p5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424" name="Google Shape;424;p59"/>
          <p:cNvPicPr preferRelativeResize="0"/>
          <p:nvPr/>
        </p:nvPicPr>
        <p:blipFill rotWithShape="1">
          <a:blip r:embed="rId2">
            <a:alphaModFix/>
          </a:blip>
          <a:srcRect r="61318" b="88865"/>
          <a:stretch/>
        </p:blipFill>
        <p:spPr>
          <a:xfrm>
            <a:off x="1819401" y="1816816"/>
            <a:ext cx="1210239" cy="954747"/>
          </a:xfrm>
          <a:prstGeom prst="rect">
            <a:avLst/>
          </a:prstGeom>
          <a:noFill/>
          <a:ln>
            <a:noFill/>
          </a:ln>
        </p:spPr>
      </p:pic>
      <p:sp>
        <p:nvSpPr>
          <p:cNvPr id="425" name="Google Shape;425;p59"/>
          <p:cNvSpPr/>
          <p:nvPr/>
        </p:nvSpPr>
        <p:spPr>
          <a:xfrm>
            <a:off x="3469300" y="1787200"/>
            <a:ext cx="7232000" cy="1014000"/>
          </a:xfrm>
          <a:prstGeom prst="roundRect">
            <a:avLst>
              <a:gd name="adj" fmla="val 20933"/>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426" name="Google Shape;426;p59"/>
          <p:cNvSpPr txBox="1">
            <a:spLocks noGrp="1"/>
          </p:cNvSpPr>
          <p:nvPr>
            <p:ph type="body" idx="1"/>
          </p:nvPr>
        </p:nvSpPr>
        <p:spPr>
          <a:xfrm>
            <a:off x="4120129" y="1833000"/>
            <a:ext cx="5387600" cy="922400"/>
          </a:xfrm>
          <a:prstGeom prst="rect">
            <a:avLst/>
          </a:prstGeom>
        </p:spPr>
        <p:txBody>
          <a:bodyPr spcFirstLastPara="1" wrap="square" lIns="91425" tIns="91425" rIns="91425" bIns="91425" anchor="ctr" anchorCtr="0">
            <a:noAutofit/>
          </a:bodyPr>
          <a:lstStyle>
            <a:lvl1pPr marL="609585" lvl="0" indent="-304792" algn="ctr" rtl="0">
              <a:lnSpc>
                <a:spcPct val="100000"/>
              </a:lnSpc>
              <a:spcBef>
                <a:spcPts val="0"/>
              </a:spcBef>
              <a:spcAft>
                <a:spcPts val="0"/>
              </a:spcAft>
              <a:buSzPts val="1200"/>
              <a:buNone/>
              <a:defRPr sz="1600"/>
            </a:lvl1pPr>
          </a:lstStyle>
          <a:p>
            <a:endParaRPr/>
          </a:p>
        </p:txBody>
      </p:sp>
      <p:pic>
        <p:nvPicPr>
          <p:cNvPr id="427" name="Google Shape;427;p59"/>
          <p:cNvPicPr preferRelativeResize="0"/>
          <p:nvPr/>
        </p:nvPicPr>
        <p:blipFill rotWithShape="1">
          <a:blip r:embed="rId2">
            <a:alphaModFix/>
          </a:blip>
          <a:srcRect l="61318" b="88865"/>
          <a:stretch/>
        </p:blipFill>
        <p:spPr>
          <a:xfrm>
            <a:off x="1870199" y="3382508"/>
            <a:ext cx="1210239" cy="954747"/>
          </a:xfrm>
          <a:prstGeom prst="rect">
            <a:avLst/>
          </a:prstGeom>
          <a:noFill/>
          <a:ln>
            <a:noFill/>
          </a:ln>
        </p:spPr>
      </p:pic>
      <p:pic>
        <p:nvPicPr>
          <p:cNvPr id="428" name="Google Shape;428;p59"/>
          <p:cNvPicPr preferRelativeResize="0"/>
          <p:nvPr/>
        </p:nvPicPr>
        <p:blipFill rotWithShape="1">
          <a:blip r:embed="rId2">
            <a:alphaModFix/>
          </a:blip>
          <a:srcRect l="63635" t="67430" r="-2317" b="18931"/>
          <a:stretch/>
        </p:blipFill>
        <p:spPr>
          <a:xfrm>
            <a:off x="1870195" y="4699216"/>
            <a:ext cx="1210239" cy="1169387"/>
          </a:xfrm>
          <a:prstGeom prst="rect">
            <a:avLst/>
          </a:prstGeom>
          <a:noFill/>
          <a:ln>
            <a:noFill/>
          </a:ln>
        </p:spPr>
      </p:pic>
      <p:sp>
        <p:nvSpPr>
          <p:cNvPr id="429" name="Google Shape;429;p59"/>
          <p:cNvSpPr/>
          <p:nvPr/>
        </p:nvSpPr>
        <p:spPr>
          <a:xfrm>
            <a:off x="3469300" y="3243200"/>
            <a:ext cx="7232000" cy="1014000"/>
          </a:xfrm>
          <a:prstGeom prst="roundRect">
            <a:avLst>
              <a:gd name="adj" fmla="val 20933"/>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sp>
        <p:nvSpPr>
          <p:cNvPr id="430" name="Google Shape;430;p59"/>
          <p:cNvSpPr/>
          <p:nvPr/>
        </p:nvSpPr>
        <p:spPr>
          <a:xfrm>
            <a:off x="3469300" y="4699200"/>
            <a:ext cx="7232000" cy="1014000"/>
          </a:xfrm>
          <a:prstGeom prst="roundRect">
            <a:avLst>
              <a:gd name="adj" fmla="val 20933"/>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Poppins"/>
              <a:ea typeface="Poppins"/>
              <a:cs typeface="Poppins"/>
              <a:sym typeface="Poppins"/>
            </a:endParaRPr>
          </a:p>
        </p:txBody>
      </p:sp>
      <p:pic>
        <p:nvPicPr>
          <p:cNvPr id="431" name="Google Shape;431;p59"/>
          <p:cNvPicPr preferRelativeResize="0"/>
          <p:nvPr/>
        </p:nvPicPr>
        <p:blipFill>
          <a:blip r:embed="rId3">
            <a:alphaModFix/>
          </a:blip>
          <a:stretch>
            <a:fillRect/>
          </a:stretch>
        </p:blipFill>
        <p:spPr>
          <a:xfrm>
            <a:off x="9631801" y="6217633"/>
            <a:ext cx="1882263" cy="524800"/>
          </a:xfrm>
          <a:prstGeom prst="rect">
            <a:avLst/>
          </a:prstGeom>
          <a:noFill/>
          <a:ln>
            <a:noFill/>
          </a:ln>
        </p:spPr>
      </p:pic>
      <p:sp>
        <p:nvSpPr>
          <p:cNvPr id="432" name="Google Shape;432;p59"/>
          <p:cNvSpPr txBox="1">
            <a:spLocks noGrp="1"/>
          </p:cNvSpPr>
          <p:nvPr>
            <p:ph type="title"/>
          </p:nvPr>
        </p:nvSpPr>
        <p:spPr>
          <a:xfrm>
            <a:off x="415600" y="593367"/>
            <a:ext cx="7958000" cy="1484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6468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cons_Reversed">
  <p:cSld name="Icons_Reversed">
    <p:bg>
      <p:bgPr>
        <a:solidFill>
          <a:schemeClr val="dk1"/>
        </a:solidFill>
        <a:effectLst/>
      </p:bgPr>
    </p:bg>
    <p:spTree>
      <p:nvGrpSpPr>
        <p:cNvPr id="1" name="Shape 433"/>
        <p:cNvGrpSpPr/>
        <p:nvPr/>
      </p:nvGrpSpPr>
      <p:grpSpPr>
        <a:xfrm>
          <a:off x="0" y="0"/>
          <a:ext cx="0" cy="0"/>
          <a:chOff x="0" y="0"/>
          <a:chExt cx="0" cy="0"/>
        </a:xfrm>
      </p:grpSpPr>
      <p:sp>
        <p:nvSpPr>
          <p:cNvPr id="434" name="Google Shape;434;p6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35" name="Google Shape;435;p60"/>
          <p:cNvSpPr txBox="1">
            <a:spLocks noGrp="1"/>
          </p:cNvSpPr>
          <p:nvPr>
            <p:ph type="title"/>
          </p:nvPr>
        </p:nvSpPr>
        <p:spPr>
          <a:xfrm>
            <a:off x="415600" y="480000"/>
            <a:ext cx="8525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26537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36"/>
        <p:cNvGrpSpPr/>
        <p:nvPr/>
      </p:nvGrpSpPr>
      <p:grpSpPr>
        <a:xfrm>
          <a:off x="0" y="0"/>
          <a:ext cx="0" cy="0"/>
          <a:chOff x="0" y="0"/>
          <a:chExt cx="0" cy="0"/>
        </a:xfrm>
      </p:grpSpPr>
      <p:sp>
        <p:nvSpPr>
          <p:cNvPr id="437" name="Google Shape;437;p61"/>
          <p:cNvSpPr/>
          <p:nvPr/>
        </p:nvSpPr>
        <p:spPr>
          <a:xfrm>
            <a:off x="0" y="0"/>
            <a:ext cx="12192000" cy="830800"/>
          </a:xfrm>
          <a:prstGeom prst="rect">
            <a:avLst/>
          </a:prstGeom>
          <a:solidFill>
            <a:srgbClr val="2B6A7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654B9A"/>
              </a:solidFill>
              <a:latin typeface="Arial"/>
              <a:ea typeface="Arial"/>
              <a:cs typeface="Arial"/>
              <a:sym typeface="Arial"/>
            </a:endParaRPr>
          </a:p>
        </p:txBody>
      </p:sp>
      <p:sp>
        <p:nvSpPr>
          <p:cNvPr id="438" name="Google Shape;438;p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
        <p:nvSpPr>
          <p:cNvPr id="439" name="Google Shape;439;p61"/>
          <p:cNvSpPr txBox="1">
            <a:spLocks noGrp="1"/>
          </p:cNvSpPr>
          <p:nvPr>
            <p:ph type="title"/>
          </p:nvPr>
        </p:nvSpPr>
        <p:spPr>
          <a:xfrm>
            <a:off x="125433" y="0"/>
            <a:ext cx="11801200" cy="83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FFFFFF"/>
              </a:buClr>
              <a:buSzPts val="2400"/>
              <a:buNone/>
              <a:defRPr sz="3200">
                <a:solidFill>
                  <a:srgbClr val="FFFFFF"/>
                </a:solidFill>
              </a:defRPr>
            </a:lvl1pPr>
            <a:lvl2pPr lvl="1" algn="l" rtl="0">
              <a:lnSpc>
                <a:spcPct val="100000"/>
              </a:lnSpc>
              <a:spcBef>
                <a:spcPts val="0"/>
              </a:spcBef>
              <a:spcAft>
                <a:spcPts val="0"/>
              </a:spcAft>
              <a:buClr>
                <a:srgbClr val="FFFFFF"/>
              </a:buClr>
              <a:buSzPts val="2400"/>
              <a:buNone/>
              <a:defRPr sz="3200">
                <a:solidFill>
                  <a:srgbClr val="FFFFFF"/>
                </a:solidFill>
              </a:defRPr>
            </a:lvl2pPr>
            <a:lvl3pPr lvl="2" algn="l" rtl="0">
              <a:lnSpc>
                <a:spcPct val="100000"/>
              </a:lnSpc>
              <a:spcBef>
                <a:spcPts val="0"/>
              </a:spcBef>
              <a:spcAft>
                <a:spcPts val="0"/>
              </a:spcAft>
              <a:buClr>
                <a:srgbClr val="FFFFFF"/>
              </a:buClr>
              <a:buSzPts val="2400"/>
              <a:buNone/>
              <a:defRPr sz="3200">
                <a:solidFill>
                  <a:srgbClr val="FFFFFF"/>
                </a:solidFill>
              </a:defRPr>
            </a:lvl3pPr>
            <a:lvl4pPr lvl="3" algn="l" rtl="0">
              <a:lnSpc>
                <a:spcPct val="100000"/>
              </a:lnSpc>
              <a:spcBef>
                <a:spcPts val="0"/>
              </a:spcBef>
              <a:spcAft>
                <a:spcPts val="0"/>
              </a:spcAft>
              <a:buClr>
                <a:srgbClr val="FFFFFF"/>
              </a:buClr>
              <a:buSzPts val="2400"/>
              <a:buNone/>
              <a:defRPr sz="3200">
                <a:solidFill>
                  <a:srgbClr val="FFFFFF"/>
                </a:solidFill>
              </a:defRPr>
            </a:lvl4pPr>
            <a:lvl5pPr lvl="4" algn="l" rtl="0">
              <a:lnSpc>
                <a:spcPct val="100000"/>
              </a:lnSpc>
              <a:spcBef>
                <a:spcPts val="0"/>
              </a:spcBef>
              <a:spcAft>
                <a:spcPts val="0"/>
              </a:spcAft>
              <a:buClr>
                <a:srgbClr val="FFFFFF"/>
              </a:buClr>
              <a:buSzPts val="2400"/>
              <a:buNone/>
              <a:defRPr sz="3200">
                <a:solidFill>
                  <a:srgbClr val="FFFFFF"/>
                </a:solidFill>
              </a:defRPr>
            </a:lvl5pPr>
            <a:lvl6pPr lvl="5" algn="l" rtl="0">
              <a:lnSpc>
                <a:spcPct val="100000"/>
              </a:lnSpc>
              <a:spcBef>
                <a:spcPts val="0"/>
              </a:spcBef>
              <a:spcAft>
                <a:spcPts val="0"/>
              </a:spcAft>
              <a:buClr>
                <a:srgbClr val="FFFFFF"/>
              </a:buClr>
              <a:buSzPts val="2400"/>
              <a:buNone/>
              <a:defRPr sz="3200">
                <a:solidFill>
                  <a:srgbClr val="FFFFFF"/>
                </a:solidFill>
              </a:defRPr>
            </a:lvl6pPr>
            <a:lvl7pPr lvl="6" algn="l" rtl="0">
              <a:lnSpc>
                <a:spcPct val="100000"/>
              </a:lnSpc>
              <a:spcBef>
                <a:spcPts val="0"/>
              </a:spcBef>
              <a:spcAft>
                <a:spcPts val="0"/>
              </a:spcAft>
              <a:buClr>
                <a:srgbClr val="FFFFFF"/>
              </a:buClr>
              <a:buSzPts val="2400"/>
              <a:buNone/>
              <a:defRPr sz="3200">
                <a:solidFill>
                  <a:srgbClr val="FFFFFF"/>
                </a:solidFill>
              </a:defRPr>
            </a:lvl7pPr>
            <a:lvl8pPr lvl="7" algn="l" rtl="0">
              <a:lnSpc>
                <a:spcPct val="100000"/>
              </a:lnSpc>
              <a:spcBef>
                <a:spcPts val="0"/>
              </a:spcBef>
              <a:spcAft>
                <a:spcPts val="0"/>
              </a:spcAft>
              <a:buClr>
                <a:srgbClr val="FFFFFF"/>
              </a:buClr>
              <a:buSzPts val="2400"/>
              <a:buNone/>
              <a:defRPr sz="3200">
                <a:solidFill>
                  <a:srgbClr val="FFFFFF"/>
                </a:solidFill>
              </a:defRPr>
            </a:lvl8pPr>
            <a:lvl9pPr lvl="8" algn="l" rtl="0">
              <a:lnSpc>
                <a:spcPct val="100000"/>
              </a:lnSpc>
              <a:spcBef>
                <a:spcPts val="0"/>
              </a:spcBef>
              <a:spcAft>
                <a:spcPts val="0"/>
              </a:spcAft>
              <a:buClr>
                <a:srgbClr val="FFFFFF"/>
              </a:buClr>
              <a:buSzPts val="2400"/>
              <a:buNone/>
              <a:defRPr sz="3200">
                <a:solidFill>
                  <a:srgbClr val="FFFFFF"/>
                </a:solidFill>
              </a:defRPr>
            </a:lvl9pPr>
          </a:lstStyle>
          <a:p>
            <a:endParaRPr/>
          </a:p>
        </p:txBody>
      </p:sp>
    </p:spTree>
    <p:extLst>
      <p:ext uri="{BB962C8B-B14F-4D97-AF65-F5344CB8AC3E}">
        <p14:creationId xmlns:p14="http://schemas.microsoft.com/office/powerpoint/2010/main" val="1237509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1 1 1">
  <p:cSld name="Blank 1 1 1">
    <p:spTree>
      <p:nvGrpSpPr>
        <p:cNvPr id="1" name="Shape 440"/>
        <p:cNvGrpSpPr/>
        <p:nvPr/>
      </p:nvGrpSpPr>
      <p:grpSpPr>
        <a:xfrm>
          <a:off x="0" y="0"/>
          <a:ext cx="0" cy="0"/>
          <a:chOff x="0" y="0"/>
          <a:chExt cx="0" cy="0"/>
        </a:xfrm>
      </p:grpSpPr>
      <p:sp>
        <p:nvSpPr>
          <p:cNvPr id="441" name="Google Shape;441;p62"/>
          <p:cNvSpPr/>
          <p:nvPr/>
        </p:nvSpPr>
        <p:spPr>
          <a:xfrm>
            <a:off x="0" y="0"/>
            <a:ext cx="12192000" cy="8308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654B9A"/>
              </a:solidFill>
              <a:latin typeface="Arial"/>
              <a:ea typeface="Arial"/>
              <a:cs typeface="Arial"/>
              <a:sym typeface="Arial"/>
            </a:endParaRPr>
          </a:p>
        </p:txBody>
      </p:sp>
      <p:sp>
        <p:nvSpPr>
          <p:cNvPr id="442" name="Google Shape;442;p6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
        <p:nvSpPr>
          <p:cNvPr id="443" name="Google Shape;443;p62"/>
          <p:cNvSpPr txBox="1">
            <a:spLocks noGrp="1"/>
          </p:cNvSpPr>
          <p:nvPr>
            <p:ph type="title"/>
          </p:nvPr>
        </p:nvSpPr>
        <p:spPr>
          <a:xfrm>
            <a:off x="125433" y="0"/>
            <a:ext cx="11801200" cy="83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FFFFFF"/>
              </a:buClr>
              <a:buSzPts val="2400"/>
              <a:buNone/>
              <a:defRPr sz="3200">
                <a:solidFill>
                  <a:srgbClr val="FFFFFF"/>
                </a:solidFill>
              </a:defRPr>
            </a:lvl1pPr>
            <a:lvl2pPr lvl="1" algn="l" rtl="0">
              <a:lnSpc>
                <a:spcPct val="100000"/>
              </a:lnSpc>
              <a:spcBef>
                <a:spcPts val="0"/>
              </a:spcBef>
              <a:spcAft>
                <a:spcPts val="0"/>
              </a:spcAft>
              <a:buClr>
                <a:srgbClr val="FFFFFF"/>
              </a:buClr>
              <a:buSzPts val="2400"/>
              <a:buNone/>
              <a:defRPr sz="3200">
                <a:solidFill>
                  <a:srgbClr val="FFFFFF"/>
                </a:solidFill>
              </a:defRPr>
            </a:lvl2pPr>
            <a:lvl3pPr lvl="2" algn="l" rtl="0">
              <a:lnSpc>
                <a:spcPct val="100000"/>
              </a:lnSpc>
              <a:spcBef>
                <a:spcPts val="0"/>
              </a:spcBef>
              <a:spcAft>
                <a:spcPts val="0"/>
              </a:spcAft>
              <a:buClr>
                <a:srgbClr val="FFFFFF"/>
              </a:buClr>
              <a:buSzPts val="2400"/>
              <a:buNone/>
              <a:defRPr sz="3200">
                <a:solidFill>
                  <a:srgbClr val="FFFFFF"/>
                </a:solidFill>
              </a:defRPr>
            </a:lvl3pPr>
            <a:lvl4pPr lvl="3" algn="l" rtl="0">
              <a:lnSpc>
                <a:spcPct val="100000"/>
              </a:lnSpc>
              <a:spcBef>
                <a:spcPts val="0"/>
              </a:spcBef>
              <a:spcAft>
                <a:spcPts val="0"/>
              </a:spcAft>
              <a:buClr>
                <a:srgbClr val="FFFFFF"/>
              </a:buClr>
              <a:buSzPts val="2400"/>
              <a:buNone/>
              <a:defRPr sz="3200">
                <a:solidFill>
                  <a:srgbClr val="FFFFFF"/>
                </a:solidFill>
              </a:defRPr>
            </a:lvl4pPr>
            <a:lvl5pPr lvl="4" algn="l" rtl="0">
              <a:lnSpc>
                <a:spcPct val="100000"/>
              </a:lnSpc>
              <a:spcBef>
                <a:spcPts val="0"/>
              </a:spcBef>
              <a:spcAft>
                <a:spcPts val="0"/>
              </a:spcAft>
              <a:buClr>
                <a:srgbClr val="FFFFFF"/>
              </a:buClr>
              <a:buSzPts val="2400"/>
              <a:buNone/>
              <a:defRPr sz="3200">
                <a:solidFill>
                  <a:srgbClr val="FFFFFF"/>
                </a:solidFill>
              </a:defRPr>
            </a:lvl5pPr>
            <a:lvl6pPr lvl="5" algn="l" rtl="0">
              <a:lnSpc>
                <a:spcPct val="100000"/>
              </a:lnSpc>
              <a:spcBef>
                <a:spcPts val="0"/>
              </a:spcBef>
              <a:spcAft>
                <a:spcPts val="0"/>
              </a:spcAft>
              <a:buClr>
                <a:srgbClr val="FFFFFF"/>
              </a:buClr>
              <a:buSzPts val="2400"/>
              <a:buNone/>
              <a:defRPr sz="3200">
                <a:solidFill>
                  <a:srgbClr val="FFFFFF"/>
                </a:solidFill>
              </a:defRPr>
            </a:lvl6pPr>
            <a:lvl7pPr lvl="6" algn="l" rtl="0">
              <a:lnSpc>
                <a:spcPct val="100000"/>
              </a:lnSpc>
              <a:spcBef>
                <a:spcPts val="0"/>
              </a:spcBef>
              <a:spcAft>
                <a:spcPts val="0"/>
              </a:spcAft>
              <a:buClr>
                <a:srgbClr val="FFFFFF"/>
              </a:buClr>
              <a:buSzPts val="2400"/>
              <a:buNone/>
              <a:defRPr sz="3200">
                <a:solidFill>
                  <a:srgbClr val="FFFFFF"/>
                </a:solidFill>
              </a:defRPr>
            </a:lvl7pPr>
            <a:lvl8pPr lvl="7" algn="l" rtl="0">
              <a:lnSpc>
                <a:spcPct val="100000"/>
              </a:lnSpc>
              <a:spcBef>
                <a:spcPts val="0"/>
              </a:spcBef>
              <a:spcAft>
                <a:spcPts val="0"/>
              </a:spcAft>
              <a:buClr>
                <a:srgbClr val="FFFFFF"/>
              </a:buClr>
              <a:buSzPts val="2400"/>
              <a:buNone/>
              <a:defRPr sz="3200">
                <a:solidFill>
                  <a:srgbClr val="FFFFFF"/>
                </a:solidFill>
              </a:defRPr>
            </a:lvl8pPr>
            <a:lvl9pPr lvl="8" algn="l" rtl="0">
              <a:lnSpc>
                <a:spcPct val="100000"/>
              </a:lnSpc>
              <a:spcBef>
                <a:spcPts val="0"/>
              </a:spcBef>
              <a:spcAft>
                <a:spcPts val="0"/>
              </a:spcAft>
              <a:buClr>
                <a:srgbClr val="FFFFFF"/>
              </a:buClr>
              <a:buSzPts val="2400"/>
              <a:buNone/>
              <a:defRPr sz="3200">
                <a:solidFill>
                  <a:srgbClr val="FFFFFF"/>
                </a:solidFill>
              </a:defRPr>
            </a:lvl9pPr>
          </a:lstStyle>
          <a:p>
            <a:endParaRPr/>
          </a:p>
        </p:txBody>
      </p:sp>
    </p:spTree>
    <p:extLst>
      <p:ext uri="{BB962C8B-B14F-4D97-AF65-F5344CB8AC3E}">
        <p14:creationId xmlns:p14="http://schemas.microsoft.com/office/powerpoint/2010/main" val="3527398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4"/>
        <p:cNvGrpSpPr/>
        <p:nvPr/>
      </p:nvGrpSpPr>
      <p:grpSpPr>
        <a:xfrm>
          <a:off x="0" y="0"/>
          <a:ext cx="0" cy="0"/>
          <a:chOff x="0" y="0"/>
          <a:chExt cx="0" cy="0"/>
        </a:xfrm>
      </p:grpSpPr>
      <p:sp>
        <p:nvSpPr>
          <p:cNvPr id="445" name="Google Shape;445;p6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46" name="Google Shape;446;p6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447" name="Google Shape;447;p6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80371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52"/>
        <p:cNvGrpSpPr/>
        <p:nvPr/>
      </p:nvGrpSpPr>
      <p:grpSpPr>
        <a:xfrm>
          <a:off x="0" y="0"/>
          <a:ext cx="0" cy="0"/>
          <a:chOff x="0" y="0"/>
          <a:chExt cx="0" cy="0"/>
        </a:xfrm>
      </p:grpSpPr>
      <p:sp>
        <p:nvSpPr>
          <p:cNvPr id="453" name="Google Shape;453;p65"/>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54" name="Google Shape;454;p65"/>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55" name="Google Shape;455;p6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1246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6"/>
        <p:cNvGrpSpPr/>
        <p:nvPr/>
      </p:nvGrpSpPr>
      <p:grpSpPr>
        <a:xfrm>
          <a:off x="0" y="0"/>
          <a:ext cx="0" cy="0"/>
          <a:chOff x="0" y="0"/>
          <a:chExt cx="0" cy="0"/>
        </a:xfrm>
      </p:grpSpPr>
      <p:sp>
        <p:nvSpPr>
          <p:cNvPr id="457" name="Google Shape;457;p66"/>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58" name="Google Shape;458;p6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347584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9"/>
        <p:cNvGrpSpPr/>
        <p:nvPr/>
      </p:nvGrpSpPr>
      <p:grpSpPr>
        <a:xfrm>
          <a:off x="0" y="0"/>
          <a:ext cx="0" cy="0"/>
          <a:chOff x="0" y="0"/>
          <a:chExt cx="0" cy="0"/>
        </a:xfrm>
      </p:grpSpPr>
      <p:sp>
        <p:nvSpPr>
          <p:cNvPr id="460" name="Google Shape;460;p6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1" name="Google Shape;461;p67"/>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62" name="Google Shape;462;p6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846318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63"/>
        <p:cNvGrpSpPr/>
        <p:nvPr/>
      </p:nvGrpSpPr>
      <p:grpSpPr>
        <a:xfrm>
          <a:off x="0" y="0"/>
          <a:ext cx="0" cy="0"/>
          <a:chOff x="0" y="0"/>
          <a:chExt cx="0" cy="0"/>
        </a:xfrm>
      </p:grpSpPr>
      <p:sp>
        <p:nvSpPr>
          <p:cNvPr id="464" name="Google Shape;464;p6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5" name="Google Shape;465;p68"/>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66" name="Google Shape;466;p68"/>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67" name="Google Shape;467;p6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480683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8"/>
        <p:cNvGrpSpPr/>
        <p:nvPr/>
      </p:nvGrpSpPr>
      <p:grpSpPr>
        <a:xfrm>
          <a:off x="0" y="0"/>
          <a:ext cx="0" cy="0"/>
          <a:chOff x="0" y="0"/>
          <a:chExt cx="0" cy="0"/>
        </a:xfrm>
      </p:grpSpPr>
      <p:sp>
        <p:nvSpPr>
          <p:cNvPr id="469" name="Google Shape;469;p6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0" name="Google Shape;470;p6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99824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7D40-416F-3696-409A-796AA6D48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EC9B94-6D5C-C649-87E8-C3D98591E0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C56368-7822-BCF4-5469-ABA51B155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83C8C-CC3D-E215-4D5D-44D5385F4768}"/>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6" name="Footer Placeholder 5">
            <a:extLst>
              <a:ext uri="{FF2B5EF4-FFF2-40B4-BE49-F238E27FC236}">
                <a16:creationId xmlns:a16="http://schemas.microsoft.com/office/drawing/2014/main" id="{F3FD6FF0-24E3-B627-38F0-5F0C6DC077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C336E1-F119-9BD8-AC08-81E52FBC7D49}"/>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470980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1"/>
        <p:cNvGrpSpPr/>
        <p:nvPr/>
      </p:nvGrpSpPr>
      <p:grpSpPr>
        <a:xfrm>
          <a:off x="0" y="0"/>
          <a:ext cx="0" cy="0"/>
          <a:chOff x="0" y="0"/>
          <a:chExt cx="0" cy="0"/>
        </a:xfrm>
      </p:grpSpPr>
      <p:sp>
        <p:nvSpPr>
          <p:cNvPr id="472" name="Google Shape;472;p7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3" name="Google Shape;473;p7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74" name="Google Shape;474;p7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16155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5"/>
        <p:cNvGrpSpPr/>
        <p:nvPr/>
      </p:nvGrpSpPr>
      <p:grpSpPr>
        <a:xfrm>
          <a:off x="0" y="0"/>
          <a:ext cx="0" cy="0"/>
          <a:chOff x="0" y="0"/>
          <a:chExt cx="0" cy="0"/>
        </a:xfrm>
      </p:grpSpPr>
      <p:sp>
        <p:nvSpPr>
          <p:cNvPr id="476" name="Google Shape;476;p71"/>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77" name="Google Shape;477;p7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204638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8"/>
        <p:cNvGrpSpPr/>
        <p:nvPr/>
      </p:nvGrpSpPr>
      <p:grpSpPr>
        <a:xfrm>
          <a:off x="0" y="0"/>
          <a:ext cx="0" cy="0"/>
          <a:chOff x="0" y="0"/>
          <a:chExt cx="0" cy="0"/>
        </a:xfrm>
      </p:grpSpPr>
      <p:sp>
        <p:nvSpPr>
          <p:cNvPr id="479" name="Google Shape;479;p7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72"/>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81" name="Google Shape;481;p72"/>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2" name="Google Shape;482;p72"/>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3" name="Google Shape;483;p7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81758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4"/>
        <p:cNvGrpSpPr/>
        <p:nvPr/>
      </p:nvGrpSpPr>
      <p:grpSpPr>
        <a:xfrm>
          <a:off x="0" y="0"/>
          <a:ext cx="0" cy="0"/>
          <a:chOff x="0" y="0"/>
          <a:chExt cx="0" cy="0"/>
        </a:xfrm>
      </p:grpSpPr>
      <p:sp>
        <p:nvSpPr>
          <p:cNvPr id="485" name="Google Shape;485;p73"/>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486" name="Google Shape;486;p7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645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7"/>
        <p:cNvGrpSpPr/>
        <p:nvPr/>
      </p:nvGrpSpPr>
      <p:grpSpPr>
        <a:xfrm>
          <a:off x="0" y="0"/>
          <a:ext cx="0" cy="0"/>
          <a:chOff x="0" y="0"/>
          <a:chExt cx="0" cy="0"/>
        </a:xfrm>
      </p:grpSpPr>
      <p:sp>
        <p:nvSpPr>
          <p:cNvPr id="488" name="Google Shape;488;p74"/>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89" name="Google Shape;489;p74"/>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490" name="Google Shape;490;p7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574105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1"/>
        <p:cNvGrpSpPr/>
        <p:nvPr/>
      </p:nvGrpSpPr>
      <p:grpSpPr>
        <a:xfrm>
          <a:off x="0" y="0"/>
          <a:ext cx="0" cy="0"/>
          <a:chOff x="0" y="0"/>
          <a:chExt cx="0" cy="0"/>
        </a:xfrm>
      </p:grpSpPr>
      <p:sp>
        <p:nvSpPr>
          <p:cNvPr id="492" name="Google Shape;492;p7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49944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138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164954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714000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116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theme" Target="../theme/theme3.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4.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5.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BB10A3-603F-5E90-D8AB-8342AE1F7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117EA0-B622-30CD-740D-38939BABBA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F9AA0D-0FBF-7994-27AB-356E15162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F1445547-76E6-08F8-CC7B-CDF28F51F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DBA945-C2FD-80DE-E7EF-74039C70F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1FD78-9BA6-4D58-B554-8E123F16102E}" type="slidenum">
              <a:rPr lang="en-GB" smtClean="0"/>
              <a:t>‹#›</a:t>
            </a:fld>
            <a:endParaRPr lang="en-GB"/>
          </a:p>
        </p:txBody>
      </p:sp>
    </p:spTree>
    <p:extLst>
      <p:ext uri="{BB962C8B-B14F-4D97-AF65-F5344CB8AC3E}">
        <p14:creationId xmlns:p14="http://schemas.microsoft.com/office/powerpoint/2010/main" val="86097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F7B7B-5BCC-40B0-BBB5-BC17DB320226}" type="datetimeFigureOut">
              <a:rPr lang="en-GB" smtClean="0"/>
              <a:t>17/07/2024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323F8-98BF-4792-9F21-C7AF8B486843}" type="slidenum">
              <a:rPr lang="en-GB" smtClean="0"/>
              <a:t>‹#›</a:t>
            </a:fld>
            <a:endParaRPr lang="en-GB"/>
          </a:p>
        </p:txBody>
      </p:sp>
    </p:spTree>
    <p:extLst>
      <p:ext uri="{BB962C8B-B14F-4D97-AF65-F5344CB8AC3E}">
        <p14:creationId xmlns:p14="http://schemas.microsoft.com/office/powerpoint/2010/main" val="645014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50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marL="914400" lvl="1" indent="-304800">
              <a:lnSpc>
                <a:spcPct val="150000"/>
              </a:lnSpc>
              <a:spcBef>
                <a:spcPts val="0"/>
              </a:spcBef>
              <a:spcAft>
                <a:spcPts val="0"/>
              </a:spcAft>
              <a:buClr>
                <a:schemeClr val="dk1"/>
              </a:buClr>
              <a:buSzPts val="1200"/>
              <a:buFont typeface="Poppins"/>
              <a:buChar char="○"/>
              <a:defRPr sz="1200">
                <a:solidFill>
                  <a:schemeClr val="dk1"/>
                </a:solidFill>
                <a:latin typeface="Poppins"/>
                <a:ea typeface="Poppins"/>
                <a:cs typeface="Poppins"/>
                <a:sym typeface="Poppins"/>
              </a:defRPr>
            </a:lvl2pPr>
            <a:lvl3pPr marL="1371600" lvl="2" indent="-304800">
              <a:lnSpc>
                <a:spcPct val="150000"/>
              </a:lnSpc>
              <a:spcBef>
                <a:spcPts val="0"/>
              </a:spcBef>
              <a:spcAft>
                <a:spcPts val="0"/>
              </a:spcAft>
              <a:buClr>
                <a:schemeClr val="dk1"/>
              </a:buClr>
              <a:buSzPts val="1200"/>
              <a:buFont typeface="Poppins"/>
              <a:buChar char="■"/>
              <a:defRPr sz="1200">
                <a:solidFill>
                  <a:schemeClr val="dk1"/>
                </a:solidFill>
                <a:latin typeface="Poppins"/>
                <a:ea typeface="Poppins"/>
                <a:cs typeface="Poppins"/>
                <a:sym typeface="Poppins"/>
              </a:defRPr>
            </a:lvl3pPr>
            <a:lvl4pPr marL="1828800" lvl="3" indent="-304800">
              <a:lnSpc>
                <a:spcPct val="150000"/>
              </a:lnSpc>
              <a:spcBef>
                <a:spcPts val="0"/>
              </a:spcBef>
              <a:spcAft>
                <a:spcPts val="0"/>
              </a:spcAft>
              <a:buClr>
                <a:schemeClr val="dk1"/>
              </a:buClr>
              <a:buSzPts val="1200"/>
              <a:buFont typeface="Poppins"/>
              <a:buChar char="●"/>
              <a:defRPr sz="1200">
                <a:solidFill>
                  <a:schemeClr val="dk1"/>
                </a:solidFill>
                <a:latin typeface="Poppins"/>
                <a:ea typeface="Poppins"/>
                <a:cs typeface="Poppins"/>
                <a:sym typeface="Poppins"/>
              </a:defRPr>
            </a:lvl4pPr>
            <a:lvl5pPr marL="2286000" lvl="4" indent="-304800">
              <a:lnSpc>
                <a:spcPct val="150000"/>
              </a:lnSpc>
              <a:spcBef>
                <a:spcPts val="0"/>
              </a:spcBef>
              <a:spcAft>
                <a:spcPts val="0"/>
              </a:spcAft>
              <a:buClr>
                <a:schemeClr val="dk1"/>
              </a:buClr>
              <a:buSzPts val="1200"/>
              <a:buFont typeface="Poppins"/>
              <a:buChar char="○"/>
              <a:defRPr sz="1200">
                <a:solidFill>
                  <a:schemeClr val="dk1"/>
                </a:solidFill>
                <a:latin typeface="Poppins"/>
                <a:ea typeface="Poppins"/>
                <a:cs typeface="Poppins"/>
                <a:sym typeface="Poppins"/>
              </a:defRPr>
            </a:lvl5pPr>
            <a:lvl6pPr marL="2743200" lvl="5" indent="-304800">
              <a:lnSpc>
                <a:spcPct val="150000"/>
              </a:lnSpc>
              <a:spcBef>
                <a:spcPts val="0"/>
              </a:spcBef>
              <a:spcAft>
                <a:spcPts val="0"/>
              </a:spcAft>
              <a:buClr>
                <a:schemeClr val="dk1"/>
              </a:buClr>
              <a:buSzPts val="1200"/>
              <a:buFont typeface="Poppins"/>
              <a:buChar char="■"/>
              <a:defRPr sz="1200">
                <a:solidFill>
                  <a:schemeClr val="dk1"/>
                </a:solidFill>
                <a:latin typeface="Poppins"/>
                <a:ea typeface="Poppins"/>
                <a:cs typeface="Poppins"/>
                <a:sym typeface="Poppins"/>
              </a:defRPr>
            </a:lvl6pPr>
            <a:lvl7pPr marL="3200400" lvl="6" indent="-304800">
              <a:lnSpc>
                <a:spcPct val="150000"/>
              </a:lnSpc>
              <a:spcBef>
                <a:spcPts val="0"/>
              </a:spcBef>
              <a:spcAft>
                <a:spcPts val="0"/>
              </a:spcAft>
              <a:buClr>
                <a:schemeClr val="dk1"/>
              </a:buClr>
              <a:buSzPts val="1200"/>
              <a:buFont typeface="Poppins"/>
              <a:buChar char="●"/>
              <a:defRPr sz="1200">
                <a:solidFill>
                  <a:schemeClr val="dk1"/>
                </a:solidFill>
                <a:latin typeface="Poppins"/>
                <a:ea typeface="Poppins"/>
                <a:cs typeface="Poppins"/>
                <a:sym typeface="Poppins"/>
              </a:defRPr>
            </a:lvl7pPr>
            <a:lvl8pPr marL="3657600" lvl="7" indent="-304800">
              <a:lnSpc>
                <a:spcPct val="150000"/>
              </a:lnSpc>
              <a:spcBef>
                <a:spcPts val="0"/>
              </a:spcBef>
              <a:spcAft>
                <a:spcPts val="0"/>
              </a:spcAft>
              <a:buClr>
                <a:schemeClr val="dk1"/>
              </a:buClr>
              <a:buSzPts val="1200"/>
              <a:buFont typeface="Poppins"/>
              <a:buChar char="○"/>
              <a:defRPr sz="1200">
                <a:solidFill>
                  <a:schemeClr val="dk1"/>
                </a:solidFill>
                <a:latin typeface="Poppins"/>
                <a:ea typeface="Poppins"/>
                <a:cs typeface="Poppins"/>
                <a:sym typeface="Poppins"/>
              </a:defRPr>
            </a:lvl8pPr>
            <a:lvl9pPr marL="4114800" lvl="8" indent="-304800">
              <a:lnSpc>
                <a:spcPct val="150000"/>
              </a:lnSpc>
              <a:spcBef>
                <a:spcPts val="0"/>
              </a:spcBef>
              <a:spcAft>
                <a:spcPts val="0"/>
              </a:spcAft>
              <a:buClr>
                <a:schemeClr val="dk1"/>
              </a:buClr>
              <a:buSzPts val="1200"/>
              <a:buFont typeface="Poppins"/>
              <a:buChar char="■"/>
              <a:defRPr sz="1200">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defRPr>
            </a:lvl1pPr>
            <a:lvl2pPr lvl="1" algn="r">
              <a:buNone/>
              <a:defRPr sz="1333">
                <a:solidFill>
                  <a:schemeClr val="dk1"/>
                </a:solidFill>
              </a:defRPr>
            </a:lvl2pPr>
            <a:lvl3pPr lvl="2" algn="r">
              <a:buNone/>
              <a:defRPr sz="1333">
                <a:solidFill>
                  <a:schemeClr val="dk1"/>
                </a:solidFill>
              </a:defRPr>
            </a:lvl3pPr>
            <a:lvl4pPr lvl="3" algn="r">
              <a:buNone/>
              <a:defRPr sz="1333">
                <a:solidFill>
                  <a:schemeClr val="dk1"/>
                </a:solidFill>
              </a:defRPr>
            </a:lvl4pPr>
            <a:lvl5pPr lvl="4" algn="r">
              <a:buNone/>
              <a:defRPr sz="1333">
                <a:solidFill>
                  <a:schemeClr val="dk1"/>
                </a:solidFill>
              </a:defRPr>
            </a:lvl5pPr>
            <a:lvl6pPr lvl="5" algn="r">
              <a:buNone/>
              <a:defRPr sz="1333">
                <a:solidFill>
                  <a:schemeClr val="dk1"/>
                </a:solidFill>
              </a:defRPr>
            </a:lvl6pPr>
            <a:lvl7pPr lvl="6" algn="r">
              <a:buNone/>
              <a:defRPr sz="1333">
                <a:solidFill>
                  <a:schemeClr val="dk1"/>
                </a:solidFill>
              </a:defRPr>
            </a:lvl7pPr>
            <a:lvl8pPr lvl="7" algn="r">
              <a:buNone/>
              <a:defRPr sz="1333">
                <a:solidFill>
                  <a:schemeClr val="dk1"/>
                </a:solidFill>
              </a:defRPr>
            </a:lvl8pPr>
            <a:lvl9pPr lvl="8" algn="r">
              <a:buNone/>
              <a:defRPr sz="1333">
                <a:solidFill>
                  <a:schemeClr val="dk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9602358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27">
          <p15:clr>
            <a:srgbClr val="E46962"/>
          </p15:clr>
        </p15:guide>
        <p15:guide id="2" orient="horz" pos="2937">
          <p15:clr>
            <a:srgbClr val="E46962"/>
          </p15:clr>
        </p15:guide>
        <p15:guide id="3" pos="227">
          <p15:clr>
            <a:srgbClr val="E46962"/>
          </p15:clr>
        </p15:guide>
        <p15:guide id="4" pos="5564">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6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50" name="Google Shape;450;p6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451" name="Google Shape;451;p6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84065746"/>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6117212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3.png"/><Relationship Id="rId7" Type="http://schemas.openxmlformats.org/officeDocument/2006/relationships/image" Target="../media/image26.png"/><Relationship Id="rId2" Type="http://schemas.openxmlformats.org/officeDocument/2006/relationships/image" Target="../media/image42.emf"/><Relationship Id="rId1" Type="http://schemas.openxmlformats.org/officeDocument/2006/relationships/slideLayout" Target="../slideLayouts/slideLayout10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hyperlink" Target="https://www.goodthingsfoundation.org/insights/supporting-digital-inclusion-in-general-practice-top-tips/" TargetMode="Externa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3.xml"/><Relationship Id="rId1" Type="http://schemas.openxmlformats.org/officeDocument/2006/relationships/slideLayout" Target="../slideLayouts/slideLayout67.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0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08.xml"/><Relationship Id="rId5" Type="http://schemas.openxmlformats.org/officeDocument/2006/relationships/image" Target="../media/image31.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9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CACC08-F31D-0941-10CE-F81843913F0E}"/>
              </a:ext>
            </a:extLst>
          </p:cNvPr>
          <p:cNvSpPr/>
          <p:nvPr/>
        </p:nvSpPr>
        <p:spPr>
          <a:xfrm>
            <a:off x="0" y="2434237"/>
            <a:ext cx="12192000" cy="3558190"/>
          </a:xfrm>
          <a:prstGeom prst="rect">
            <a:avLst/>
          </a:prstGeom>
          <a:solidFill>
            <a:srgbClr val="416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44742-582B-B0EC-EC85-0860AD8ED173}"/>
              </a:ext>
            </a:extLst>
          </p:cNvPr>
          <p:cNvSpPr txBox="1"/>
          <p:nvPr/>
        </p:nvSpPr>
        <p:spPr>
          <a:xfrm>
            <a:off x="608121" y="2719673"/>
            <a:ext cx="4847209" cy="3046988"/>
          </a:xfrm>
          <a:prstGeom prst="rect">
            <a:avLst/>
          </a:prstGeom>
          <a:noFill/>
        </p:spPr>
        <p:txBody>
          <a:bodyPr wrap="square" rtlCol="0">
            <a:spAutoFit/>
          </a:bodyPr>
          <a:lstStyle/>
          <a:p>
            <a:r>
              <a:rPr lang="en-US" sz="4800" dirty="0">
                <a:solidFill>
                  <a:schemeClr val="bg1"/>
                </a:solidFill>
                <a:latin typeface="Raleway ExtraBold" panose="020B0903030101060003" pitchFamily="34" charset="0"/>
              </a:rPr>
              <a:t>Serving communities though digital services</a:t>
            </a:r>
            <a:endParaRPr lang="en-GB" sz="4800" dirty="0">
              <a:solidFill>
                <a:schemeClr val="bg1"/>
              </a:solidFill>
              <a:latin typeface="Raleway ExtraBold" panose="020B0903030101060003" pitchFamily="34" charset="0"/>
            </a:endParaRPr>
          </a:p>
        </p:txBody>
      </p:sp>
      <p:sp>
        <p:nvSpPr>
          <p:cNvPr id="11" name="TextBox 10">
            <a:extLst>
              <a:ext uri="{FF2B5EF4-FFF2-40B4-BE49-F238E27FC236}">
                <a16:creationId xmlns:a16="http://schemas.microsoft.com/office/drawing/2014/main" id="{648D43DF-F4E6-322D-60DA-B3A7005DC2DF}"/>
              </a:ext>
            </a:extLst>
          </p:cNvPr>
          <p:cNvSpPr txBox="1"/>
          <p:nvPr/>
        </p:nvSpPr>
        <p:spPr>
          <a:xfrm>
            <a:off x="10568082" y="1928813"/>
            <a:ext cx="1552897" cy="430887"/>
          </a:xfrm>
          <a:prstGeom prst="rect">
            <a:avLst/>
          </a:prstGeom>
          <a:noFill/>
        </p:spPr>
        <p:txBody>
          <a:bodyPr wrap="square" rtlCol="0">
            <a:spAutoFit/>
          </a:bodyPr>
          <a:lstStyle/>
          <a:p>
            <a:r>
              <a:rPr lang="en-GB" sz="2200" dirty="0">
                <a:solidFill>
                  <a:srgbClr val="4168A3"/>
                </a:solidFill>
                <a:latin typeface="Raleway ExtraBold" panose="020B0903030101060003" pitchFamily="34" charset="0"/>
              </a:rPr>
              <a:t>#DHSS24</a:t>
            </a:r>
          </a:p>
        </p:txBody>
      </p:sp>
      <p:sp>
        <p:nvSpPr>
          <p:cNvPr id="2" name="TextBox 1">
            <a:extLst>
              <a:ext uri="{FF2B5EF4-FFF2-40B4-BE49-F238E27FC236}">
                <a16:creationId xmlns:a16="http://schemas.microsoft.com/office/drawing/2014/main" id="{09597FF0-A370-CB74-DE9D-D26C89FDD8D8}"/>
              </a:ext>
            </a:extLst>
          </p:cNvPr>
          <p:cNvSpPr txBox="1"/>
          <p:nvPr/>
        </p:nvSpPr>
        <p:spPr>
          <a:xfrm>
            <a:off x="6096000" y="2768072"/>
            <a:ext cx="2756516"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Chair: Paul Charnley </a:t>
            </a:r>
          </a:p>
        </p:txBody>
      </p:sp>
      <p:sp>
        <p:nvSpPr>
          <p:cNvPr id="3" name="Rectangle 2">
            <a:extLst>
              <a:ext uri="{FF2B5EF4-FFF2-40B4-BE49-F238E27FC236}">
                <a16:creationId xmlns:a16="http://schemas.microsoft.com/office/drawing/2014/main" id="{8D0A6E87-1136-CFA3-D986-2A5A1AFC71A4}"/>
              </a:ext>
            </a:extLst>
          </p:cNvPr>
          <p:cNvSpPr/>
          <p:nvPr/>
        </p:nvSpPr>
        <p:spPr>
          <a:xfrm flipV="1">
            <a:off x="6211409" y="3196098"/>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A250226-7D8F-EB76-2564-B3E033467FD5}"/>
              </a:ext>
            </a:extLst>
          </p:cNvPr>
          <p:cNvSpPr txBox="1"/>
          <p:nvPr/>
        </p:nvSpPr>
        <p:spPr>
          <a:xfrm>
            <a:off x="6096000" y="3338192"/>
            <a:ext cx="2189824" cy="954107"/>
          </a:xfrm>
          <a:prstGeom prst="rect">
            <a:avLst/>
          </a:prstGeom>
          <a:noFill/>
        </p:spPr>
        <p:txBody>
          <a:bodyPr wrap="square" rtlCol="0">
            <a:spAutoFit/>
          </a:bodyPr>
          <a:lstStyle/>
          <a:p>
            <a:r>
              <a:rPr lang="en-US" sz="1400" dirty="0">
                <a:solidFill>
                  <a:schemeClr val="bg1"/>
                </a:solidFill>
                <a:latin typeface="Raleway" panose="020B0003030101060003" pitchFamily="34" charset="0"/>
              </a:rPr>
              <a:t>Co-Chair Digital Blueprinting Steering Committee (NHS England)</a:t>
            </a:r>
            <a:endParaRPr lang="en-GB" sz="1400" dirty="0">
              <a:solidFill>
                <a:schemeClr val="bg1"/>
              </a:solidFill>
              <a:latin typeface="Raleway" panose="020B0003030101060003" pitchFamily="34" charset="0"/>
            </a:endParaRPr>
          </a:p>
        </p:txBody>
      </p:sp>
      <p:sp>
        <p:nvSpPr>
          <p:cNvPr id="15" name="TextBox 14">
            <a:extLst>
              <a:ext uri="{FF2B5EF4-FFF2-40B4-BE49-F238E27FC236}">
                <a16:creationId xmlns:a16="http://schemas.microsoft.com/office/drawing/2014/main" id="{C6397005-3AF4-EE47-7CFA-02279D80A177}"/>
              </a:ext>
            </a:extLst>
          </p:cNvPr>
          <p:cNvSpPr txBox="1"/>
          <p:nvPr/>
        </p:nvSpPr>
        <p:spPr>
          <a:xfrm>
            <a:off x="8852516" y="2768072"/>
            <a:ext cx="2756516"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Tom </a:t>
            </a:r>
            <a:r>
              <a:rPr lang="en-GB" sz="2000" dirty="0" err="1">
                <a:solidFill>
                  <a:schemeClr val="bg1"/>
                </a:solidFill>
                <a:latin typeface="Raleway ExtraBold" panose="020B0903030101060003" pitchFamily="34" charset="0"/>
              </a:rPr>
              <a:t>Micklewright</a:t>
            </a:r>
            <a:r>
              <a:rPr lang="en-GB" sz="2000" dirty="0">
                <a:solidFill>
                  <a:schemeClr val="bg1"/>
                </a:solidFill>
                <a:latin typeface="Raleway ExtraBold" panose="020B0903030101060003" pitchFamily="34" charset="0"/>
              </a:rPr>
              <a:t> </a:t>
            </a:r>
          </a:p>
        </p:txBody>
      </p:sp>
      <p:sp>
        <p:nvSpPr>
          <p:cNvPr id="16" name="Rectangle 15">
            <a:extLst>
              <a:ext uri="{FF2B5EF4-FFF2-40B4-BE49-F238E27FC236}">
                <a16:creationId xmlns:a16="http://schemas.microsoft.com/office/drawing/2014/main" id="{4C1A97FE-660D-47E9-C25E-3E39A2BE9123}"/>
              </a:ext>
            </a:extLst>
          </p:cNvPr>
          <p:cNvSpPr/>
          <p:nvPr/>
        </p:nvSpPr>
        <p:spPr>
          <a:xfrm flipV="1">
            <a:off x="8967926" y="3196098"/>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44AB2F0-59AA-A877-3DD6-210D789D898D}"/>
              </a:ext>
            </a:extLst>
          </p:cNvPr>
          <p:cNvSpPr txBox="1"/>
          <p:nvPr/>
        </p:nvSpPr>
        <p:spPr>
          <a:xfrm>
            <a:off x="8852517" y="3338192"/>
            <a:ext cx="2474244" cy="738664"/>
          </a:xfrm>
          <a:prstGeom prst="rect">
            <a:avLst/>
          </a:prstGeom>
          <a:noFill/>
        </p:spPr>
        <p:txBody>
          <a:bodyPr wrap="square" rtlCol="0">
            <a:spAutoFit/>
          </a:bodyPr>
          <a:lstStyle/>
          <a:p>
            <a:r>
              <a:rPr lang="en-US" sz="1400" dirty="0">
                <a:solidFill>
                  <a:schemeClr val="bg1"/>
                </a:solidFill>
                <a:latin typeface="Raleway" panose="020B0003030101060003" pitchFamily="34" charset="0"/>
              </a:rPr>
              <a:t>clinical lead for digital transformation, Cheshire and Merseyside ICS</a:t>
            </a:r>
            <a:endParaRPr lang="en-GB" sz="1400" dirty="0">
              <a:solidFill>
                <a:schemeClr val="bg1"/>
              </a:solidFill>
              <a:latin typeface="Raleway" panose="020B0003030101060003" pitchFamily="34" charset="0"/>
            </a:endParaRPr>
          </a:p>
        </p:txBody>
      </p:sp>
      <p:sp>
        <p:nvSpPr>
          <p:cNvPr id="18" name="TextBox 17">
            <a:extLst>
              <a:ext uri="{FF2B5EF4-FFF2-40B4-BE49-F238E27FC236}">
                <a16:creationId xmlns:a16="http://schemas.microsoft.com/office/drawing/2014/main" id="{BA237C98-B2C1-0407-5D85-F654652231C0}"/>
              </a:ext>
            </a:extLst>
          </p:cNvPr>
          <p:cNvSpPr txBox="1"/>
          <p:nvPr/>
        </p:nvSpPr>
        <p:spPr>
          <a:xfrm>
            <a:off x="6079725" y="4366375"/>
            <a:ext cx="2471691"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Emma Arrowsmith </a:t>
            </a:r>
          </a:p>
        </p:txBody>
      </p:sp>
      <p:sp>
        <p:nvSpPr>
          <p:cNvPr id="19" name="Rectangle 18">
            <a:extLst>
              <a:ext uri="{FF2B5EF4-FFF2-40B4-BE49-F238E27FC236}">
                <a16:creationId xmlns:a16="http://schemas.microsoft.com/office/drawing/2014/main" id="{01A1BDB0-64B6-F2DA-B431-40510094B204}"/>
              </a:ext>
            </a:extLst>
          </p:cNvPr>
          <p:cNvSpPr/>
          <p:nvPr/>
        </p:nvSpPr>
        <p:spPr>
          <a:xfrm flipV="1">
            <a:off x="6195135" y="4794401"/>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A7B25CD-0181-80FC-B28D-4BB3D4EF6481}"/>
              </a:ext>
            </a:extLst>
          </p:cNvPr>
          <p:cNvSpPr txBox="1"/>
          <p:nvPr/>
        </p:nvSpPr>
        <p:spPr>
          <a:xfrm>
            <a:off x="6079726" y="4936495"/>
            <a:ext cx="1623133" cy="954107"/>
          </a:xfrm>
          <a:prstGeom prst="rect">
            <a:avLst/>
          </a:prstGeom>
          <a:noFill/>
        </p:spPr>
        <p:txBody>
          <a:bodyPr wrap="square" rtlCol="0">
            <a:spAutoFit/>
          </a:bodyPr>
          <a:lstStyle/>
          <a:p>
            <a:r>
              <a:rPr lang="en-US" sz="1400" dirty="0">
                <a:solidFill>
                  <a:schemeClr val="bg1"/>
                </a:solidFill>
                <a:latin typeface="Raleway" panose="020B0003030101060003" pitchFamily="34" charset="0"/>
              </a:rPr>
              <a:t>digital matron, County Durham and Darlington NHS FT</a:t>
            </a:r>
            <a:endParaRPr lang="en-GB" sz="1400" dirty="0">
              <a:solidFill>
                <a:schemeClr val="bg1"/>
              </a:solidFill>
              <a:latin typeface="Raleway" panose="020B0003030101060003" pitchFamily="34" charset="0"/>
            </a:endParaRPr>
          </a:p>
        </p:txBody>
      </p:sp>
      <p:sp>
        <p:nvSpPr>
          <p:cNvPr id="21" name="TextBox 20">
            <a:extLst>
              <a:ext uri="{FF2B5EF4-FFF2-40B4-BE49-F238E27FC236}">
                <a16:creationId xmlns:a16="http://schemas.microsoft.com/office/drawing/2014/main" id="{5DC97FDF-C353-E12B-F44E-219D6A8FBAE3}"/>
              </a:ext>
            </a:extLst>
          </p:cNvPr>
          <p:cNvSpPr txBox="1"/>
          <p:nvPr/>
        </p:nvSpPr>
        <p:spPr>
          <a:xfrm>
            <a:off x="8844379" y="4366375"/>
            <a:ext cx="2206099"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Katie Heard </a:t>
            </a:r>
          </a:p>
        </p:txBody>
      </p:sp>
      <p:sp>
        <p:nvSpPr>
          <p:cNvPr id="22" name="Rectangle 21">
            <a:extLst>
              <a:ext uri="{FF2B5EF4-FFF2-40B4-BE49-F238E27FC236}">
                <a16:creationId xmlns:a16="http://schemas.microsoft.com/office/drawing/2014/main" id="{E1AE290C-0CD4-4ED8-8FCF-31BFCA7C4B7E}"/>
              </a:ext>
            </a:extLst>
          </p:cNvPr>
          <p:cNvSpPr/>
          <p:nvPr/>
        </p:nvSpPr>
        <p:spPr>
          <a:xfrm flipV="1">
            <a:off x="8959789" y="4794401"/>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B2D3D80-3C1E-31FE-82A5-66F402D80F82}"/>
              </a:ext>
            </a:extLst>
          </p:cNvPr>
          <p:cNvSpPr txBox="1"/>
          <p:nvPr/>
        </p:nvSpPr>
        <p:spPr>
          <a:xfrm>
            <a:off x="8844380" y="4936495"/>
            <a:ext cx="1623133" cy="954107"/>
          </a:xfrm>
          <a:prstGeom prst="rect">
            <a:avLst/>
          </a:prstGeom>
          <a:noFill/>
        </p:spPr>
        <p:txBody>
          <a:bodyPr wrap="square" rtlCol="0">
            <a:spAutoFit/>
          </a:bodyPr>
          <a:lstStyle/>
          <a:p>
            <a:r>
              <a:rPr lang="en-US" sz="1400" dirty="0">
                <a:solidFill>
                  <a:schemeClr val="bg1"/>
                </a:solidFill>
                <a:latin typeface="Raleway" panose="020B0003030101060003" pitchFamily="34" charset="0"/>
              </a:rPr>
              <a:t>head of research and data insights, Good things foundation</a:t>
            </a:r>
            <a:endParaRPr lang="en-GB" sz="1400" dirty="0">
              <a:solidFill>
                <a:schemeClr val="bg1"/>
              </a:solidFill>
              <a:latin typeface="Raleway" panose="020B0003030101060003" pitchFamily="34" charset="0"/>
            </a:endParaRPr>
          </a:p>
        </p:txBody>
      </p:sp>
      <p:pic>
        <p:nvPicPr>
          <p:cNvPr id="9" name="Picture 8" descr="A logo on a black background&#10;&#10;Description automatically generated">
            <a:extLst>
              <a:ext uri="{FF2B5EF4-FFF2-40B4-BE49-F238E27FC236}">
                <a16:creationId xmlns:a16="http://schemas.microsoft.com/office/drawing/2014/main" id="{A2224A08-960F-07ED-7FF4-006DBDA64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0" y="311979"/>
            <a:ext cx="3895725" cy="1794334"/>
          </a:xfrm>
          <a:prstGeom prst="rect">
            <a:avLst/>
          </a:prstGeom>
        </p:spPr>
      </p:pic>
      <p:sp>
        <p:nvSpPr>
          <p:cNvPr id="10" name="Rectangle 9">
            <a:extLst>
              <a:ext uri="{FF2B5EF4-FFF2-40B4-BE49-F238E27FC236}">
                <a16:creationId xmlns:a16="http://schemas.microsoft.com/office/drawing/2014/main" id="{6CC88498-22AD-C1DD-0D89-0DF72C76718B}"/>
              </a:ext>
            </a:extLst>
          </p:cNvPr>
          <p:cNvSpPr/>
          <p:nvPr/>
        </p:nvSpPr>
        <p:spPr>
          <a:xfrm>
            <a:off x="0" y="6720395"/>
            <a:ext cx="12192000" cy="204279"/>
          </a:xfrm>
          <a:prstGeom prst="rect">
            <a:avLst/>
          </a:prstGeom>
          <a:solidFill>
            <a:srgbClr val="009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4818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B3F646-A73A-9B81-9BCD-5811BA0C8837}"/>
              </a:ext>
            </a:extLst>
          </p:cNvPr>
          <p:cNvSpPr txBox="1"/>
          <p:nvPr/>
        </p:nvSpPr>
        <p:spPr>
          <a:xfrm>
            <a:off x="405399" y="316457"/>
            <a:ext cx="710574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253776"/>
                </a:solidFill>
                <a:effectLst/>
                <a:uLnTx/>
                <a:uFillTx/>
                <a:latin typeface="Roboto" pitchFamily="2" charset="0"/>
                <a:ea typeface="Roboto" pitchFamily="2" charset="0"/>
                <a:cs typeface="Arial" panose="020B0604020202020204" pitchFamily="34" charset="0"/>
              </a:rPr>
              <a:t>Outcomes and Results</a:t>
            </a:r>
          </a:p>
        </p:txBody>
      </p:sp>
      <p:sp>
        <p:nvSpPr>
          <p:cNvPr id="5" name="TextBox 4">
            <a:extLst>
              <a:ext uri="{FF2B5EF4-FFF2-40B4-BE49-F238E27FC236}">
                <a16:creationId xmlns:a16="http://schemas.microsoft.com/office/drawing/2014/main" id="{C258AA72-D19E-07F4-7F9D-9A6794F097EE}"/>
              </a:ext>
            </a:extLst>
          </p:cNvPr>
          <p:cNvSpPr txBox="1"/>
          <p:nvPr/>
        </p:nvSpPr>
        <p:spPr>
          <a:xfrm>
            <a:off x="464650" y="3514727"/>
            <a:ext cx="3365781" cy="15470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Winter Pressures Campaign</a:t>
            </a:r>
            <a:endParaRPr kumimoji="0" lang="en-US" sz="1800" b="0" i="0" u="none" strike="noStrike" kern="1200" cap="none" spc="0" normalizeH="0" baseline="0" noProof="0" dirty="0">
              <a:ln>
                <a:noFill/>
              </a:ln>
              <a:solidFill>
                <a:prstClr val="black"/>
              </a:solidFill>
              <a:effectLst/>
              <a:uLnTx/>
              <a:uFillTx/>
              <a:latin typeface="Roboto"/>
              <a:ea typeface="Roboto"/>
              <a:cs typeface="Roboto"/>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Roboto"/>
              <a:ea typeface="Roboto"/>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Elective Care Campaign</a:t>
            </a:r>
            <a:endParaRPr kumimoji="0" lang="en-US" sz="1800" b="0" i="0" u="none" strike="noStrike" kern="1200" cap="none" spc="0" normalizeH="0" baseline="0" noProof="0" dirty="0">
              <a:ln>
                <a:noFill/>
              </a:ln>
              <a:solidFill>
                <a:prstClr val="black"/>
              </a:solidFill>
              <a:effectLst/>
              <a:uLnTx/>
              <a:uFillTx/>
              <a:latin typeface="Roboto"/>
              <a:ea typeface="Roboto"/>
              <a:cs typeface="Robo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 - 7648 Page visits over 2 months</a:t>
            </a:r>
            <a:endParaRPr kumimoji="0" lang="en-GB" sz="1600" b="0" i="0" u="none" strike="noStrike" kern="1200" cap="none" spc="0" normalizeH="0" baseline="0" noProof="0" dirty="0">
              <a:ln>
                <a:noFill/>
              </a:ln>
              <a:solidFill>
                <a:prstClr val="black"/>
              </a:solidFill>
              <a:effectLst/>
              <a:uLnTx/>
              <a:uFillTx/>
              <a:latin typeface="Roboto"/>
              <a:ea typeface="Roboto"/>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  - 27% download rate</a:t>
            </a:r>
          </a:p>
        </p:txBody>
      </p:sp>
      <p:sp>
        <p:nvSpPr>
          <p:cNvPr id="8" name="TextBox 7">
            <a:extLst>
              <a:ext uri="{FF2B5EF4-FFF2-40B4-BE49-F238E27FC236}">
                <a16:creationId xmlns:a16="http://schemas.microsoft.com/office/drawing/2014/main" id="{F008A005-0FD2-A9B6-1B5E-CC4479DCA514}"/>
              </a:ext>
            </a:extLst>
          </p:cNvPr>
          <p:cNvSpPr txBox="1"/>
          <p:nvPr/>
        </p:nvSpPr>
        <p:spPr>
          <a:xfrm>
            <a:off x="4246243" y="3514726"/>
            <a:ext cx="3480078" cy="21380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Wellbeing CIC – bespoke digital health formulary.</a:t>
            </a:r>
            <a:endParaRPr kumimoji="0" lang="en-GB" sz="1600" b="0" i="0" u="none" strike="noStrike" kern="1200" cap="none" spc="0" normalizeH="0" baseline="0" noProof="0" dirty="0">
              <a:ln>
                <a:noFill/>
              </a:ln>
              <a:solidFill>
                <a:prstClr val="black"/>
              </a:solidFill>
              <a:effectLst/>
              <a:uLnTx/>
              <a:uFillTx/>
              <a:latin typeface="Roboto" pitchFamily="2" charset="0"/>
              <a:ea typeface="Roboto" pitchFamily="2" charset="0"/>
              <a:cs typeface="Roboto"/>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Roboto" pitchFamily="2" charset="0"/>
              <a:ea typeface="Roboto" pitchFamily="2" charset="0"/>
              <a:cs typeface="Robo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Team makes ~90 app recommendations per month</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Roboto" pitchFamily="2" charset="0"/>
              <a:ea typeface="Roboto" pitchFamily="2" charset="0"/>
              <a:cs typeface="Robo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Estimated savings  £65K per annum</a:t>
            </a:r>
            <a:endParaRPr kumimoji="0" lang="en-GB" sz="1600" b="0" i="0" u="none" strike="noStrike" kern="1200" cap="none" spc="0" normalizeH="0" baseline="0" noProof="0" dirty="0">
              <a:ln>
                <a:noFill/>
              </a:ln>
              <a:solidFill>
                <a:prstClr val="black"/>
              </a:solidFill>
              <a:effectLst/>
              <a:uLnTx/>
              <a:uFillTx/>
              <a:latin typeface="Roboto" pitchFamily="2" charset="0"/>
              <a:ea typeface="Roboto" pitchFamily="2" charset="0"/>
              <a:cs typeface="Roboto"/>
            </a:endParaRPr>
          </a:p>
        </p:txBody>
      </p:sp>
      <p:sp>
        <p:nvSpPr>
          <p:cNvPr id="9" name="TextBox 8">
            <a:extLst>
              <a:ext uri="{FF2B5EF4-FFF2-40B4-BE49-F238E27FC236}">
                <a16:creationId xmlns:a16="http://schemas.microsoft.com/office/drawing/2014/main" id="{49AC87F4-C252-F4EA-25F0-672B2D187B33}"/>
              </a:ext>
            </a:extLst>
          </p:cNvPr>
          <p:cNvSpPr txBox="1"/>
          <p:nvPr/>
        </p:nvSpPr>
        <p:spPr>
          <a:xfrm>
            <a:off x="8142133" y="3514726"/>
            <a:ext cx="3259292" cy="21380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Patients, HF teams, Primary Care.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Roboto" pitchFamily="2" charset="0"/>
              <a:ea typeface="Roboto" pitchFamily="2" charset="0"/>
              <a:cs typeface="Robo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Redesigned Heart Failure Pathway. </a:t>
            </a:r>
            <a:endParaRPr kumimoji="0" lang="en-GB" sz="1600" b="0" i="0" u="none" strike="noStrike" kern="1200" cap="none" spc="0" normalizeH="0" baseline="0" noProof="0" dirty="0">
              <a:ln>
                <a:noFill/>
              </a:ln>
              <a:solidFill>
                <a:prstClr val="black"/>
              </a:solidFill>
              <a:effectLst/>
              <a:uLnTx/>
              <a:uFillTx/>
              <a:latin typeface="Roboto" pitchFamily="2" charset="0"/>
              <a:ea typeface="Roboto" pitchFamily="2" charset="0"/>
              <a:cs typeface="Roboto"/>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Roboto" pitchFamily="2" charset="0"/>
              <a:ea typeface="Roboto" pitchFamily="2" charset="0"/>
              <a:cs typeface="Robo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oboto"/>
                <a:ea typeface="Roboto"/>
                <a:cs typeface="Roboto"/>
              </a:rPr>
              <a:t>Matching digital tools to unmet patient needs.</a:t>
            </a:r>
            <a:endParaRPr kumimoji="0" lang="en-GB" sz="1600" b="0" i="0" u="none" strike="noStrike" kern="1200" cap="none" spc="0" normalizeH="0" baseline="0" noProof="0" dirty="0">
              <a:ln>
                <a:noFill/>
              </a:ln>
              <a:solidFill>
                <a:prstClr val="black"/>
              </a:solidFill>
              <a:effectLst/>
              <a:uLnTx/>
              <a:uFillTx/>
              <a:latin typeface="Roboto" pitchFamily="2" charset="0"/>
              <a:ea typeface="Roboto" pitchFamily="2" charset="0"/>
              <a:cs typeface="Roboto"/>
            </a:endParaRPr>
          </a:p>
        </p:txBody>
      </p:sp>
      <p:cxnSp>
        <p:nvCxnSpPr>
          <p:cNvPr id="12" name="Straight Connector 11">
            <a:extLst>
              <a:ext uri="{FF2B5EF4-FFF2-40B4-BE49-F238E27FC236}">
                <a16:creationId xmlns:a16="http://schemas.microsoft.com/office/drawing/2014/main" id="{833D4326-A8ED-094F-269F-60BB819D6497}"/>
              </a:ext>
            </a:extLst>
          </p:cNvPr>
          <p:cNvCxnSpPr>
            <a:cxnSpLocks/>
          </p:cNvCxnSpPr>
          <p:nvPr/>
        </p:nvCxnSpPr>
        <p:spPr>
          <a:xfrm>
            <a:off x="4295576" y="3257550"/>
            <a:ext cx="33053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F05B59-63BF-3750-2A6E-667E21044364}"/>
              </a:ext>
            </a:extLst>
          </p:cNvPr>
          <p:cNvCxnSpPr/>
          <p:nvPr/>
        </p:nvCxnSpPr>
        <p:spPr>
          <a:xfrm>
            <a:off x="8142133" y="3257550"/>
            <a:ext cx="3430744"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D7BE31-5E2C-5B09-02BE-689A74D378F4}"/>
              </a:ext>
            </a:extLst>
          </p:cNvPr>
          <p:cNvSpPr txBox="1"/>
          <p:nvPr/>
        </p:nvSpPr>
        <p:spPr>
          <a:xfrm>
            <a:off x="1598039" y="2031318"/>
            <a:ext cx="2360099"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rgbClr val="BA3683"/>
                </a:solidFill>
                <a:effectLst/>
                <a:uLnTx/>
                <a:uFillTx/>
                <a:latin typeface="Roboto"/>
                <a:ea typeface="Roboto"/>
                <a:cs typeface="Roboto"/>
              </a:rPr>
              <a:t>E-comms</a:t>
            </a:r>
            <a:r>
              <a:rPr kumimoji="0" lang="en-GB" sz="2000" b="1" i="0" u="none" strike="noStrike" kern="1200" cap="none" spc="0" normalizeH="0" baseline="0" noProof="0" dirty="0">
                <a:ln>
                  <a:noFill/>
                </a:ln>
                <a:solidFill>
                  <a:srgbClr val="BA3683"/>
                </a:solidFill>
                <a:effectLst/>
                <a:uLnTx/>
                <a:uFillTx/>
                <a:latin typeface="Roboto"/>
                <a:ea typeface="Roboto"/>
                <a:cs typeface="Roboto"/>
              </a:rPr>
              <a:t> </a:t>
            </a:r>
            <a:endParaRPr kumimoji="0" lang="en-US" sz="2000" b="1" i="0" u="none" strike="noStrike" kern="1200" cap="none" spc="0" normalizeH="0" baseline="0" noProof="0">
              <a:ln>
                <a:noFill/>
              </a:ln>
              <a:solidFill>
                <a:srgbClr val="BA3683"/>
              </a:solidFill>
              <a:effectLst/>
              <a:uLnTx/>
              <a:uFillTx/>
              <a:latin typeface="Aptos" panose="020B0004020202020204"/>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BA3683"/>
                </a:solidFill>
                <a:effectLst/>
                <a:uLnTx/>
                <a:uFillTx/>
                <a:latin typeface="Roboto"/>
                <a:ea typeface="Roboto"/>
                <a:cs typeface="Roboto"/>
              </a:rPr>
              <a:t>Campaigns</a:t>
            </a:r>
            <a:endParaRPr kumimoji="0" lang="en-US" sz="1800" b="1" i="0" u="none" strike="noStrike" kern="1200" cap="none" spc="0" normalizeH="0" baseline="0" noProof="0">
              <a:ln>
                <a:noFill/>
              </a:ln>
              <a:solidFill>
                <a:srgbClr val="BA3683"/>
              </a:solidFill>
              <a:effectLst/>
              <a:uLnTx/>
              <a:uFillTx/>
              <a:latin typeface="Aptos" panose="020B0004020202020204"/>
              <a:ea typeface="+mn-ea"/>
              <a:cs typeface="+mn-cs"/>
            </a:endParaRPr>
          </a:p>
        </p:txBody>
      </p:sp>
      <p:sp>
        <p:nvSpPr>
          <p:cNvPr id="19" name="TextBox 18">
            <a:extLst>
              <a:ext uri="{FF2B5EF4-FFF2-40B4-BE49-F238E27FC236}">
                <a16:creationId xmlns:a16="http://schemas.microsoft.com/office/drawing/2014/main" id="{434CD3C6-FB40-5CC9-CFD5-EF6693470762}"/>
              </a:ext>
            </a:extLst>
          </p:cNvPr>
          <p:cNvSpPr txBox="1"/>
          <p:nvPr/>
        </p:nvSpPr>
        <p:spPr>
          <a:xfrm>
            <a:off x="5396781" y="2045173"/>
            <a:ext cx="2465806"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BA3683"/>
                </a:solidFill>
                <a:effectLst/>
                <a:uLnTx/>
                <a:uFillTx/>
                <a:latin typeface="Roboto"/>
                <a:ea typeface="Roboto"/>
                <a:cs typeface="Roboto"/>
              </a:rPr>
              <a:t>Social </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BA3683"/>
                </a:solidFill>
                <a:effectLst/>
                <a:uLnTx/>
                <a:uFillTx/>
                <a:latin typeface="Roboto"/>
                <a:ea typeface="Roboto"/>
                <a:cs typeface="Roboto"/>
              </a:rPr>
              <a:t>Prescribing</a:t>
            </a:r>
            <a:endParaRPr kumimoji="0" lang="en-GB"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TextBox 21">
            <a:extLst>
              <a:ext uri="{FF2B5EF4-FFF2-40B4-BE49-F238E27FC236}">
                <a16:creationId xmlns:a16="http://schemas.microsoft.com/office/drawing/2014/main" id="{0F1D20EB-FB52-246B-68D5-A4951F8E4C4F}"/>
              </a:ext>
            </a:extLst>
          </p:cNvPr>
          <p:cNvSpPr txBox="1"/>
          <p:nvPr/>
        </p:nvSpPr>
        <p:spPr>
          <a:xfrm>
            <a:off x="9562054" y="1768082"/>
            <a:ext cx="1839371" cy="98488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br>
            <a:r>
              <a:rPr kumimoji="0" lang="en-GB" sz="2000" b="1" i="0" u="none" strike="noStrike" kern="1200" cap="none" spc="0" normalizeH="0" baseline="0" noProof="0" dirty="0">
                <a:ln>
                  <a:noFill/>
                </a:ln>
                <a:solidFill>
                  <a:srgbClr val="BA3683"/>
                </a:solidFill>
                <a:effectLst/>
                <a:uLnTx/>
                <a:uFillTx/>
                <a:latin typeface="Roboto"/>
                <a:ea typeface="Roboto"/>
                <a:cs typeface="Roboto"/>
              </a:rPr>
              <a:t>Digital Care Pathways</a:t>
            </a:r>
            <a:endParaRPr kumimoji="0" lang="en-US" sz="2000" b="1" i="0" u="none" strike="noStrike" kern="1200" cap="none" spc="0" normalizeH="0" baseline="0" noProof="0" dirty="0">
              <a:ln>
                <a:noFill/>
              </a:ln>
              <a:solidFill>
                <a:srgbClr val="BA3683"/>
              </a:solidFill>
              <a:effectLst/>
              <a:uLnTx/>
              <a:uFillTx/>
              <a:latin typeface="Roboto"/>
              <a:ea typeface="Roboto"/>
              <a:cs typeface="Roboto"/>
            </a:endParaRPr>
          </a:p>
        </p:txBody>
      </p:sp>
      <p:cxnSp>
        <p:nvCxnSpPr>
          <p:cNvPr id="28" name="Straight Connector 27">
            <a:extLst>
              <a:ext uri="{FF2B5EF4-FFF2-40B4-BE49-F238E27FC236}">
                <a16:creationId xmlns:a16="http://schemas.microsoft.com/office/drawing/2014/main" id="{B7AF0418-5C59-99CE-696C-197F9A457DBA}"/>
              </a:ext>
            </a:extLst>
          </p:cNvPr>
          <p:cNvCxnSpPr>
            <a:cxnSpLocks/>
          </p:cNvCxnSpPr>
          <p:nvPr/>
        </p:nvCxnSpPr>
        <p:spPr>
          <a:xfrm>
            <a:off x="523676" y="3257550"/>
            <a:ext cx="3305374"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12C70B24-7864-97A8-D553-EDDC905AC6AF}"/>
              </a:ext>
            </a:extLst>
          </p:cNvPr>
          <p:cNvPicPr>
            <a:picLocks noChangeAspect="1"/>
          </p:cNvPicPr>
          <p:nvPr/>
        </p:nvPicPr>
        <p:blipFill>
          <a:blip r:embed="rId2"/>
          <a:stretch>
            <a:fillRect/>
          </a:stretch>
        </p:blipFill>
        <p:spPr>
          <a:xfrm>
            <a:off x="627604" y="1958829"/>
            <a:ext cx="676160" cy="861772"/>
          </a:xfrm>
          <a:prstGeom prst="rect">
            <a:avLst/>
          </a:prstGeom>
        </p:spPr>
      </p:pic>
      <p:pic>
        <p:nvPicPr>
          <p:cNvPr id="4" name="Graphic 3" descr="Cycle with people outline">
            <a:extLst>
              <a:ext uri="{FF2B5EF4-FFF2-40B4-BE49-F238E27FC236}">
                <a16:creationId xmlns:a16="http://schemas.microsoft.com/office/drawing/2014/main" id="{14C08125-7813-269E-6ADD-263E6D3C41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4910" y="1766455"/>
            <a:ext cx="1163781" cy="1198417"/>
          </a:xfrm>
          <a:prstGeom prst="rect">
            <a:avLst/>
          </a:prstGeom>
        </p:spPr>
      </p:pic>
      <p:pic>
        <p:nvPicPr>
          <p:cNvPr id="6" name="Graphic 5" descr="Stethoscope outline">
            <a:extLst>
              <a:ext uri="{FF2B5EF4-FFF2-40B4-BE49-F238E27FC236}">
                <a16:creationId xmlns:a16="http://schemas.microsoft.com/office/drawing/2014/main" id="{33B58B07-E535-6929-DC31-6C0DEB8658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0436" y="1960418"/>
            <a:ext cx="1011382" cy="969818"/>
          </a:xfrm>
          <a:prstGeom prst="rect">
            <a:avLst/>
          </a:prstGeom>
        </p:spPr>
      </p:pic>
      <p:pic>
        <p:nvPicPr>
          <p:cNvPr id="11" name="Google Shape;185;g13f054dc112_0_0" descr="Google Shape;325;p24">
            <a:extLst>
              <a:ext uri="{FF2B5EF4-FFF2-40B4-BE49-F238E27FC236}">
                <a16:creationId xmlns:a16="http://schemas.microsoft.com/office/drawing/2014/main" id="{870E6CC4-2106-EDB9-DB70-99D8DC128FFF}"/>
              </a:ext>
            </a:extLst>
          </p:cNvPr>
          <p:cNvPicPr preferRelativeResize="0"/>
          <p:nvPr/>
        </p:nvPicPr>
        <p:blipFill rotWithShape="1">
          <a:blip r:embed="rId7">
            <a:alphaModFix/>
          </a:blip>
          <a:srcRect/>
          <a:stretch/>
        </p:blipFill>
        <p:spPr>
          <a:xfrm>
            <a:off x="9000500" y="439938"/>
            <a:ext cx="1250670" cy="239936"/>
          </a:xfrm>
          <a:prstGeom prst="rect">
            <a:avLst/>
          </a:prstGeom>
          <a:noFill/>
          <a:ln>
            <a:noFill/>
          </a:ln>
        </p:spPr>
      </p:pic>
      <p:pic>
        <p:nvPicPr>
          <p:cNvPr id="18" name="Content Placeholder 3" descr="A close-up of a diagram&#10;&#10;Description automatically generated">
            <a:extLst>
              <a:ext uri="{FF2B5EF4-FFF2-40B4-BE49-F238E27FC236}">
                <a16:creationId xmlns:a16="http://schemas.microsoft.com/office/drawing/2014/main" id="{DFE35243-27ED-9948-9120-8B8A2772423A}"/>
              </a:ext>
            </a:extLst>
          </p:cNvPr>
          <p:cNvPicPr>
            <a:picLocks noChangeAspect="1"/>
          </p:cNvPicPr>
          <p:nvPr/>
        </p:nvPicPr>
        <p:blipFill rotWithShape="1">
          <a:blip r:embed="rId8"/>
          <a:srcRect l="71142" t="9113" r="4775" b="79432"/>
          <a:stretch/>
        </p:blipFill>
        <p:spPr>
          <a:xfrm>
            <a:off x="10347216" y="230981"/>
            <a:ext cx="1651632" cy="453559"/>
          </a:xfrm>
          <a:prstGeom prst="rect">
            <a:avLst/>
          </a:prstGeom>
        </p:spPr>
      </p:pic>
    </p:spTree>
    <p:extLst>
      <p:ext uri="{BB962C8B-B14F-4D97-AF65-F5344CB8AC3E}">
        <p14:creationId xmlns:p14="http://schemas.microsoft.com/office/powerpoint/2010/main" val="553327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Google Shape;119;g1188e46be11_0_184">
            <a:extLst>
              <a:ext uri="{FF2B5EF4-FFF2-40B4-BE49-F238E27FC236}">
                <a16:creationId xmlns:a16="http://schemas.microsoft.com/office/drawing/2014/main" id="{6C2AE350-C14C-7CD9-70E0-E8AE1ED1D8F4}"/>
              </a:ext>
            </a:extLst>
          </p:cNvPr>
          <p:cNvSpPr txBox="1"/>
          <p:nvPr/>
        </p:nvSpPr>
        <p:spPr>
          <a:xfrm>
            <a:off x="5868557" y="1138036"/>
            <a:ext cx="5444382" cy="1402470"/>
          </a:xfrm>
          <a:prstGeom prst="rect">
            <a:avLst/>
          </a:prstGeom>
        </p:spPr>
        <p:txBody>
          <a:bodyPr spcFirstLastPara="1" vert="horz" lIns="91440" tIns="45720" rIns="91440" bIns="45720" rtlCol="0" anchor="t" anchorCtr="0">
            <a:normAutofit/>
          </a:bodyPr>
          <a:lstStyle/>
          <a:p>
            <a:pPr marL="0" marR="0" lvl="0" indent="0" algn="l" defTabSz="914400" rtl="0" eaLnBrk="1" fontAlgn="auto" latinLnBrk="0" hangingPunct="1">
              <a:lnSpc>
                <a:spcPct val="90000"/>
              </a:lnSpc>
              <a:spcBef>
                <a:spcPct val="0"/>
              </a:spcBef>
              <a:spcAft>
                <a:spcPts val="600"/>
              </a:spcAft>
              <a:buClr>
                <a:srgbClr val="000000"/>
              </a:buClr>
              <a:buSzPts val="3000"/>
              <a:buFontTx/>
              <a:buNone/>
              <a:tabLst/>
              <a:defRPr/>
            </a:pPr>
            <a:r>
              <a:rPr kumimoji="0" lang="en-US" sz="3200" b="1" i="1" u="none" strike="noStrike" kern="1200" cap="none" spc="0" normalizeH="0" baseline="0" noProof="0" dirty="0">
                <a:ln>
                  <a:noFill/>
                </a:ln>
                <a:solidFill>
                  <a:srgbClr val="002060"/>
                </a:solidFill>
                <a:effectLst/>
                <a:uLnTx/>
                <a:uFillTx/>
                <a:latin typeface="Barlow ExtraBold"/>
                <a:ea typeface="+mn-ea"/>
                <a:cs typeface="+mn-cs"/>
                <a:sym typeface="Barlow ExtraBold"/>
              </a:rPr>
              <a:t>THE C&amp;M </a:t>
            </a:r>
            <a:r>
              <a:rPr kumimoji="0" lang="en-US" sz="3200" b="1" i="1" u="none" strike="noStrike" kern="1200" cap="none" spc="0" normalizeH="0" baseline="0" noProof="0" dirty="0">
                <a:ln>
                  <a:noFill/>
                </a:ln>
                <a:solidFill>
                  <a:srgbClr val="D9098C"/>
                </a:solidFill>
                <a:effectLst/>
                <a:uLnTx/>
                <a:uFillTx/>
                <a:latin typeface="Barlow ExtraBold"/>
                <a:ea typeface="+mn-ea"/>
                <a:cs typeface="+mn-cs"/>
                <a:sym typeface="Barlow ExtraBold"/>
              </a:rPr>
              <a:t>HEART FAILURE</a:t>
            </a:r>
            <a:r>
              <a:rPr kumimoji="0" lang="en-US" sz="3200" b="1" i="1" u="none" strike="noStrike" kern="1200" cap="none" spc="0" normalizeH="0" baseline="0" noProof="0" dirty="0">
                <a:ln>
                  <a:noFill/>
                </a:ln>
                <a:solidFill>
                  <a:srgbClr val="002060"/>
                </a:solidFill>
                <a:effectLst/>
                <a:uLnTx/>
                <a:uFillTx/>
                <a:latin typeface="Barlow ExtraBold"/>
                <a:ea typeface="+mn-ea"/>
                <a:cs typeface="+mn-cs"/>
                <a:sym typeface="Barlow ExtraBold"/>
              </a:rPr>
              <a:t> DIGITAL CARE PATHWAY</a:t>
            </a:r>
            <a:endParaRPr kumimoji="0" lang="en-US" sz="3200" b="0" i="0" u="none" strike="noStrike" kern="1200" cap="none" spc="0" normalizeH="0" baseline="0" noProof="0" dirty="0">
              <a:ln>
                <a:noFill/>
              </a:ln>
              <a:solidFill>
                <a:srgbClr val="002060"/>
              </a:solidFill>
              <a:effectLst/>
              <a:uLnTx/>
              <a:uFillTx/>
              <a:latin typeface="Barlow ExtraBold"/>
              <a:ea typeface="+mn-ea"/>
              <a:cs typeface="+mn-cs"/>
              <a:sym typeface="Arial"/>
            </a:endParaRPr>
          </a:p>
        </p:txBody>
      </p:sp>
      <p:pic>
        <p:nvPicPr>
          <p:cNvPr id="4" name="Content Placeholder 3" descr="A diagram of a company&#10;&#10;Description automatically generated">
            <a:extLst>
              <a:ext uri="{FF2B5EF4-FFF2-40B4-BE49-F238E27FC236}">
                <a16:creationId xmlns:a16="http://schemas.microsoft.com/office/drawing/2014/main" id="{C5DB43B6-88CE-3719-CD32-9472C8873E4D}"/>
              </a:ext>
            </a:extLst>
          </p:cNvPr>
          <p:cNvPicPr>
            <a:picLocks noChangeAspect="1"/>
          </p:cNvPicPr>
          <p:nvPr/>
        </p:nvPicPr>
        <p:blipFill rotWithShape="1">
          <a:blip r:embed="rId2"/>
          <a:srcRect l="514"/>
          <a:stretch/>
        </p:blipFill>
        <p:spPr>
          <a:xfrm>
            <a:off x="-1" y="10"/>
            <a:ext cx="5151179" cy="6857990"/>
          </a:xfrm>
          <a:prstGeom prst="rect">
            <a:avLst/>
          </a:prstGeom>
        </p:spPr>
      </p:pic>
      <p:cxnSp>
        <p:nvCxnSpPr>
          <p:cNvPr id="15" name="Straight Connector 1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6">
            <a:extLst>
              <a:ext uri="{FF2B5EF4-FFF2-40B4-BE49-F238E27FC236}">
                <a16:creationId xmlns:a16="http://schemas.microsoft.com/office/drawing/2014/main" id="{26403FCA-BCF6-3CBB-2470-72E6845AC888}"/>
              </a:ext>
            </a:extLst>
          </p:cNvPr>
          <p:cNvSpPr txBox="1"/>
          <p:nvPr/>
        </p:nvSpPr>
        <p:spPr>
          <a:xfrm>
            <a:off x="6128395" y="3182062"/>
            <a:ext cx="5180634" cy="2062099"/>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639"/>
                </a:solidFill>
                <a:effectLst/>
                <a:uFillTx/>
                <a:latin typeface="+mj-lt"/>
                <a:ea typeface="+mj-ea"/>
                <a:cs typeface="+mj-cs"/>
                <a:sym typeface="Helvetica"/>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1871"/>
                </a:solidFill>
                <a:effectLst/>
                <a:uLnTx/>
                <a:uFillTx/>
                <a:latin typeface="Speak Pro"/>
                <a:ea typeface="+mj-lt"/>
                <a:cs typeface="+mj-lt"/>
                <a:sym typeface="Helvetica"/>
              </a:rPr>
              <a:t>This project was led by a </a:t>
            </a:r>
            <a:r>
              <a:rPr kumimoji="0" lang="en-US" sz="1600" b="0" i="1" u="none" strike="noStrike" kern="1200" cap="none" spc="0" normalizeH="0" baseline="0" noProof="0" dirty="0">
                <a:ln>
                  <a:noFill/>
                </a:ln>
                <a:solidFill>
                  <a:srgbClr val="E31C79"/>
                </a:solidFill>
                <a:effectLst/>
                <a:uLnTx/>
                <a:uFillTx/>
                <a:latin typeface="Speak Pro"/>
                <a:ea typeface="+mj-lt"/>
                <a:cs typeface="+mj-lt"/>
                <a:sym typeface="Helvetica"/>
              </a:rPr>
              <a:t>deep understanding from heart failure patients</a:t>
            </a:r>
            <a:r>
              <a:rPr kumimoji="0" lang="en-US" sz="1600" b="0" i="1" u="none" strike="noStrike" kern="1200" cap="none" spc="0" normalizeH="0" baseline="0" noProof="0" dirty="0">
                <a:ln>
                  <a:noFill/>
                </a:ln>
                <a:solidFill>
                  <a:srgbClr val="001871"/>
                </a:solidFill>
                <a:effectLst/>
                <a:uLnTx/>
                <a:uFillTx/>
                <a:latin typeface="Speak Pro"/>
                <a:ea typeface="+mj-lt"/>
                <a:cs typeface="+mj-lt"/>
                <a:sym typeface="Helvetica"/>
              </a:rPr>
              <a:t> and clinicians themselves about their experiences and we collaboratively generated solutions that underpin this new pathway. </a:t>
            </a:r>
            <a:endParaRPr kumimoji="0" lang="en-US" sz="1600" b="0" i="1" u="none" strike="noStrike" kern="1200" cap="none" spc="0" normalizeH="0" baseline="0" noProof="0" dirty="0">
              <a:ln>
                <a:noFill/>
              </a:ln>
              <a:solidFill>
                <a:srgbClr val="333639"/>
              </a:solidFill>
              <a:effectLst/>
              <a:uLnTx/>
              <a:uFillTx/>
              <a:latin typeface="Speak Pro"/>
              <a:ea typeface="+mj-lt"/>
              <a:cs typeface="+mj-lt"/>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1871"/>
              </a:solidFill>
              <a:effectLst/>
              <a:uLnTx/>
              <a:uFillTx/>
              <a:latin typeface="Speak Pro"/>
              <a:ea typeface="+mj-lt"/>
              <a:cs typeface="+mj-lt"/>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1871"/>
                </a:solidFill>
                <a:effectLst/>
                <a:uLnTx/>
                <a:uFillTx/>
                <a:latin typeface="Speak Pro"/>
                <a:ea typeface="+mj-lt"/>
                <a:cs typeface="+mj-lt"/>
                <a:sym typeface="Helvetica"/>
              </a:rPr>
              <a:t>I am hopeful that we can </a:t>
            </a:r>
            <a:r>
              <a:rPr kumimoji="0" lang="en-US" sz="1600" b="0" i="1" u="none" strike="noStrike" kern="1200" cap="none" spc="0" normalizeH="0" baseline="0" noProof="0" dirty="0">
                <a:ln>
                  <a:noFill/>
                </a:ln>
                <a:solidFill>
                  <a:srgbClr val="E31C79"/>
                </a:solidFill>
                <a:effectLst/>
                <a:uLnTx/>
                <a:uFillTx/>
                <a:latin typeface="Speak Pro"/>
                <a:ea typeface="+mj-lt"/>
                <a:cs typeface="+mj-lt"/>
                <a:sym typeface="Helvetica"/>
              </a:rPr>
              <a:t>improve the experience and outcomes</a:t>
            </a:r>
            <a:r>
              <a:rPr kumimoji="0" lang="en-US" sz="1600" b="0" i="1" u="none" strike="noStrike" kern="1200" cap="none" spc="0" normalizeH="0" baseline="0" noProof="0" dirty="0">
                <a:ln>
                  <a:noFill/>
                </a:ln>
                <a:solidFill>
                  <a:srgbClr val="001871"/>
                </a:solidFill>
                <a:effectLst/>
                <a:uLnTx/>
                <a:uFillTx/>
                <a:latin typeface="Speak Pro"/>
                <a:ea typeface="+mj-lt"/>
                <a:cs typeface="+mj-lt"/>
                <a:sym typeface="Helvetica"/>
              </a:rPr>
              <a:t> for patients across heart failure pathways, with a view to offering it more widely in other regions</a:t>
            </a:r>
            <a:endParaRPr kumimoji="0" lang="en-US" sz="1600" b="0" i="1" u="none" strike="noStrike" kern="1200" cap="none" spc="0" normalizeH="0" baseline="0" noProof="0">
              <a:ln>
                <a:noFill/>
              </a:ln>
              <a:solidFill>
                <a:srgbClr val="333639"/>
              </a:solidFill>
              <a:effectLst/>
              <a:uLnTx/>
              <a:uFillTx/>
              <a:latin typeface="Speak Pro"/>
              <a:ea typeface="+mj-ea"/>
              <a:cs typeface="+mj-cs"/>
              <a:sym typeface="Helvetica"/>
            </a:endParaRPr>
          </a:p>
        </p:txBody>
      </p:sp>
      <p:pic>
        <p:nvPicPr>
          <p:cNvPr id="21" name="Graphic 8" descr="Open quotation mark with solid fill">
            <a:extLst>
              <a:ext uri="{FF2B5EF4-FFF2-40B4-BE49-F238E27FC236}">
                <a16:creationId xmlns:a16="http://schemas.microsoft.com/office/drawing/2014/main" id="{C3DEB536-C47C-27BB-AC08-01E86944E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1215" y="2365094"/>
            <a:ext cx="914400" cy="914400"/>
          </a:xfrm>
          <a:prstGeom prst="rect">
            <a:avLst/>
          </a:prstGeom>
        </p:spPr>
      </p:pic>
      <p:pic>
        <p:nvPicPr>
          <p:cNvPr id="22" name="Graphic 8" descr="Open quotation mark with solid fill">
            <a:extLst>
              <a:ext uri="{FF2B5EF4-FFF2-40B4-BE49-F238E27FC236}">
                <a16:creationId xmlns:a16="http://schemas.microsoft.com/office/drawing/2014/main" id="{23CCA698-6BCF-A352-9E8D-AFA901B990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853910" y="2361893"/>
            <a:ext cx="914400" cy="914400"/>
          </a:xfrm>
          <a:prstGeom prst="rect">
            <a:avLst/>
          </a:prstGeom>
        </p:spPr>
      </p:pic>
    </p:spTree>
    <p:extLst>
      <p:ext uri="{BB962C8B-B14F-4D97-AF65-F5344CB8AC3E}">
        <p14:creationId xmlns:p14="http://schemas.microsoft.com/office/powerpoint/2010/main" val="4234317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37" name="Rectangle 36">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4" name="Google Shape;119;g1188e46be11_0_184">
            <a:extLst>
              <a:ext uri="{FF2B5EF4-FFF2-40B4-BE49-F238E27FC236}">
                <a16:creationId xmlns:a16="http://schemas.microsoft.com/office/drawing/2014/main" id="{1F8F1FAF-B3D0-266F-1C2B-EA65944E2CB6}"/>
              </a:ext>
            </a:extLst>
          </p:cNvPr>
          <p:cNvSpPr txBox="1"/>
          <p:nvPr/>
        </p:nvSpPr>
        <p:spPr>
          <a:xfrm>
            <a:off x="838200" y="1195697"/>
            <a:ext cx="3200400" cy="4238118"/>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ct val="0"/>
              </a:spcBef>
              <a:spcAft>
                <a:spcPts val="600"/>
              </a:spcAft>
              <a:buClr>
                <a:srgbClr val="000000"/>
              </a:buClr>
              <a:buSzPts val="3000"/>
              <a:buFontTx/>
              <a:buNone/>
              <a:tabLst/>
              <a:defRPr/>
            </a:pPr>
            <a:r>
              <a:rPr kumimoji="0" lang="en-US" sz="4400" b="1" i="1" u="none" strike="noStrike" kern="1200" cap="none" spc="0" normalizeH="0" baseline="0" noProof="0" dirty="0">
                <a:ln>
                  <a:noFill/>
                </a:ln>
                <a:solidFill>
                  <a:prstClr val="white"/>
                </a:solidFill>
                <a:effectLst/>
                <a:uLnTx/>
                <a:uFillTx/>
                <a:latin typeface="Aptos Display" panose="020F0302020204030204"/>
                <a:ea typeface="+mn-ea"/>
                <a:cs typeface="+mn-cs"/>
                <a:sym typeface="Barlow ExtraBold"/>
              </a:rPr>
              <a:t>THE </a:t>
            </a:r>
            <a:r>
              <a:rPr kumimoji="0" lang="en-US" sz="4400" b="1" i="1" u="none" strike="noStrike" kern="1200" cap="none" spc="0" normalizeH="0" baseline="0" noProof="0" dirty="0">
                <a:ln>
                  <a:noFill/>
                </a:ln>
                <a:solidFill>
                  <a:srgbClr val="D9098C"/>
                </a:solidFill>
                <a:effectLst/>
                <a:uLnTx/>
                <a:uFillTx/>
                <a:latin typeface="Aptos Display" panose="020F0302020204030204"/>
                <a:ea typeface="+mn-ea"/>
                <a:cs typeface="+mn-cs"/>
                <a:sym typeface="Barlow ExtraBold"/>
              </a:rPr>
              <a:t>DIGITAL</a:t>
            </a:r>
            <a:r>
              <a:rPr kumimoji="0" lang="en-US" sz="4400" b="1" i="1" u="none" strike="noStrike" kern="1200" cap="none" spc="0" normalizeH="0" baseline="0" noProof="0" dirty="0">
                <a:ln>
                  <a:noFill/>
                </a:ln>
                <a:solidFill>
                  <a:prstClr val="white"/>
                </a:solidFill>
                <a:effectLst/>
                <a:uLnTx/>
                <a:uFillTx/>
                <a:latin typeface="Aptos Display" panose="020F0302020204030204"/>
                <a:ea typeface="+mn-ea"/>
                <a:cs typeface="+mn-cs"/>
                <a:sym typeface="Barlow ExtraBold"/>
              </a:rPr>
              <a:t> FUTURE</a:t>
            </a:r>
            <a:endParaRPr kumimoji="0" lang="en-US" sz="4400" b="0" i="0" u="none" strike="noStrike" kern="1200" cap="none" spc="0" normalizeH="0" baseline="0" noProof="0" dirty="0">
              <a:ln>
                <a:noFill/>
              </a:ln>
              <a:solidFill>
                <a:prstClr val="white"/>
              </a:solidFill>
              <a:effectLst/>
              <a:uLnTx/>
              <a:uFillTx/>
              <a:latin typeface="Aptos Display" panose="020F0302020204030204"/>
              <a:ea typeface="+mn-ea"/>
              <a:cs typeface="+mn-cs"/>
              <a:sym typeface="Arial"/>
            </a:endParaRPr>
          </a:p>
        </p:txBody>
      </p:sp>
      <p:grpSp>
        <p:nvGrpSpPr>
          <p:cNvPr id="34"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35" name="Freeform: Shape 34">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6" name="Freeform: Shape 35">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38" name="Oval 37">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0" name="Oval 39">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42"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43" name="Freeform: Shape 42">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4" name="Freeform: Shape 43">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5" name="Freeform: Shape 44">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6" name="Freeform: Shape 45">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7" name="Freeform: Shape 46">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8" name="Freeform: Shape 47">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9" name="Freeform: Shape 48">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0" name="Freeform: Shape 49">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Freeform: Shape 50">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2" name="Freeform: Shape 51">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3" name="Freeform: Shape 52">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4" name="Freeform: Shape 53">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5" name="Freeform: Shape 54">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grpSp>
      <p:graphicFrame>
        <p:nvGraphicFramePr>
          <p:cNvPr id="39" name="Google Shape;115;g1188e46be11_0_184">
            <a:extLst>
              <a:ext uri="{FF2B5EF4-FFF2-40B4-BE49-F238E27FC236}">
                <a16:creationId xmlns:a16="http://schemas.microsoft.com/office/drawing/2014/main" id="{2B796D72-092E-56BB-FBDA-716B253764DB}"/>
              </a:ext>
            </a:extLst>
          </p:cNvPr>
          <p:cNvGraphicFramePr/>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42617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1AFFF-5187-9F21-FF95-F95BF8B5C3E1}"/>
              </a:ext>
            </a:extLst>
          </p:cNvPr>
          <p:cNvSpPr/>
          <p:nvPr/>
        </p:nvSpPr>
        <p:spPr>
          <a:xfrm>
            <a:off x="0" y="6720395"/>
            <a:ext cx="12192000" cy="204279"/>
          </a:xfrm>
          <a:prstGeom prst="rect">
            <a:avLst/>
          </a:prstGeom>
          <a:solidFill>
            <a:srgbClr val="009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CCACC08-F31D-0941-10CE-F81843913F0E}"/>
              </a:ext>
            </a:extLst>
          </p:cNvPr>
          <p:cNvSpPr/>
          <p:nvPr/>
        </p:nvSpPr>
        <p:spPr>
          <a:xfrm>
            <a:off x="0" y="2434237"/>
            <a:ext cx="12192000" cy="3558190"/>
          </a:xfrm>
          <a:prstGeom prst="rect">
            <a:avLst/>
          </a:prstGeom>
          <a:solidFill>
            <a:srgbClr val="416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44742-582B-B0EC-EC85-0860AD8ED173}"/>
              </a:ext>
            </a:extLst>
          </p:cNvPr>
          <p:cNvSpPr txBox="1"/>
          <p:nvPr/>
        </p:nvSpPr>
        <p:spPr>
          <a:xfrm>
            <a:off x="1242873" y="3219379"/>
            <a:ext cx="5197255" cy="646331"/>
          </a:xfrm>
          <a:prstGeom prst="rect">
            <a:avLst/>
          </a:prstGeom>
          <a:noFill/>
        </p:spPr>
        <p:txBody>
          <a:bodyPr wrap="square" rtlCol="0">
            <a:spAutoFit/>
          </a:bodyPr>
          <a:lstStyle/>
          <a:p>
            <a:r>
              <a:rPr lang="en-GB" sz="3600" dirty="0">
                <a:solidFill>
                  <a:schemeClr val="bg1"/>
                </a:solidFill>
                <a:latin typeface="Raleway ExtraBold" panose="020B0903030101060003" pitchFamily="34" charset="0"/>
              </a:rPr>
              <a:t>Katie Heard</a:t>
            </a:r>
          </a:p>
        </p:txBody>
      </p:sp>
      <p:sp>
        <p:nvSpPr>
          <p:cNvPr id="9" name="Rectangle 8">
            <a:extLst>
              <a:ext uri="{FF2B5EF4-FFF2-40B4-BE49-F238E27FC236}">
                <a16:creationId xmlns:a16="http://schemas.microsoft.com/office/drawing/2014/main" id="{240EBAE2-B727-041C-0C59-0B3A9338DFAA}"/>
              </a:ext>
            </a:extLst>
          </p:cNvPr>
          <p:cNvSpPr/>
          <p:nvPr/>
        </p:nvSpPr>
        <p:spPr>
          <a:xfrm>
            <a:off x="1340528" y="3928263"/>
            <a:ext cx="34356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DF1C629-8103-A044-68C0-C155B880384E}"/>
              </a:ext>
            </a:extLst>
          </p:cNvPr>
          <p:cNvSpPr txBox="1"/>
          <p:nvPr/>
        </p:nvSpPr>
        <p:spPr>
          <a:xfrm>
            <a:off x="1242874" y="4116624"/>
            <a:ext cx="3178206" cy="1815882"/>
          </a:xfrm>
          <a:prstGeom prst="rect">
            <a:avLst/>
          </a:prstGeom>
          <a:noFill/>
        </p:spPr>
        <p:txBody>
          <a:bodyPr wrap="square" rtlCol="0">
            <a:spAutoFit/>
          </a:bodyPr>
          <a:lstStyle/>
          <a:p>
            <a:r>
              <a:rPr lang="en-US" sz="2800" dirty="0">
                <a:solidFill>
                  <a:schemeClr val="bg1"/>
                </a:solidFill>
                <a:latin typeface="Raleway" panose="020B0003030101060003" pitchFamily="34" charset="0"/>
              </a:rPr>
              <a:t>head of research and data insights, Good things foundation</a:t>
            </a:r>
          </a:p>
        </p:txBody>
      </p:sp>
      <p:sp>
        <p:nvSpPr>
          <p:cNvPr id="11" name="TextBox 10">
            <a:extLst>
              <a:ext uri="{FF2B5EF4-FFF2-40B4-BE49-F238E27FC236}">
                <a16:creationId xmlns:a16="http://schemas.microsoft.com/office/drawing/2014/main" id="{648D43DF-F4E6-322D-60DA-B3A7005DC2DF}"/>
              </a:ext>
            </a:extLst>
          </p:cNvPr>
          <p:cNvSpPr txBox="1"/>
          <p:nvPr/>
        </p:nvSpPr>
        <p:spPr>
          <a:xfrm>
            <a:off x="10568082" y="1928813"/>
            <a:ext cx="1552897" cy="430887"/>
          </a:xfrm>
          <a:prstGeom prst="rect">
            <a:avLst/>
          </a:prstGeom>
          <a:noFill/>
        </p:spPr>
        <p:txBody>
          <a:bodyPr wrap="square" rtlCol="0">
            <a:spAutoFit/>
          </a:bodyPr>
          <a:lstStyle/>
          <a:p>
            <a:r>
              <a:rPr lang="en-GB" sz="2200" dirty="0">
                <a:solidFill>
                  <a:srgbClr val="4168A3"/>
                </a:solidFill>
                <a:latin typeface="Raleway ExtraBold" panose="020B0903030101060003" pitchFamily="34" charset="0"/>
              </a:rPr>
              <a:t>#DHSS24</a:t>
            </a:r>
          </a:p>
        </p:txBody>
      </p:sp>
      <p:pic>
        <p:nvPicPr>
          <p:cNvPr id="3" name="Picture 2" descr="A logo on a black background&#10;&#10;Description automatically generated">
            <a:extLst>
              <a:ext uri="{FF2B5EF4-FFF2-40B4-BE49-F238E27FC236}">
                <a16:creationId xmlns:a16="http://schemas.microsoft.com/office/drawing/2014/main" id="{A9732A4F-CFD8-028C-FE55-AB209B6E7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0" y="311979"/>
            <a:ext cx="3895725" cy="1794334"/>
          </a:xfrm>
          <a:prstGeom prst="rect">
            <a:avLst/>
          </a:prstGeom>
        </p:spPr>
      </p:pic>
    </p:spTree>
    <p:extLst>
      <p:ext uri="{BB962C8B-B14F-4D97-AF65-F5344CB8AC3E}">
        <p14:creationId xmlns:p14="http://schemas.microsoft.com/office/powerpoint/2010/main" val="267491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6"/>
          <p:cNvSpPr txBox="1">
            <a:spLocks noGrp="1"/>
          </p:cNvSpPr>
          <p:nvPr>
            <p:ph type="title"/>
          </p:nvPr>
        </p:nvSpPr>
        <p:spPr>
          <a:xfrm>
            <a:off x="782833" y="2309733"/>
            <a:ext cx="6568400" cy="1025200"/>
          </a:xfrm>
          <a:prstGeom prst="rect">
            <a:avLst/>
          </a:prstGeom>
        </p:spPr>
        <p:txBody>
          <a:bodyPr spcFirstLastPara="1" wrap="square" lIns="121900" tIns="121900" rIns="121900" bIns="121900" anchor="ctr" anchorCtr="0">
            <a:noAutofit/>
          </a:bodyPr>
          <a:lstStyle/>
          <a:p>
            <a:r>
              <a:rPr lang="en-GB" sz="4400"/>
              <a:t>Serving Communities Through Digital Services </a:t>
            </a:r>
            <a:endParaRPr sz="4400"/>
          </a:p>
          <a:p>
            <a:r>
              <a:rPr lang="en-GB" sz="4400" b="0"/>
              <a:t>Thinking About</a:t>
            </a:r>
            <a:endParaRPr sz="4400" b="0"/>
          </a:p>
          <a:p>
            <a:r>
              <a:rPr lang="en-GB" sz="4400" b="0"/>
              <a:t>Digital Inclusion</a:t>
            </a:r>
            <a:r>
              <a:rPr lang="en-GB" sz="4400"/>
              <a:t> </a:t>
            </a:r>
            <a:endParaRPr sz="4400"/>
          </a:p>
        </p:txBody>
      </p:sp>
      <p:sp>
        <p:nvSpPr>
          <p:cNvPr id="498" name="Google Shape;498;p76"/>
          <p:cNvSpPr txBox="1">
            <a:spLocks noGrp="1"/>
          </p:cNvSpPr>
          <p:nvPr>
            <p:ph type="body" idx="4294967295"/>
          </p:nvPr>
        </p:nvSpPr>
        <p:spPr>
          <a:xfrm>
            <a:off x="1323133" y="4871867"/>
            <a:ext cx="6028000" cy="929600"/>
          </a:xfrm>
          <a:prstGeom prst="rect">
            <a:avLst/>
          </a:prstGeom>
        </p:spPr>
        <p:txBody>
          <a:bodyPr spcFirstLastPara="1" wrap="square" lIns="121900" tIns="121900" rIns="121900" bIns="121900" anchor="t" anchorCtr="0">
            <a:normAutofit fontScale="92500" lnSpcReduction="10000"/>
          </a:bodyPr>
          <a:lstStyle/>
          <a:p>
            <a:pPr marL="0" indent="0">
              <a:lnSpc>
                <a:spcPct val="100000"/>
              </a:lnSpc>
              <a:spcAft>
                <a:spcPts val="1600"/>
              </a:spcAft>
              <a:buNone/>
            </a:pPr>
            <a:r>
              <a:rPr lang="en-GB"/>
              <a:t>Katie Heard</a:t>
            </a:r>
            <a:br>
              <a:rPr lang="en-GB"/>
            </a:br>
            <a:r>
              <a:rPr lang="en-GB"/>
              <a:t>Head of Research and Data Insights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77"/>
          <p:cNvPicPr preferRelativeResize="0"/>
          <p:nvPr/>
        </p:nvPicPr>
        <p:blipFill>
          <a:blip r:embed="rId3">
            <a:alphaModFix/>
          </a:blip>
          <a:stretch>
            <a:fillRect/>
          </a:stretch>
        </p:blipFill>
        <p:spPr>
          <a:xfrm>
            <a:off x="101601" y="0"/>
            <a:ext cx="12033967" cy="6769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509" name="Google Shape;509;p7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510" name="Google Shape;510;p78"/>
          <p:cNvPicPr preferRelativeResize="0"/>
          <p:nvPr/>
        </p:nvPicPr>
        <p:blipFill>
          <a:blip r:embed="rId3">
            <a:alphaModFix/>
          </a:blip>
          <a:stretch>
            <a:fillRect/>
          </a:stretch>
        </p:blipFill>
        <p:spPr>
          <a:xfrm>
            <a:off x="1" y="1"/>
            <a:ext cx="12192004"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79"/>
          <p:cNvPicPr preferRelativeResize="0"/>
          <p:nvPr/>
        </p:nvPicPr>
        <p:blipFill>
          <a:blip r:embed="rId3">
            <a:alphaModFix/>
          </a:blip>
          <a:stretch>
            <a:fillRect/>
          </a:stretch>
        </p:blipFill>
        <p:spPr>
          <a:xfrm>
            <a:off x="0" y="22401"/>
            <a:ext cx="12052200" cy="6779332"/>
          </a:xfrm>
          <a:prstGeom prst="rect">
            <a:avLst/>
          </a:prstGeom>
          <a:noFill/>
          <a:ln>
            <a:noFill/>
          </a:ln>
        </p:spPr>
      </p:pic>
      <p:sp>
        <p:nvSpPr>
          <p:cNvPr id="516" name="Google Shape;516;p79"/>
          <p:cNvSpPr/>
          <p:nvPr/>
        </p:nvSpPr>
        <p:spPr>
          <a:xfrm>
            <a:off x="437667" y="2678133"/>
            <a:ext cx="2681600" cy="3613600"/>
          </a:xfrm>
          <a:prstGeom prst="ellipse">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80"/>
          <p:cNvPicPr preferRelativeResize="0"/>
          <p:nvPr/>
        </p:nvPicPr>
        <p:blipFill>
          <a:blip r:embed="rId3">
            <a:alphaModFix/>
          </a:blip>
          <a:stretch>
            <a:fillRect/>
          </a:stretch>
        </p:blipFill>
        <p:spPr>
          <a:xfrm>
            <a:off x="1" y="88900"/>
            <a:ext cx="12033980" cy="6769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81"/>
          <p:cNvSpPr txBox="1">
            <a:spLocks noGrp="1"/>
          </p:cNvSpPr>
          <p:nvPr>
            <p:ph type="title"/>
          </p:nvPr>
        </p:nvSpPr>
        <p:spPr>
          <a:xfrm>
            <a:off x="480000" y="438167"/>
            <a:ext cx="11142400" cy="763600"/>
          </a:xfrm>
          <a:prstGeom prst="rect">
            <a:avLst/>
          </a:prstGeom>
        </p:spPr>
        <p:txBody>
          <a:bodyPr spcFirstLastPara="1" wrap="square" lIns="121900" tIns="121900" rIns="121900" bIns="121900" anchor="t" anchorCtr="0">
            <a:noAutofit/>
          </a:bodyPr>
          <a:lstStyle/>
          <a:p>
            <a:r>
              <a:rPr lang="en-GB"/>
              <a:t>Digital Inclusion - An NHS priority</a:t>
            </a:r>
            <a:endParaRPr/>
          </a:p>
        </p:txBody>
      </p:sp>
      <p:pic>
        <p:nvPicPr>
          <p:cNvPr id="527" name="Google Shape;527;p81"/>
          <p:cNvPicPr preferRelativeResize="0"/>
          <p:nvPr/>
        </p:nvPicPr>
        <p:blipFill>
          <a:blip r:embed="rId3">
            <a:alphaModFix/>
          </a:blip>
          <a:stretch>
            <a:fillRect/>
          </a:stretch>
        </p:blipFill>
        <p:spPr>
          <a:xfrm>
            <a:off x="4852367" y="1561534"/>
            <a:ext cx="3046955" cy="4385212"/>
          </a:xfrm>
          <a:prstGeom prst="rect">
            <a:avLst/>
          </a:prstGeom>
          <a:noFill/>
          <a:ln w="9525" cap="flat" cmpd="sng">
            <a:solidFill>
              <a:schemeClr val="dk1"/>
            </a:solidFill>
            <a:prstDash val="solid"/>
            <a:round/>
            <a:headEnd type="none" w="sm" len="sm"/>
            <a:tailEnd type="none" w="sm" len="sm"/>
          </a:ln>
        </p:spPr>
      </p:pic>
      <p:pic>
        <p:nvPicPr>
          <p:cNvPr id="528" name="Google Shape;528;p81"/>
          <p:cNvPicPr preferRelativeResize="0"/>
          <p:nvPr/>
        </p:nvPicPr>
        <p:blipFill>
          <a:blip r:embed="rId4">
            <a:alphaModFix/>
          </a:blip>
          <a:stretch>
            <a:fillRect/>
          </a:stretch>
        </p:blipFill>
        <p:spPr>
          <a:xfrm>
            <a:off x="8099221" y="1561535"/>
            <a:ext cx="3078979" cy="4431299"/>
          </a:xfrm>
          <a:prstGeom prst="rect">
            <a:avLst/>
          </a:prstGeom>
          <a:noFill/>
          <a:ln w="9525" cap="flat" cmpd="sng">
            <a:solidFill>
              <a:schemeClr val="dk1"/>
            </a:solidFill>
            <a:prstDash val="solid"/>
            <a:round/>
            <a:headEnd type="none" w="sm" len="sm"/>
            <a:tailEnd type="none" w="sm" len="sm"/>
          </a:ln>
        </p:spPr>
      </p:pic>
      <p:sp>
        <p:nvSpPr>
          <p:cNvPr id="529" name="Google Shape;529;p81"/>
          <p:cNvSpPr txBox="1">
            <a:spLocks noGrp="1"/>
          </p:cNvSpPr>
          <p:nvPr>
            <p:ph type="subTitle" idx="1"/>
          </p:nvPr>
        </p:nvSpPr>
        <p:spPr>
          <a:xfrm>
            <a:off x="460633" y="3408367"/>
            <a:ext cx="3987200" cy="3015200"/>
          </a:xfrm>
          <a:prstGeom prst="rect">
            <a:avLst/>
          </a:prstGeom>
        </p:spPr>
        <p:txBody>
          <a:bodyPr spcFirstLastPara="1" wrap="square" lIns="121900" tIns="121900" rIns="121900" bIns="121900" anchor="t" anchorCtr="0">
            <a:noAutofit/>
          </a:bodyPr>
          <a:lstStyle/>
          <a:p>
            <a:pPr marL="0" indent="0">
              <a:lnSpc>
                <a:spcPct val="115000"/>
              </a:lnSpc>
            </a:pPr>
            <a:r>
              <a:rPr lang="en-GB" sz="1867"/>
              <a:t>The Framework for action on digital inclusion is a tool to help NHS staff enable and encourage greater access to and improved experience of healthcare, and increased adoption of digital approaches where appropriate</a:t>
            </a:r>
            <a:endParaRPr sz="1867"/>
          </a:p>
        </p:txBody>
      </p:sp>
      <p:sp>
        <p:nvSpPr>
          <p:cNvPr id="530" name="Google Shape;530;p81"/>
          <p:cNvSpPr/>
          <p:nvPr/>
        </p:nvSpPr>
        <p:spPr>
          <a:xfrm>
            <a:off x="526233" y="2539800"/>
            <a:ext cx="3876800" cy="763600"/>
          </a:xfrm>
          <a:prstGeom prst="rect">
            <a:avLst/>
          </a:prstGeom>
          <a:solidFill>
            <a:srgbClr val="2C7C76"/>
          </a:solidFill>
          <a:ln>
            <a:noFill/>
          </a:ln>
        </p:spPr>
        <p:txBody>
          <a:bodyPr spcFirstLastPara="1" wrap="square" lIns="198500" tIns="21600" rIns="198500" bIns="21600" anchor="ctr" anchorCtr="0">
            <a:noAutofit/>
          </a:bodyPr>
          <a:lstStyle/>
          <a:p>
            <a:pPr defTabSz="1219170">
              <a:lnSpc>
                <a:spcPct val="90000"/>
              </a:lnSpc>
              <a:buClr>
                <a:srgbClr val="000000"/>
              </a:buClr>
            </a:pPr>
            <a:r>
              <a:rPr lang="en-GB" sz="1867" b="1" kern="0">
                <a:solidFill>
                  <a:srgbClr val="FFFFFF"/>
                </a:solidFill>
                <a:latin typeface="Arial"/>
                <a:ea typeface="Arial"/>
                <a:cs typeface="Arial"/>
                <a:sym typeface="Arial"/>
              </a:rPr>
              <a:t>Priority 2: Mitigating against digital exclusion</a:t>
            </a:r>
            <a:endParaRPr sz="1867" kern="0">
              <a:solidFill>
                <a:srgbClr val="FFFFFF"/>
              </a:solidFill>
              <a:latin typeface="Calibri"/>
              <a:ea typeface="Calibri"/>
              <a:cs typeface="Calibri"/>
              <a:sym typeface="Calibri"/>
            </a:endParaRPr>
          </a:p>
        </p:txBody>
      </p:sp>
      <p:sp>
        <p:nvSpPr>
          <p:cNvPr id="531" name="Google Shape;531;p81"/>
          <p:cNvSpPr txBox="1">
            <a:spLocks noGrp="1"/>
          </p:cNvSpPr>
          <p:nvPr>
            <p:ph type="subTitle" idx="3"/>
          </p:nvPr>
        </p:nvSpPr>
        <p:spPr>
          <a:xfrm>
            <a:off x="415600" y="1369467"/>
            <a:ext cx="4236800" cy="448800"/>
          </a:xfrm>
          <a:prstGeom prst="rect">
            <a:avLst/>
          </a:prstGeom>
        </p:spPr>
        <p:txBody>
          <a:bodyPr spcFirstLastPara="1" wrap="square" lIns="121900" tIns="121900" rIns="121900" bIns="121900" anchor="t" anchorCtr="0">
            <a:noAutofit/>
          </a:bodyPr>
          <a:lstStyle/>
          <a:p>
            <a:pPr marL="0" indent="0">
              <a:lnSpc>
                <a:spcPct val="100000"/>
              </a:lnSpc>
            </a:pPr>
            <a:r>
              <a:rPr lang="en-GB" b="1"/>
              <a:t>NHS Operational planning guidance identifies digital exclusion as a priority:</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1AFFF-5187-9F21-FF95-F95BF8B5C3E1}"/>
              </a:ext>
            </a:extLst>
          </p:cNvPr>
          <p:cNvSpPr/>
          <p:nvPr/>
        </p:nvSpPr>
        <p:spPr>
          <a:xfrm>
            <a:off x="0" y="6720395"/>
            <a:ext cx="12192000" cy="204279"/>
          </a:xfrm>
          <a:prstGeom prst="rect">
            <a:avLst/>
          </a:prstGeom>
          <a:solidFill>
            <a:srgbClr val="009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CCACC08-F31D-0941-10CE-F81843913F0E}"/>
              </a:ext>
            </a:extLst>
          </p:cNvPr>
          <p:cNvSpPr/>
          <p:nvPr/>
        </p:nvSpPr>
        <p:spPr>
          <a:xfrm>
            <a:off x="0" y="2434237"/>
            <a:ext cx="12192000" cy="3558190"/>
          </a:xfrm>
          <a:prstGeom prst="rect">
            <a:avLst/>
          </a:prstGeom>
          <a:solidFill>
            <a:srgbClr val="416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44742-582B-B0EC-EC85-0860AD8ED173}"/>
              </a:ext>
            </a:extLst>
          </p:cNvPr>
          <p:cNvSpPr txBox="1"/>
          <p:nvPr/>
        </p:nvSpPr>
        <p:spPr>
          <a:xfrm>
            <a:off x="1242873" y="3219379"/>
            <a:ext cx="5197255" cy="646331"/>
          </a:xfrm>
          <a:prstGeom prst="rect">
            <a:avLst/>
          </a:prstGeom>
          <a:noFill/>
        </p:spPr>
        <p:txBody>
          <a:bodyPr wrap="square" rtlCol="0">
            <a:spAutoFit/>
          </a:bodyPr>
          <a:lstStyle/>
          <a:p>
            <a:r>
              <a:rPr lang="en-GB" sz="3600" dirty="0">
                <a:solidFill>
                  <a:schemeClr val="bg1"/>
                </a:solidFill>
                <a:latin typeface="Raleway ExtraBold" panose="020B0903030101060003" pitchFamily="34" charset="0"/>
              </a:rPr>
              <a:t>Emma Arrowsmith </a:t>
            </a:r>
          </a:p>
        </p:txBody>
      </p:sp>
      <p:sp>
        <p:nvSpPr>
          <p:cNvPr id="9" name="Rectangle 8">
            <a:extLst>
              <a:ext uri="{FF2B5EF4-FFF2-40B4-BE49-F238E27FC236}">
                <a16:creationId xmlns:a16="http://schemas.microsoft.com/office/drawing/2014/main" id="{240EBAE2-B727-041C-0C59-0B3A9338DFAA}"/>
              </a:ext>
            </a:extLst>
          </p:cNvPr>
          <p:cNvSpPr/>
          <p:nvPr/>
        </p:nvSpPr>
        <p:spPr>
          <a:xfrm>
            <a:off x="1340528" y="3928263"/>
            <a:ext cx="34356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DF1C629-8103-A044-68C0-C155B880384E}"/>
              </a:ext>
            </a:extLst>
          </p:cNvPr>
          <p:cNvSpPr txBox="1"/>
          <p:nvPr/>
        </p:nvSpPr>
        <p:spPr>
          <a:xfrm>
            <a:off x="1242874" y="4116624"/>
            <a:ext cx="3178206" cy="1815882"/>
          </a:xfrm>
          <a:prstGeom prst="rect">
            <a:avLst/>
          </a:prstGeom>
          <a:noFill/>
        </p:spPr>
        <p:txBody>
          <a:bodyPr wrap="square" rtlCol="0">
            <a:spAutoFit/>
          </a:bodyPr>
          <a:lstStyle/>
          <a:p>
            <a:r>
              <a:rPr lang="en-US" sz="2800" dirty="0">
                <a:solidFill>
                  <a:schemeClr val="bg1"/>
                </a:solidFill>
                <a:latin typeface="Raleway" panose="020B0003030101060003" pitchFamily="34" charset="0"/>
              </a:rPr>
              <a:t>digital matron, County Durham and Darlington NHS FT</a:t>
            </a:r>
          </a:p>
        </p:txBody>
      </p:sp>
      <p:sp>
        <p:nvSpPr>
          <p:cNvPr id="11" name="TextBox 10">
            <a:extLst>
              <a:ext uri="{FF2B5EF4-FFF2-40B4-BE49-F238E27FC236}">
                <a16:creationId xmlns:a16="http://schemas.microsoft.com/office/drawing/2014/main" id="{648D43DF-F4E6-322D-60DA-B3A7005DC2DF}"/>
              </a:ext>
            </a:extLst>
          </p:cNvPr>
          <p:cNvSpPr txBox="1"/>
          <p:nvPr/>
        </p:nvSpPr>
        <p:spPr>
          <a:xfrm>
            <a:off x="10568082" y="1928813"/>
            <a:ext cx="1552897" cy="430887"/>
          </a:xfrm>
          <a:prstGeom prst="rect">
            <a:avLst/>
          </a:prstGeom>
          <a:noFill/>
        </p:spPr>
        <p:txBody>
          <a:bodyPr wrap="square" rtlCol="0">
            <a:spAutoFit/>
          </a:bodyPr>
          <a:lstStyle/>
          <a:p>
            <a:r>
              <a:rPr lang="en-GB" sz="2200" dirty="0">
                <a:solidFill>
                  <a:srgbClr val="4168A3"/>
                </a:solidFill>
                <a:latin typeface="Raleway ExtraBold" panose="020B0903030101060003" pitchFamily="34" charset="0"/>
              </a:rPr>
              <a:t>#DHSS24</a:t>
            </a:r>
          </a:p>
        </p:txBody>
      </p:sp>
      <p:pic>
        <p:nvPicPr>
          <p:cNvPr id="3" name="Picture 2" descr="A logo on a black background&#10;&#10;Description automatically generated">
            <a:extLst>
              <a:ext uri="{FF2B5EF4-FFF2-40B4-BE49-F238E27FC236}">
                <a16:creationId xmlns:a16="http://schemas.microsoft.com/office/drawing/2014/main" id="{A9732A4F-CFD8-028C-FE55-AB209B6E7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0" y="311979"/>
            <a:ext cx="3895725" cy="1794334"/>
          </a:xfrm>
          <a:prstGeom prst="rect">
            <a:avLst/>
          </a:prstGeom>
        </p:spPr>
      </p:pic>
    </p:spTree>
    <p:extLst>
      <p:ext uri="{BB962C8B-B14F-4D97-AF65-F5344CB8AC3E}">
        <p14:creationId xmlns:p14="http://schemas.microsoft.com/office/powerpoint/2010/main" val="268443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2"/>
          <p:cNvSpPr txBox="1">
            <a:spLocks noGrp="1"/>
          </p:cNvSpPr>
          <p:nvPr>
            <p:ph type="title"/>
          </p:nvPr>
        </p:nvSpPr>
        <p:spPr>
          <a:xfrm>
            <a:off x="480000" y="438167"/>
            <a:ext cx="10940400" cy="763600"/>
          </a:xfrm>
          <a:prstGeom prst="rect">
            <a:avLst/>
          </a:prstGeom>
        </p:spPr>
        <p:txBody>
          <a:bodyPr spcFirstLastPara="1" wrap="square" lIns="121900" tIns="121900" rIns="121900" bIns="121900" anchor="t" anchorCtr="0">
            <a:noAutofit/>
          </a:bodyPr>
          <a:lstStyle/>
          <a:p>
            <a:r>
              <a:rPr lang="en-GB"/>
              <a:t>Designing for digital inclusion in healthcare</a:t>
            </a:r>
            <a:endParaRPr/>
          </a:p>
        </p:txBody>
      </p:sp>
      <p:sp>
        <p:nvSpPr>
          <p:cNvPr id="537" name="Google Shape;537;p82"/>
          <p:cNvSpPr txBox="1">
            <a:spLocks noGrp="1"/>
          </p:cNvSpPr>
          <p:nvPr>
            <p:ph type="subTitle" idx="1"/>
          </p:nvPr>
        </p:nvSpPr>
        <p:spPr>
          <a:xfrm>
            <a:off x="480000" y="2392367"/>
            <a:ext cx="5700000" cy="3577600"/>
          </a:xfrm>
          <a:prstGeom prst="rect">
            <a:avLst/>
          </a:prstGeom>
        </p:spPr>
        <p:txBody>
          <a:bodyPr spcFirstLastPara="1" wrap="square" lIns="121900" tIns="121900" rIns="121900" bIns="121900" anchor="t" anchorCtr="0">
            <a:noAutofit/>
          </a:bodyPr>
          <a:lstStyle/>
          <a:p>
            <a:pPr marL="0" indent="0">
              <a:lnSpc>
                <a:spcPct val="100000"/>
              </a:lnSpc>
            </a:pPr>
            <a:r>
              <a:rPr lang="en-GB" sz="1867"/>
              <a:t>Seminar 1 ‘Exploring the intersection between digital and health inequalities’ </a:t>
            </a:r>
            <a:endParaRPr sz="1867"/>
          </a:p>
          <a:p>
            <a:pPr marL="0" indent="0">
              <a:lnSpc>
                <a:spcPct val="100000"/>
              </a:lnSpc>
            </a:pPr>
            <a:endParaRPr sz="1867"/>
          </a:p>
          <a:p>
            <a:pPr marL="0" indent="0">
              <a:lnSpc>
                <a:spcPct val="100000"/>
              </a:lnSpc>
            </a:pPr>
            <a:r>
              <a:rPr lang="en-GB" sz="1867"/>
              <a:t>Seminar 2 ‘Exploring the barriers that exclude people from digital health services, and how to remove them’ </a:t>
            </a:r>
            <a:endParaRPr sz="1867"/>
          </a:p>
          <a:p>
            <a:pPr marL="0" indent="0">
              <a:lnSpc>
                <a:spcPct val="100000"/>
              </a:lnSpc>
            </a:pPr>
            <a:endParaRPr sz="1867"/>
          </a:p>
          <a:p>
            <a:pPr marL="0" indent="0">
              <a:lnSpc>
                <a:spcPct val="100000"/>
              </a:lnSpc>
            </a:pPr>
            <a:r>
              <a:rPr lang="en-GB" sz="1867"/>
              <a:t>Seminar 3 ‘Designing inclusive digital healthcare services </a:t>
            </a:r>
            <a:endParaRPr sz="1867"/>
          </a:p>
          <a:p>
            <a:pPr marL="0" indent="0">
              <a:lnSpc>
                <a:spcPct val="100000"/>
              </a:lnSpc>
            </a:pPr>
            <a:endParaRPr sz="1867"/>
          </a:p>
          <a:p>
            <a:pPr marL="0" indent="0">
              <a:lnSpc>
                <a:spcPct val="100000"/>
              </a:lnSpc>
            </a:pPr>
            <a:r>
              <a:rPr lang="en-GB" sz="1867"/>
              <a:t>Including lots of examples and case studies</a:t>
            </a:r>
            <a:endParaRPr sz="1867"/>
          </a:p>
        </p:txBody>
      </p:sp>
      <p:sp>
        <p:nvSpPr>
          <p:cNvPr id="538" name="Google Shape;538;p82"/>
          <p:cNvSpPr txBox="1">
            <a:spLocks noGrp="1"/>
          </p:cNvSpPr>
          <p:nvPr>
            <p:ph type="subTitle" idx="3"/>
          </p:nvPr>
        </p:nvSpPr>
        <p:spPr>
          <a:xfrm>
            <a:off x="415600" y="1471067"/>
            <a:ext cx="5393600" cy="448800"/>
          </a:xfrm>
          <a:prstGeom prst="rect">
            <a:avLst/>
          </a:prstGeom>
        </p:spPr>
        <p:txBody>
          <a:bodyPr spcFirstLastPara="1" wrap="square" lIns="121900" tIns="121900" rIns="121900" bIns="121900" anchor="t" anchorCtr="0">
            <a:noAutofit/>
          </a:bodyPr>
          <a:lstStyle/>
          <a:p>
            <a:pPr marL="0" indent="0">
              <a:lnSpc>
                <a:spcPct val="115000"/>
              </a:lnSpc>
            </a:pPr>
            <a:r>
              <a:rPr lang="en-GB" b="1"/>
              <a:t>A seminar series to help you consider populations, barriers and solutions:</a:t>
            </a:r>
            <a:endParaRPr b="1"/>
          </a:p>
        </p:txBody>
      </p:sp>
      <p:pic>
        <p:nvPicPr>
          <p:cNvPr id="539" name="Google Shape;539;p82" descr="Text&#10;&#10;Description automatically generated"/>
          <p:cNvPicPr preferRelativeResize="0"/>
          <p:nvPr/>
        </p:nvPicPr>
        <p:blipFill rotWithShape="1">
          <a:blip r:embed="rId3">
            <a:alphaModFix/>
          </a:blip>
          <a:srcRect/>
          <a:stretch/>
        </p:blipFill>
        <p:spPr>
          <a:xfrm>
            <a:off x="8831400" y="6031369"/>
            <a:ext cx="769603" cy="763601"/>
          </a:xfrm>
          <a:prstGeom prst="rect">
            <a:avLst/>
          </a:prstGeom>
          <a:noFill/>
          <a:ln>
            <a:noFill/>
          </a:ln>
        </p:spPr>
      </p:pic>
      <p:pic>
        <p:nvPicPr>
          <p:cNvPr id="540" name="Google Shape;540;p82"/>
          <p:cNvPicPr preferRelativeResize="0"/>
          <p:nvPr/>
        </p:nvPicPr>
        <p:blipFill>
          <a:blip r:embed="rId4">
            <a:alphaModFix/>
          </a:blip>
          <a:stretch>
            <a:fillRect/>
          </a:stretch>
        </p:blipFill>
        <p:spPr>
          <a:xfrm>
            <a:off x="6095990" y="1457969"/>
            <a:ext cx="3565133" cy="2023767"/>
          </a:xfrm>
          <a:prstGeom prst="rect">
            <a:avLst/>
          </a:prstGeom>
          <a:noFill/>
          <a:ln w="9525" cap="flat" cmpd="sng">
            <a:solidFill>
              <a:schemeClr val="dk1"/>
            </a:solidFill>
            <a:prstDash val="solid"/>
            <a:round/>
            <a:headEnd type="none" w="sm" len="sm"/>
            <a:tailEnd type="none" w="sm" len="sm"/>
          </a:ln>
        </p:spPr>
      </p:pic>
      <p:pic>
        <p:nvPicPr>
          <p:cNvPr id="541" name="Google Shape;541;p82"/>
          <p:cNvPicPr preferRelativeResize="0"/>
          <p:nvPr/>
        </p:nvPicPr>
        <p:blipFill>
          <a:blip r:embed="rId5">
            <a:alphaModFix/>
          </a:blip>
          <a:stretch>
            <a:fillRect/>
          </a:stretch>
        </p:blipFill>
        <p:spPr>
          <a:xfrm>
            <a:off x="7829000" y="2616601"/>
            <a:ext cx="2217200" cy="3119700"/>
          </a:xfrm>
          <a:prstGeom prst="rect">
            <a:avLst/>
          </a:prstGeom>
          <a:noFill/>
          <a:ln w="9525" cap="flat" cmpd="sng">
            <a:solidFill>
              <a:srgbClr val="031366"/>
            </a:solidFill>
            <a:prstDash val="solid"/>
            <a:round/>
            <a:headEnd type="none" w="sm" len="sm"/>
            <a:tailEnd type="none" w="sm" len="sm"/>
          </a:ln>
        </p:spPr>
      </p:pic>
      <p:pic>
        <p:nvPicPr>
          <p:cNvPr id="542" name="Google Shape;542;p82"/>
          <p:cNvPicPr preferRelativeResize="0">
            <a:picLocks noGrp="1"/>
          </p:cNvPicPr>
          <p:nvPr>
            <p:ph type="pic" idx="2"/>
          </p:nvPr>
        </p:nvPicPr>
        <p:blipFill rotWithShape="1">
          <a:blip r:embed="rId6">
            <a:alphaModFix/>
          </a:blip>
          <a:srcRect t="2390" b="2380"/>
          <a:stretch/>
        </p:blipFill>
        <p:spPr>
          <a:xfrm>
            <a:off x="9424367" y="4306000"/>
            <a:ext cx="2007600" cy="1911600"/>
          </a:xfrm>
          <a:prstGeom prst="roundRect">
            <a:avLst>
              <a:gd name="adj" fmla="val 16667"/>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3"/>
          <p:cNvSpPr txBox="1">
            <a:spLocks noGrp="1"/>
          </p:cNvSpPr>
          <p:nvPr>
            <p:ph type="title"/>
          </p:nvPr>
        </p:nvSpPr>
        <p:spPr>
          <a:xfrm>
            <a:off x="480000" y="438167"/>
            <a:ext cx="10984400" cy="763600"/>
          </a:xfrm>
          <a:prstGeom prst="rect">
            <a:avLst/>
          </a:prstGeom>
        </p:spPr>
        <p:txBody>
          <a:bodyPr spcFirstLastPara="1" wrap="square" lIns="121900" tIns="121900" rIns="121900" bIns="121900" anchor="t" anchorCtr="0">
            <a:noAutofit/>
          </a:bodyPr>
          <a:lstStyle/>
          <a:p>
            <a:r>
              <a:rPr lang="en-GB" sz="3333"/>
              <a:t>See examples of good practice in primary care</a:t>
            </a:r>
            <a:endParaRPr sz="3333"/>
          </a:p>
        </p:txBody>
      </p:sp>
      <p:grpSp>
        <p:nvGrpSpPr>
          <p:cNvPr id="548" name="Google Shape;548;p83"/>
          <p:cNvGrpSpPr/>
          <p:nvPr/>
        </p:nvGrpSpPr>
        <p:grpSpPr>
          <a:xfrm>
            <a:off x="564375" y="1524501"/>
            <a:ext cx="4820701" cy="5054041"/>
            <a:chOff x="270881" y="1143375"/>
            <a:chExt cx="3615526" cy="3790531"/>
          </a:xfrm>
        </p:grpSpPr>
        <p:pic>
          <p:nvPicPr>
            <p:cNvPr id="549" name="Google Shape;549;p83"/>
            <p:cNvPicPr preferRelativeResize="0"/>
            <p:nvPr/>
          </p:nvPicPr>
          <p:blipFill>
            <a:blip r:embed="rId3">
              <a:alphaModFix/>
            </a:blip>
            <a:stretch>
              <a:fillRect/>
            </a:stretch>
          </p:blipFill>
          <p:spPr>
            <a:xfrm>
              <a:off x="270881" y="1143375"/>
              <a:ext cx="3615526" cy="803450"/>
            </a:xfrm>
            <a:prstGeom prst="rect">
              <a:avLst/>
            </a:prstGeom>
            <a:noFill/>
            <a:ln>
              <a:noFill/>
            </a:ln>
          </p:spPr>
        </p:pic>
        <p:sp>
          <p:nvSpPr>
            <p:cNvPr id="550" name="Google Shape;550;p83"/>
            <p:cNvSpPr txBox="1"/>
            <p:nvPr/>
          </p:nvSpPr>
          <p:spPr>
            <a:xfrm>
              <a:off x="285994" y="1992900"/>
              <a:ext cx="3585300" cy="141127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defTabSz="1219170">
                <a:lnSpc>
                  <a:spcPct val="115000"/>
                </a:lnSpc>
                <a:spcBef>
                  <a:spcPts val="1867"/>
                </a:spcBef>
                <a:buClr>
                  <a:srgbClr val="000000"/>
                </a:buClr>
                <a:buSzPts val="1100"/>
              </a:pPr>
              <a:r>
                <a:rPr lang="en-GB" sz="2200" kern="0">
                  <a:solidFill>
                    <a:srgbClr val="333333"/>
                  </a:solidFill>
                  <a:latin typeface="Poppins"/>
                  <a:ea typeface="Poppins"/>
                  <a:cs typeface="Poppins"/>
                  <a:sym typeface="Poppins"/>
                </a:rPr>
                <a:t>The challenge</a:t>
              </a:r>
              <a:br>
                <a:rPr lang="en-GB" sz="2200" kern="0">
                  <a:solidFill>
                    <a:srgbClr val="333333"/>
                  </a:solidFill>
                  <a:latin typeface="Poppins"/>
                  <a:ea typeface="Poppins"/>
                  <a:cs typeface="Poppins"/>
                  <a:sym typeface="Poppins"/>
                </a:rPr>
              </a:br>
              <a:r>
                <a:rPr lang="en-GB" sz="1133" kern="0">
                  <a:solidFill>
                    <a:srgbClr val="000000"/>
                  </a:solidFill>
                  <a:latin typeface="Poppins"/>
                  <a:ea typeface="Poppins"/>
                  <a:cs typeface="Poppins"/>
                  <a:sym typeface="Poppins"/>
                </a:rPr>
                <a:t>Admin staff based at busy GP practices across the Beeston and Middleton area in Leeds were unsure where to signpost vulnerable patients who required digital and non-digital support around their health needs and had limited time to offer direct support.</a:t>
              </a:r>
              <a:endParaRPr sz="1600" kern="0">
                <a:solidFill>
                  <a:srgbClr val="000000"/>
                </a:solidFill>
                <a:latin typeface="Poppins"/>
                <a:ea typeface="Poppins"/>
                <a:cs typeface="Poppins"/>
                <a:sym typeface="Poppins"/>
              </a:endParaRPr>
            </a:p>
          </p:txBody>
        </p:sp>
        <p:sp>
          <p:nvSpPr>
            <p:cNvPr id="551" name="Google Shape;551;p83"/>
            <p:cNvSpPr txBox="1"/>
            <p:nvPr/>
          </p:nvSpPr>
          <p:spPr>
            <a:xfrm>
              <a:off x="285994" y="3401113"/>
              <a:ext cx="3585300" cy="1532793"/>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defTabSz="1219170">
                <a:lnSpc>
                  <a:spcPct val="115000"/>
                </a:lnSpc>
                <a:spcBef>
                  <a:spcPts val="1600"/>
                </a:spcBef>
                <a:buClr>
                  <a:srgbClr val="000000"/>
                </a:buClr>
              </a:pPr>
              <a:r>
                <a:rPr lang="en-GB" sz="2200" kern="0">
                  <a:solidFill>
                    <a:srgbClr val="333333"/>
                  </a:solidFill>
                  <a:latin typeface="Poppins"/>
                  <a:ea typeface="Poppins"/>
                  <a:cs typeface="Poppins"/>
                  <a:sym typeface="Poppins"/>
                </a:rPr>
                <a:t>The approach</a:t>
              </a:r>
              <a:br>
                <a:rPr lang="en-GB" sz="2200" kern="0">
                  <a:solidFill>
                    <a:srgbClr val="333333"/>
                  </a:solidFill>
                  <a:latin typeface="Poppins"/>
                  <a:ea typeface="Poppins"/>
                  <a:cs typeface="Poppins"/>
                  <a:sym typeface="Poppins"/>
                </a:rPr>
              </a:br>
              <a:r>
                <a:rPr lang="en-GB" sz="1133" kern="0">
                  <a:solidFill>
                    <a:srgbClr val="000000"/>
                  </a:solidFill>
                  <a:latin typeface="Poppins"/>
                  <a:ea typeface="Poppins"/>
                  <a:cs typeface="Poppins"/>
                  <a:sym typeface="Poppins"/>
                </a:rPr>
                <a:t>100% Digital Leeds developed a place-based approach to digital inclusion to improve health participation, working with Beeston and Middleton Local Care Partnership to develop a Digital Health Hub Network. Each Digital Health Hub offers accessible spaces for patients at the heart of the local community.</a:t>
              </a:r>
              <a:endParaRPr sz="1133" kern="0">
                <a:solidFill>
                  <a:srgbClr val="000000"/>
                </a:solidFill>
                <a:latin typeface="Poppins"/>
                <a:ea typeface="Poppins"/>
                <a:cs typeface="Poppins"/>
                <a:sym typeface="Poppins"/>
              </a:endParaRPr>
            </a:p>
          </p:txBody>
        </p:sp>
      </p:grpSp>
      <p:pic>
        <p:nvPicPr>
          <p:cNvPr id="552" name="Google Shape;552;p83"/>
          <p:cNvPicPr preferRelativeResize="0"/>
          <p:nvPr/>
        </p:nvPicPr>
        <p:blipFill>
          <a:blip r:embed="rId4">
            <a:alphaModFix/>
          </a:blip>
          <a:stretch>
            <a:fillRect/>
          </a:stretch>
        </p:blipFill>
        <p:spPr>
          <a:xfrm>
            <a:off x="6301437" y="2551918"/>
            <a:ext cx="3759135" cy="1822967"/>
          </a:xfrm>
          <a:prstGeom prst="rect">
            <a:avLst/>
          </a:prstGeom>
          <a:noFill/>
          <a:ln>
            <a:noFill/>
          </a:ln>
        </p:spPr>
      </p:pic>
      <p:sp>
        <p:nvSpPr>
          <p:cNvPr id="553" name="Google Shape;553;p83"/>
          <p:cNvSpPr txBox="1"/>
          <p:nvPr/>
        </p:nvSpPr>
        <p:spPr>
          <a:xfrm>
            <a:off x="5867733" y="4529018"/>
            <a:ext cx="4780400" cy="185021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defTabSz="1219170">
              <a:lnSpc>
                <a:spcPct val="115000"/>
              </a:lnSpc>
              <a:buClr>
                <a:srgbClr val="000000"/>
              </a:buClr>
            </a:pPr>
            <a:r>
              <a:rPr lang="en-GB" sz="1133" kern="0">
                <a:solidFill>
                  <a:srgbClr val="000000"/>
                </a:solidFill>
                <a:latin typeface="Poppins"/>
                <a:ea typeface="Poppins"/>
                <a:cs typeface="Poppins"/>
                <a:sym typeface="Poppins"/>
              </a:rPr>
              <a:t>Bevan Health and Wellbeing successfully recruited and trained peer volunteers to increase digital literacy and online use of healthcare for volunteers and patients who were asylum seekers, refugees or who had been affected by homelessness. Of 77 patients who participated in an evaluation, 29% started using online consultation systems or similar website forms to request help from their GP; 26% requested repeat prescriptions online; and a quarter used a video app for GP consultations.</a:t>
            </a:r>
            <a:endParaRPr sz="1133" kern="0">
              <a:solidFill>
                <a:srgbClr val="000000"/>
              </a:solidFill>
              <a:latin typeface="Poppins"/>
              <a:ea typeface="Poppins"/>
              <a:cs typeface="Poppins"/>
              <a:sym typeface="Poppins"/>
            </a:endParaRPr>
          </a:p>
        </p:txBody>
      </p:sp>
      <p:sp>
        <p:nvSpPr>
          <p:cNvPr id="554" name="Google Shape;554;p83"/>
          <p:cNvSpPr txBox="1"/>
          <p:nvPr/>
        </p:nvSpPr>
        <p:spPr>
          <a:xfrm>
            <a:off x="5654167" y="1302734"/>
            <a:ext cx="5449600" cy="139547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Arial"/>
                <a:cs typeface="Arial"/>
                <a:sym typeface="Arial"/>
              </a:rPr>
              <a:t>Find out more: </a:t>
            </a:r>
            <a:r>
              <a:rPr lang="en-GB" sz="1867" u="sng" kern="0">
                <a:solidFill>
                  <a:srgbClr val="0097A7"/>
                </a:solidFill>
                <a:latin typeface="Arial"/>
                <a:cs typeface="Arial"/>
                <a:sym typeface="Arial"/>
                <a:hlinkClick r:id="rId5"/>
              </a:rPr>
              <a:t>https://www.goodthingsfoundation.org/insights/supporting-digital-inclusion-in-general-practice-top-tips/</a:t>
            </a:r>
            <a:r>
              <a:rPr lang="en-GB"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84"/>
          <p:cNvPicPr preferRelativeResize="0"/>
          <p:nvPr/>
        </p:nvPicPr>
        <p:blipFill>
          <a:blip r:embed="rId3">
            <a:alphaModFix/>
          </a:blip>
          <a:stretch>
            <a:fillRect/>
          </a:stretch>
        </p:blipFill>
        <p:spPr>
          <a:xfrm>
            <a:off x="1016001" y="-812800"/>
            <a:ext cx="10100401" cy="5415135"/>
          </a:xfrm>
          <a:prstGeom prst="rect">
            <a:avLst/>
          </a:prstGeom>
          <a:noFill/>
          <a:ln>
            <a:noFill/>
          </a:ln>
        </p:spPr>
      </p:pic>
      <p:sp>
        <p:nvSpPr>
          <p:cNvPr id="560" name="Google Shape;560;p84"/>
          <p:cNvSpPr txBox="1">
            <a:spLocks noGrp="1"/>
          </p:cNvSpPr>
          <p:nvPr>
            <p:ph type="subTitle" idx="1"/>
          </p:nvPr>
        </p:nvSpPr>
        <p:spPr>
          <a:xfrm>
            <a:off x="3406867" y="4272584"/>
            <a:ext cx="6139600" cy="1548800"/>
          </a:xfrm>
          <a:prstGeom prst="rect">
            <a:avLst/>
          </a:prstGeom>
          <a:ln w="28575" cap="flat" cmpd="sng">
            <a:solidFill>
              <a:schemeClr val="dk1"/>
            </a:solidFill>
            <a:prstDash val="solid"/>
            <a:round/>
            <a:headEnd type="none" w="sm" len="sm"/>
            <a:tailEnd type="none" w="sm" len="sm"/>
          </a:ln>
        </p:spPr>
        <p:txBody>
          <a:bodyPr spcFirstLastPara="1" wrap="square" lIns="121900" tIns="121900" rIns="121900" bIns="121900" anchor="t" anchorCtr="0">
            <a:noAutofit/>
          </a:bodyPr>
          <a:lstStyle/>
          <a:p>
            <a:pPr marL="0" indent="0"/>
            <a:r>
              <a:rPr lang="en-GB" sz="1867" b="1"/>
              <a:t>Get in Touch!</a:t>
            </a:r>
            <a:endParaRPr sz="1867" b="1"/>
          </a:p>
          <a:p>
            <a:pPr marL="0" indent="0"/>
            <a:r>
              <a:rPr lang="en-GB" sz="1867"/>
              <a:t>Katie Heard, Head of Research and Data Insights</a:t>
            </a:r>
            <a:endParaRPr sz="1867"/>
          </a:p>
          <a:p>
            <a:pPr marL="0" indent="0"/>
            <a:r>
              <a:rPr lang="en-GB" sz="1867"/>
              <a:t>katie.heard@goodthingsfoundation.org</a:t>
            </a:r>
            <a:endParaRPr sz="1867"/>
          </a:p>
        </p:txBody>
      </p:sp>
      <p:pic>
        <p:nvPicPr>
          <p:cNvPr id="561" name="Google Shape;561;p84"/>
          <p:cNvPicPr preferRelativeResize="0"/>
          <p:nvPr/>
        </p:nvPicPr>
        <p:blipFill>
          <a:blip r:embed="rId4">
            <a:alphaModFix/>
          </a:blip>
          <a:stretch>
            <a:fillRect/>
          </a:stretch>
        </p:blipFill>
        <p:spPr>
          <a:xfrm>
            <a:off x="479999" y="3999934"/>
            <a:ext cx="2443765" cy="2297300"/>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CACC08-F31D-0941-10CE-F81843913F0E}"/>
              </a:ext>
            </a:extLst>
          </p:cNvPr>
          <p:cNvSpPr/>
          <p:nvPr/>
        </p:nvSpPr>
        <p:spPr>
          <a:xfrm>
            <a:off x="0" y="2434237"/>
            <a:ext cx="12192000" cy="3558190"/>
          </a:xfrm>
          <a:prstGeom prst="rect">
            <a:avLst/>
          </a:prstGeom>
          <a:solidFill>
            <a:srgbClr val="416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FD44742-582B-B0EC-EC85-0860AD8ED173}"/>
              </a:ext>
            </a:extLst>
          </p:cNvPr>
          <p:cNvSpPr txBox="1"/>
          <p:nvPr/>
        </p:nvSpPr>
        <p:spPr>
          <a:xfrm>
            <a:off x="608121" y="2719673"/>
            <a:ext cx="484720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Serving communities though digital services</a:t>
            </a:r>
            <a:endParaRPr kumimoji="0" lang="en-GB" sz="48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endParaRPr>
          </a:p>
        </p:txBody>
      </p:sp>
      <p:sp>
        <p:nvSpPr>
          <p:cNvPr id="11" name="TextBox 10">
            <a:extLst>
              <a:ext uri="{FF2B5EF4-FFF2-40B4-BE49-F238E27FC236}">
                <a16:creationId xmlns:a16="http://schemas.microsoft.com/office/drawing/2014/main" id="{648D43DF-F4E6-322D-60DA-B3A7005DC2DF}"/>
              </a:ext>
            </a:extLst>
          </p:cNvPr>
          <p:cNvSpPr txBox="1"/>
          <p:nvPr/>
        </p:nvSpPr>
        <p:spPr>
          <a:xfrm>
            <a:off x="10568082" y="1928813"/>
            <a:ext cx="15528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168A3"/>
                </a:solidFill>
                <a:effectLst/>
                <a:uLnTx/>
                <a:uFillTx/>
                <a:latin typeface="Raleway ExtraBold" panose="020B0903030101060003" pitchFamily="34" charset="0"/>
                <a:ea typeface="+mn-ea"/>
                <a:cs typeface="+mn-cs"/>
              </a:rPr>
              <a:t>#DHSS24</a:t>
            </a:r>
          </a:p>
        </p:txBody>
      </p:sp>
      <p:sp>
        <p:nvSpPr>
          <p:cNvPr id="2" name="TextBox 1">
            <a:extLst>
              <a:ext uri="{FF2B5EF4-FFF2-40B4-BE49-F238E27FC236}">
                <a16:creationId xmlns:a16="http://schemas.microsoft.com/office/drawing/2014/main" id="{09597FF0-A370-CB74-DE9D-D26C89FDD8D8}"/>
              </a:ext>
            </a:extLst>
          </p:cNvPr>
          <p:cNvSpPr txBox="1"/>
          <p:nvPr/>
        </p:nvSpPr>
        <p:spPr>
          <a:xfrm>
            <a:off x="6096000" y="2768072"/>
            <a:ext cx="27565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Chair: Paul Charnley </a:t>
            </a:r>
          </a:p>
        </p:txBody>
      </p:sp>
      <p:sp>
        <p:nvSpPr>
          <p:cNvPr id="3" name="Rectangle 2">
            <a:extLst>
              <a:ext uri="{FF2B5EF4-FFF2-40B4-BE49-F238E27FC236}">
                <a16:creationId xmlns:a16="http://schemas.microsoft.com/office/drawing/2014/main" id="{8D0A6E87-1136-CFA3-D986-2A5A1AFC71A4}"/>
              </a:ext>
            </a:extLst>
          </p:cNvPr>
          <p:cNvSpPr/>
          <p:nvPr/>
        </p:nvSpPr>
        <p:spPr>
          <a:xfrm flipV="1">
            <a:off x="6211409" y="3196098"/>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A250226-7D8F-EB76-2564-B3E033467FD5}"/>
              </a:ext>
            </a:extLst>
          </p:cNvPr>
          <p:cNvSpPr txBox="1"/>
          <p:nvPr/>
        </p:nvSpPr>
        <p:spPr>
          <a:xfrm>
            <a:off x="6096000" y="3338192"/>
            <a:ext cx="21898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rPr>
              <a:t>Co-Chair Digital Blueprinting Steering Committee (NHS England)</a:t>
            </a:r>
            <a:endParaRPr kumimoji="0" lang="en-GB"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endParaRPr>
          </a:p>
        </p:txBody>
      </p:sp>
      <p:sp>
        <p:nvSpPr>
          <p:cNvPr id="15" name="TextBox 14">
            <a:extLst>
              <a:ext uri="{FF2B5EF4-FFF2-40B4-BE49-F238E27FC236}">
                <a16:creationId xmlns:a16="http://schemas.microsoft.com/office/drawing/2014/main" id="{C6397005-3AF4-EE47-7CFA-02279D80A177}"/>
              </a:ext>
            </a:extLst>
          </p:cNvPr>
          <p:cNvSpPr txBox="1"/>
          <p:nvPr/>
        </p:nvSpPr>
        <p:spPr>
          <a:xfrm>
            <a:off x="8852516" y="2768072"/>
            <a:ext cx="27565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Tom </a:t>
            </a:r>
            <a:r>
              <a:rPr kumimoji="0" lang="en-GB" sz="2000" b="0" i="0" u="none" strike="noStrike" kern="1200" cap="none" spc="0" normalizeH="0" baseline="0" noProof="0" dirty="0" err="1">
                <a:ln>
                  <a:noFill/>
                </a:ln>
                <a:solidFill>
                  <a:prstClr val="white"/>
                </a:solidFill>
                <a:effectLst/>
                <a:uLnTx/>
                <a:uFillTx/>
                <a:latin typeface="Raleway ExtraBold" panose="020B0903030101060003" pitchFamily="34" charset="0"/>
                <a:ea typeface="+mn-ea"/>
                <a:cs typeface="+mn-cs"/>
              </a:rPr>
              <a:t>Micklewright</a:t>
            </a: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 </a:t>
            </a:r>
          </a:p>
        </p:txBody>
      </p:sp>
      <p:sp>
        <p:nvSpPr>
          <p:cNvPr id="16" name="Rectangle 15">
            <a:extLst>
              <a:ext uri="{FF2B5EF4-FFF2-40B4-BE49-F238E27FC236}">
                <a16:creationId xmlns:a16="http://schemas.microsoft.com/office/drawing/2014/main" id="{4C1A97FE-660D-47E9-C25E-3E39A2BE9123}"/>
              </a:ext>
            </a:extLst>
          </p:cNvPr>
          <p:cNvSpPr/>
          <p:nvPr/>
        </p:nvSpPr>
        <p:spPr>
          <a:xfrm flipV="1">
            <a:off x="8967926" y="3196098"/>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44AB2F0-59AA-A877-3DD6-210D789D898D}"/>
              </a:ext>
            </a:extLst>
          </p:cNvPr>
          <p:cNvSpPr txBox="1"/>
          <p:nvPr/>
        </p:nvSpPr>
        <p:spPr>
          <a:xfrm>
            <a:off x="8852517" y="3338192"/>
            <a:ext cx="247424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rPr>
              <a:t>clinical lead for digital transformation, Cheshire and Merseyside ICS</a:t>
            </a:r>
            <a:endParaRPr kumimoji="0" lang="en-GB"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endParaRPr>
          </a:p>
        </p:txBody>
      </p:sp>
      <p:sp>
        <p:nvSpPr>
          <p:cNvPr id="18" name="TextBox 17">
            <a:extLst>
              <a:ext uri="{FF2B5EF4-FFF2-40B4-BE49-F238E27FC236}">
                <a16:creationId xmlns:a16="http://schemas.microsoft.com/office/drawing/2014/main" id="{BA237C98-B2C1-0407-5D85-F654652231C0}"/>
              </a:ext>
            </a:extLst>
          </p:cNvPr>
          <p:cNvSpPr txBox="1"/>
          <p:nvPr/>
        </p:nvSpPr>
        <p:spPr>
          <a:xfrm>
            <a:off x="6079725" y="4366375"/>
            <a:ext cx="24716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Emma Arrowsmith </a:t>
            </a:r>
          </a:p>
        </p:txBody>
      </p:sp>
      <p:sp>
        <p:nvSpPr>
          <p:cNvPr id="19" name="Rectangle 18">
            <a:extLst>
              <a:ext uri="{FF2B5EF4-FFF2-40B4-BE49-F238E27FC236}">
                <a16:creationId xmlns:a16="http://schemas.microsoft.com/office/drawing/2014/main" id="{01A1BDB0-64B6-F2DA-B431-40510094B204}"/>
              </a:ext>
            </a:extLst>
          </p:cNvPr>
          <p:cNvSpPr/>
          <p:nvPr/>
        </p:nvSpPr>
        <p:spPr>
          <a:xfrm flipV="1">
            <a:off x="6195135" y="4794401"/>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7B25CD-0181-80FC-B28D-4BB3D4EF6481}"/>
              </a:ext>
            </a:extLst>
          </p:cNvPr>
          <p:cNvSpPr txBox="1"/>
          <p:nvPr/>
        </p:nvSpPr>
        <p:spPr>
          <a:xfrm>
            <a:off x="6079726" y="4936495"/>
            <a:ext cx="16231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rPr>
              <a:t>digital matron, County Durham and Darlington NHS FT</a:t>
            </a:r>
            <a:endParaRPr kumimoji="0" lang="en-GB"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endParaRPr>
          </a:p>
        </p:txBody>
      </p:sp>
      <p:sp>
        <p:nvSpPr>
          <p:cNvPr id="21" name="TextBox 20">
            <a:extLst>
              <a:ext uri="{FF2B5EF4-FFF2-40B4-BE49-F238E27FC236}">
                <a16:creationId xmlns:a16="http://schemas.microsoft.com/office/drawing/2014/main" id="{5DC97FDF-C353-E12B-F44E-219D6A8FBAE3}"/>
              </a:ext>
            </a:extLst>
          </p:cNvPr>
          <p:cNvSpPr txBox="1"/>
          <p:nvPr/>
        </p:nvSpPr>
        <p:spPr>
          <a:xfrm>
            <a:off x="8844379" y="4366375"/>
            <a:ext cx="2206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Katie Heard </a:t>
            </a:r>
          </a:p>
        </p:txBody>
      </p:sp>
      <p:sp>
        <p:nvSpPr>
          <p:cNvPr id="22" name="Rectangle 21">
            <a:extLst>
              <a:ext uri="{FF2B5EF4-FFF2-40B4-BE49-F238E27FC236}">
                <a16:creationId xmlns:a16="http://schemas.microsoft.com/office/drawing/2014/main" id="{E1AE290C-0CD4-4ED8-8FCF-31BFCA7C4B7E}"/>
              </a:ext>
            </a:extLst>
          </p:cNvPr>
          <p:cNvSpPr/>
          <p:nvPr/>
        </p:nvSpPr>
        <p:spPr>
          <a:xfrm flipV="1">
            <a:off x="8959789" y="4794401"/>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B2D3D80-3C1E-31FE-82A5-66F402D80F82}"/>
              </a:ext>
            </a:extLst>
          </p:cNvPr>
          <p:cNvSpPr txBox="1"/>
          <p:nvPr/>
        </p:nvSpPr>
        <p:spPr>
          <a:xfrm>
            <a:off x="8844380" y="4936495"/>
            <a:ext cx="16231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rPr>
              <a:t>head of research and data insights, Good things foundation</a:t>
            </a:r>
            <a:endParaRPr kumimoji="0" lang="en-GB"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endParaRPr>
          </a:p>
        </p:txBody>
      </p:sp>
      <p:pic>
        <p:nvPicPr>
          <p:cNvPr id="9" name="Picture 8" descr="A logo on a black background&#10;&#10;Description automatically generated">
            <a:extLst>
              <a:ext uri="{FF2B5EF4-FFF2-40B4-BE49-F238E27FC236}">
                <a16:creationId xmlns:a16="http://schemas.microsoft.com/office/drawing/2014/main" id="{A2224A08-960F-07ED-7FF4-006DBDA64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0" y="311979"/>
            <a:ext cx="3895725" cy="1794334"/>
          </a:xfrm>
          <a:prstGeom prst="rect">
            <a:avLst/>
          </a:prstGeom>
        </p:spPr>
      </p:pic>
      <p:sp>
        <p:nvSpPr>
          <p:cNvPr id="10" name="Rectangle 9">
            <a:extLst>
              <a:ext uri="{FF2B5EF4-FFF2-40B4-BE49-F238E27FC236}">
                <a16:creationId xmlns:a16="http://schemas.microsoft.com/office/drawing/2014/main" id="{6CC88498-22AD-C1DD-0D89-0DF72C76718B}"/>
              </a:ext>
            </a:extLst>
          </p:cNvPr>
          <p:cNvSpPr/>
          <p:nvPr/>
        </p:nvSpPr>
        <p:spPr>
          <a:xfrm>
            <a:off x="0" y="6720395"/>
            <a:ext cx="12192000" cy="204279"/>
          </a:xfrm>
          <a:prstGeom prst="rect">
            <a:avLst/>
          </a:prstGeom>
          <a:solidFill>
            <a:srgbClr val="009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67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1" cy="6858000"/>
          </a:xfrm>
          <a:prstGeom prst="rect">
            <a:avLst/>
          </a:prstGeom>
        </p:spPr>
      </p:pic>
      <p:pic>
        <p:nvPicPr>
          <p:cNvPr id="5" name="Picture 4"/>
          <p:cNvPicPr>
            <a:picLocks noChangeAspect="1"/>
          </p:cNvPicPr>
          <p:nvPr/>
        </p:nvPicPr>
        <p:blipFill rotWithShape="1">
          <a:blip r:embed="rId3"/>
          <a:srcRect l="-1" r="40441" b="36439"/>
          <a:stretch/>
        </p:blipFill>
        <p:spPr>
          <a:xfrm>
            <a:off x="2782527" y="2962656"/>
            <a:ext cx="2600983" cy="2542032"/>
          </a:xfrm>
          <a:prstGeom prst="rect">
            <a:avLst/>
          </a:prstGeom>
        </p:spPr>
      </p:pic>
    </p:spTree>
    <p:extLst>
      <p:ext uri="{BB962C8B-B14F-4D97-AF65-F5344CB8AC3E}">
        <p14:creationId xmlns:p14="http://schemas.microsoft.com/office/powerpoint/2010/main" val="1722473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1AFFF-5187-9F21-FF95-F95BF8B5C3E1}"/>
              </a:ext>
            </a:extLst>
          </p:cNvPr>
          <p:cNvSpPr/>
          <p:nvPr/>
        </p:nvSpPr>
        <p:spPr>
          <a:xfrm>
            <a:off x="0" y="6720395"/>
            <a:ext cx="12192000" cy="204279"/>
          </a:xfrm>
          <a:prstGeom prst="rect">
            <a:avLst/>
          </a:prstGeom>
          <a:solidFill>
            <a:srgbClr val="009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CCACC08-F31D-0941-10CE-F81843913F0E}"/>
              </a:ext>
            </a:extLst>
          </p:cNvPr>
          <p:cNvSpPr/>
          <p:nvPr/>
        </p:nvSpPr>
        <p:spPr>
          <a:xfrm>
            <a:off x="0" y="2434237"/>
            <a:ext cx="12192000" cy="3558190"/>
          </a:xfrm>
          <a:prstGeom prst="rect">
            <a:avLst/>
          </a:prstGeom>
          <a:solidFill>
            <a:srgbClr val="416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44742-582B-B0EC-EC85-0860AD8ED173}"/>
              </a:ext>
            </a:extLst>
          </p:cNvPr>
          <p:cNvSpPr txBox="1"/>
          <p:nvPr/>
        </p:nvSpPr>
        <p:spPr>
          <a:xfrm>
            <a:off x="1242873" y="3219379"/>
            <a:ext cx="5197255" cy="646331"/>
          </a:xfrm>
          <a:prstGeom prst="rect">
            <a:avLst/>
          </a:prstGeom>
          <a:noFill/>
        </p:spPr>
        <p:txBody>
          <a:bodyPr wrap="square" rtlCol="0">
            <a:spAutoFit/>
          </a:bodyPr>
          <a:lstStyle/>
          <a:p>
            <a:r>
              <a:rPr lang="en-GB" sz="3600" dirty="0">
                <a:solidFill>
                  <a:schemeClr val="bg1"/>
                </a:solidFill>
                <a:latin typeface="Raleway ExtraBold" panose="020B0903030101060003" pitchFamily="34" charset="0"/>
              </a:rPr>
              <a:t>Tom </a:t>
            </a:r>
            <a:r>
              <a:rPr lang="en-GB" sz="3600" dirty="0" err="1">
                <a:solidFill>
                  <a:schemeClr val="bg1"/>
                </a:solidFill>
                <a:latin typeface="Raleway ExtraBold" panose="020B0903030101060003" pitchFamily="34" charset="0"/>
              </a:rPr>
              <a:t>Micklewright</a:t>
            </a:r>
            <a:endParaRPr lang="en-GB" sz="3600" dirty="0">
              <a:solidFill>
                <a:schemeClr val="bg1"/>
              </a:solidFill>
              <a:latin typeface="Raleway ExtraBold" panose="020B0903030101060003" pitchFamily="34" charset="0"/>
            </a:endParaRPr>
          </a:p>
        </p:txBody>
      </p:sp>
      <p:sp>
        <p:nvSpPr>
          <p:cNvPr id="9" name="Rectangle 8">
            <a:extLst>
              <a:ext uri="{FF2B5EF4-FFF2-40B4-BE49-F238E27FC236}">
                <a16:creationId xmlns:a16="http://schemas.microsoft.com/office/drawing/2014/main" id="{240EBAE2-B727-041C-0C59-0B3A9338DFAA}"/>
              </a:ext>
            </a:extLst>
          </p:cNvPr>
          <p:cNvSpPr/>
          <p:nvPr/>
        </p:nvSpPr>
        <p:spPr>
          <a:xfrm>
            <a:off x="1340528" y="3928263"/>
            <a:ext cx="34356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DF1C629-8103-A044-68C0-C155B880384E}"/>
              </a:ext>
            </a:extLst>
          </p:cNvPr>
          <p:cNvSpPr txBox="1"/>
          <p:nvPr/>
        </p:nvSpPr>
        <p:spPr>
          <a:xfrm>
            <a:off x="1242874" y="4116624"/>
            <a:ext cx="5000610" cy="1384995"/>
          </a:xfrm>
          <a:prstGeom prst="rect">
            <a:avLst/>
          </a:prstGeom>
          <a:noFill/>
        </p:spPr>
        <p:txBody>
          <a:bodyPr wrap="square" rtlCol="0">
            <a:spAutoFit/>
          </a:bodyPr>
          <a:lstStyle/>
          <a:p>
            <a:r>
              <a:rPr lang="en-US" sz="2800" dirty="0">
                <a:solidFill>
                  <a:schemeClr val="bg1"/>
                </a:solidFill>
                <a:latin typeface="Raleway" panose="020B0003030101060003" pitchFamily="34" charset="0"/>
              </a:rPr>
              <a:t>clinical lead for digital transformation, Cheshire and Merseyside ICS</a:t>
            </a:r>
          </a:p>
        </p:txBody>
      </p:sp>
      <p:sp>
        <p:nvSpPr>
          <p:cNvPr id="11" name="TextBox 10">
            <a:extLst>
              <a:ext uri="{FF2B5EF4-FFF2-40B4-BE49-F238E27FC236}">
                <a16:creationId xmlns:a16="http://schemas.microsoft.com/office/drawing/2014/main" id="{648D43DF-F4E6-322D-60DA-B3A7005DC2DF}"/>
              </a:ext>
            </a:extLst>
          </p:cNvPr>
          <p:cNvSpPr txBox="1"/>
          <p:nvPr/>
        </p:nvSpPr>
        <p:spPr>
          <a:xfrm>
            <a:off x="10568082" y="1928813"/>
            <a:ext cx="1552897" cy="430887"/>
          </a:xfrm>
          <a:prstGeom prst="rect">
            <a:avLst/>
          </a:prstGeom>
          <a:noFill/>
        </p:spPr>
        <p:txBody>
          <a:bodyPr wrap="square" rtlCol="0">
            <a:spAutoFit/>
          </a:bodyPr>
          <a:lstStyle/>
          <a:p>
            <a:r>
              <a:rPr lang="en-GB" sz="2200" dirty="0">
                <a:solidFill>
                  <a:srgbClr val="4168A3"/>
                </a:solidFill>
                <a:latin typeface="Raleway ExtraBold" panose="020B0903030101060003" pitchFamily="34" charset="0"/>
              </a:rPr>
              <a:t>#DHSS24</a:t>
            </a:r>
          </a:p>
        </p:txBody>
      </p:sp>
      <p:pic>
        <p:nvPicPr>
          <p:cNvPr id="3" name="Picture 2" descr="A logo on a black background&#10;&#10;Description automatically generated">
            <a:extLst>
              <a:ext uri="{FF2B5EF4-FFF2-40B4-BE49-F238E27FC236}">
                <a16:creationId xmlns:a16="http://schemas.microsoft.com/office/drawing/2014/main" id="{A9732A4F-CFD8-028C-FE55-AB209B6E7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0" y="311979"/>
            <a:ext cx="3895725" cy="1794334"/>
          </a:xfrm>
          <a:prstGeom prst="rect">
            <a:avLst/>
          </a:prstGeom>
        </p:spPr>
      </p:pic>
    </p:spTree>
    <p:extLst>
      <p:ext uri="{BB962C8B-B14F-4D97-AF65-F5344CB8AC3E}">
        <p14:creationId xmlns:p14="http://schemas.microsoft.com/office/powerpoint/2010/main" val="3798012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diagram&#10;&#10;Description automatically generated">
            <a:extLst>
              <a:ext uri="{FF2B5EF4-FFF2-40B4-BE49-F238E27FC236}">
                <a16:creationId xmlns:a16="http://schemas.microsoft.com/office/drawing/2014/main" id="{7A7ABD09-D7A4-EE89-591A-F5E2DCFCC7B8}"/>
              </a:ext>
            </a:extLst>
          </p:cNvPr>
          <p:cNvPicPr>
            <a:picLocks noGrp="1" noChangeAspect="1"/>
          </p:cNvPicPr>
          <p:nvPr>
            <p:ph idx="1"/>
          </p:nvPr>
        </p:nvPicPr>
        <p:blipFill rotWithShape="1">
          <a:blip r:embed="rId2"/>
          <a:srcRect l="55303" r="-189"/>
          <a:stretch/>
        </p:blipFill>
        <p:spPr>
          <a:xfrm>
            <a:off x="6938818" y="794"/>
            <a:ext cx="5149274" cy="6453909"/>
          </a:xfrm>
        </p:spPr>
      </p:pic>
      <p:sp>
        <p:nvSpPr>
          <p:cNvPr id="7" name="TextBox 6">
            <a:extLst>
              <a:ext uri="{FF2B5EF4-FFF2-40B4-BE49-F238E27FC236}">
                <a16:creationId xmlns:a16="http://schemas.microsoft.com/office/drawing/2014/main" id="{F37120CC-0A3C-4CE8-42FF-A2C77F8464EE}"/>
              </a:ext>
            </a:extLst>
          </p:cNvPr>
          <p:cNvSpPr txBox="1"/>
          <p:nvPr/>
        </p:nvSpPr>
        <p:spPr>
          <a:xfrm>
            <a:off x="869908" y="2073734"/>
            <a:ext cx="702795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2060"/>
                </a:solidFill>
                <a:effectLst/>
                <a:uLnTx/>
                <a:uFillTx/>
                <a:latin typeface="Barlow ExtraBold"/>
                <a:ea typeface="Calibri"/>
                <a:cs typeface="Calibri"/>
              </a:rPr>
              <a:t>SERVING COMMUNITIES THROUGH DIGITAL SERVICES: </a:t>
            </a:r>
            <a:r>
              <a:rPr kumimoji="0" lang="en-US" sz="4000" b="1" i="1" u="none" strike="noStrike" kern="1200" cap="none" spc="0" normalizeH="0" baseline="0" noProof="0" dirty="0">
                <a:ln>
                  <a:noFill/>
                </a:ln>
                <a:solidFill>
                  <a:srgbClr val="D9098C"/>
                </a:solidFill>
                <a:effectLst/>
                <a:uLnTx/>
                <a:uFillTx/>
                <a:latin typeface="Barlow ExtraBold"/>
                <a:ea typeface="Calibri"/>
                <a:cs typeface="Calibri"/>
              </a:rPr>
              <a:t>HEALTH APPS </a:t>
            </a:r>
            <a:endParaRPr kumimoji="0" lang="en-US" sz="1800" b="0" i="1" u="none" strike="noStrike" kern="1200" cap="none" spc="0" normalizeH="0" baseline="0" noProof="0" dirty="0">
              <a:ln>
                <a:noFill/>
              </a:ln>
              <a:solidFill>
                <a:prstClr val="black"/>
              </a:solidFill>
              <a:effectLst/>
              <a:uLnTx/>
              <a:uFillTx/>
              <a:latin typeface="Barlow ExtraBold"/>
              <a:ea typeface="+mn-ea"/>
              <a:cs typeface="+mn-cs"/>
            </a:endParaRPr>
          </a:p>
        </p:txBody>
      </p:sp>
      <p:sp>
        <p:nvSpPr>
          <p:cNvPr id="8" name="TextBox 7">
            <a:extLst>
              <a:ext uri="{FF2B5EF4-FFF2-40B4-BE49-F238E27FC236}">
                <a16:creationId xmlns:a16="http://schemas.microsoft.com/office/drawing/2014/main" id="{3D9BB09A-97CB-7706-6D75-01CE0CAA9B5F}"/>
              </a:ext>
            </a:extLst>
          </p:cNvPr>
          <p:cNvSpPr txBox="1"/>
          <p:nvPr/>
        </p:nvSpPr>
        <p:spPr>
          <a:xfrm>
            <a:off x="869908" y="4403907"/>
            <a:ext cx="70279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Barlow"/>
                <a:ea typeface="Calibri"/>
                <a:cs typeface="Calibri"/>
              </a:rPr>
              <a:t>Dr Tom Micklewright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Barlow"/>
                <a:ea typeface="Calibri"/>
                <a:cs typeface="Calibri"/>
              </a:rPr>
              <a:t>Clinical Lead for Digital Transformation in Primary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Barlow"/>
                <a:ea typeface="Calibri"/>
                <a:cs typeface="Calibri"/>
              </a:rPr>
              <a:t>Cheshire and Merseyside ICB</a:t>
            </a:r>
            <a:endParaRPr kumimoji="0" lang="en-US" sz="1800" b="0" i="0" u="none" strike="noStrike" kern="1200" cap="none" spc="0" normalizeH="0" baseline="0" noProof="0">
              <a:ln>
                <a:noFill/>
              </a:ln>
              <a:solidFill>
                <a:prstClr val="black"/>
              </a:solidFill>
              <a:effectLst/>
              <a:uLnTx/>
              <a:uFillTx/>
              <a:latin typeface="Barlow"/>
              <a:ea typeface="+mn-ea"/>
              <a:cs typeface="+mn-cs"/>
            </a:endParaRPr>
          </a:p>
        </p:txBody>
      </p:sp>
    </p:spTree>
    <p:extLst>
      <p:ext uri="{BB962C8B-B14F-4D97-AF65-F5344CB8AC3E}">
        <p14:creationId xmlns:p14="http://schemas.microsoft.com/office/powerpoint/2010/main" val="1925407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g13f054dc112_0_0"/>
          <p:cNvSpPr txBox="1"/>
          <p:nvPr/>
        </p:nvSpPr>
        <p:spPr>
          <a:xfrm>
            <a:off x="539400" y="4596875"/>
            <a:ext cx="4629900" cy="72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r>
              <a:rPr kumimoji="0" lang="en-GB" sz="2800" b="1" i="0" u="none" strike="noStrike" kern="0" cap="none" spc="0" normalizeH="0" baseline="0" noProof="0">
                <a:ln>
                  <a:noFill/>
                </a:ln>
                <a:solidFill>
                  <a:srgbClr val="E31C79"/>
                </a:solidFill>
                <a:effectLst/>
                <a:uLnTx/>
                <a:uFillTx/>
                <a:latin typeface="Barlow"/>
                <a:ea typeface="Barlow"/>
                <a:cs typeface="Barlow"/>
                <a:sym typeface="Barlow"/>
              </a:rPr>
              <a:t>93%</a:t>
            </a:r>
            <a:br>
              <a:rPr kumimoji="0" lang="en-GB" sz="2400" b="1" i="0" u="none" strike="noStrike" kern="0" cap="none" spc="0" normalizeH="0" baseline="0" noProof="0">
                <a:ln>
                  <a:noFill/>
                </a:ln>
                <a:solidFill>
                  <a:srgbClr val="E31C79"/>
                </a:solidFill>
                <a:effectLst/>
                <a:uLnTx/>
                <a:uFillTx/>
                <a:latin typeface="Barlow"/>
                <a:ea typeface="Barlow"/>
                <a:cs typeface="Barlow"/>
                <a:sym typeface="Barlow"/>
              </a:rPr>
            </a:br>
            <a:r>
              <a:rPr kumimoji="0" lang="en-GB" sz="1600" b="0" i="0" u="none" strike="noStrike" kern="0" cap="none" spc="0" normalizeH="0" baseline="0" noProof="0">
                <a:ln>
                  <a:noFill/>
                </a:ln>
                <a:solidFill>
                  <a:srgbClr val="001871"/>
                </a:solidFill>
                <a:effectLst/>
                <a:uLnTx/>
                <a:uFillTx/>
                <a:latin typeface="Barlow Medium"/>
                <a:ea typeface="Barlow Medium"/>
                <a:cs typeface="Barlow Medium"/>
                <a:sym typeface="Barlow Medium"/>
              </a:rPr>
              <a:t>of clinicians believe digital technologies can help.</a:t>
            </a:r>
            <a:endParaRPr kumimoji="0" sz="1600" b="0" i="0" u="none" strike="noStrike" kern="0" cap="none" spc="0" normalizeH="0" baseline="0" noProof="0">
              <a:ln>
                <a:noFill/>
              </a:ln>
              <a:solidFill>
                <a:srgbClr val="001871"/>
              </a:solidFill>
              <a:effectLst/>
              <a:uLnTx/>
              <a:uFillTx/>
              <a:latin typeface="Barlow Medium"/>
              <a:ea typeface="Barlow Medium"/>
              <a:cs typeface="Barlow Medium"/>
              <a:sym typeface="Barlow Medium"/>
            </a:endParaRPr>
          </a:p>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endParaRPr kumimoji="0" sz="1200" b="0" i="0" u="none" strike="noStrike" kern="0" cap="none" spc="0" normalizeH="0" baseline="0" noProof="0">
              <a:ln>
                <a:noFill/>
              </a:ln>
              <a:solidFill>
                <a:srgbClr val="001871"/>
              </a:solidFill>
              <a:effectLst/>
              <a:uLnTx/>
              <a:uFillTx/>
              <a:latin typeface="Barlow Medium"/>
              <a:ea typeface="Barlow Medium"/>
              <a:cs typeface="Barlow Medium"/>
              <a:sym typeface="Barlow Medium"/>
            </a:endParaRPr>
          </a:p>
        </p:txBody>
      </p:sp>
      <p:pic>
        <p:nvPicPr>
          <p:cNvPr id="185" name="Google Shape;185;g13f054dc112_0_0" descr="Google Shape;325;p24"/>
          <p:cNvPicPr preferRelativeResize="0"/>
          <p:nvPr/>
        </p:nvPicPr>
        <p:blipFill rotWithShape="1">
          <a:blip r:embed="rId3">
            <a:alphaModFix/>
          </a:blip>
          <a:srcRect/>
          <a:stretch/>
        </p:blipFill>
        <p:spPr>
          <a:xfrm>
            <a:off x="9000500" y="439938"/>
            <a:ext cx="1250670" cy="239936"/>
          </a:xfrm>
          <a:prstGeom prst="rect">
            <a:avLst/>
          </a:prstGeom>
          <a:noFill/>
          <a:ln>
            <a:noFill/>
          </a:ln>
        </p:spPr>
      </p:pic>
      <p:sp>
        <p:nvSpPr>
          <p:cNvPr id="186" name="Google Shape;186;g13f054dc112_0_0"/>
          <p:cNvSpPr txBox="1"/>
          <p:nvPr/>
        </p:nvSpPr>
        <p:spPr>
          <a:xfrm>
            <a:off x="381000" y="228600"/>
            <a:ext cx="8258100" cy="1231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0" b="1" i="1" u="none" strike="noStrike" kern="0" cap="none" spc="0" normalizeH="0" baseline="0" noProof="0">
                <a:ln>
                  <a:noFill/>
                </a:ln>
                <a:solidFill>
                  <a:srgbClr val="001871"/>
                </a:solidFill>
                <a:effectLst/>
                <a:uLnTx/>
                <a:uFillTx/>
                <a:latin typeface="Barlow ExtraBold"/>
                <a:ea typeface="Barlow ExtraBold"/>
                <a:cs typeface="Barlow ExtraBold"/>
                <a:sym typeface="Barlow ExtraBold"/>
              </a:rPr>
              <a:t>THE DIGITAL </a:t>
            </a:r>
            <a:r>
              <a:rPr kumimoji="0" lang="en-GB" sz="5000" b="1" i="1" u="none" strike="noStrike" kern="0" cap="none" spc="0" normalizeH="0" baseline="0" noProof="0">
                <a:ln>
                  <a:noFill/>
                </a:ln>
                <a:solidFill>
                  <a:srgbClr val="E31C79"/>
                </a:solidFill>
                <a:effectLst/>
                <a:uLnTx/>
                <a:uFillTx/>
                <a:latin typeface="Barlow ExtraBold"/>
                <a:ea typeface="Barlow ExtraBold"/>
                <a:cs typeface="Barlow ExtraBold"/>
                <a:sym typeface="Barlow ExtraBold"/>
              </a:rPr>
              <a:t>OPPORTUNITY</a:t>
            </a:r>
            <a:endParaRPr kumimoji="0" sz="5000" b="0" i="0" u="none" strike="noStrike" kern="0" cap="none" spc="0" normalizeH="0" baseline="0" noProof="0">
              <a:ln>
                <a:noFill/>
              </a:ln>
              <a:solidFill>
                <a:srgbClr val="E31C79"/>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1" u="none" strike="noStrike" kern="0" cap="none" spc="0" normalizeH="0" baseline="0" noProof="0">
              <a:ln>
                <a:noFill/>
              </a:ln>
              <a:solidFill>
                <a:srgbClr val="001871"/>
              </a:solidFill>
              <a:effectLst/>
              <a:uLnTx/>
              <a:uFillTx/>
              <a:latin typeface="Barlow ExtraBold"/>
              <a:ea typeface="Barlow ExtraBold"/>
              <a:cs typeface="Barlow ExtraBold"/>
              <a:sym typeface="Barlow ExtraBold"/>
            </a:endParaRPr>
          </a:p>
        </p:txBody>
      </p:sp>
      <p:sp>
        <p:nvSpPr>
          <p:cNvPr id="187" name="Google Shape;187;g13f054dc112_0_0"/>
          <p:cNvSpPr txBox="1"/>
          <p:nvPr/>
        </p:nvSpPr>
        <p:spPr>
          <a:xfrm>
            <a:off x="539400" y="5536225"/>
            <a:ext cx="4863000" cy="72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r>
              <a:rPr kumimoji="0" lang="en-GB" sz="2800" b="1" i="0" u="none" strike="noStrike" kern="0" cap="none" spc="0" normalizeH="0" baseline="0" noProof="0">
                <a:ln>
                  <a:noFill/>
                </a:ln>
                <a:solidFill>
                  <a:srgbClr val="E31C79"/>
                </a:solidFill>
                <a:effectLst/>
                <a:uLnTx/>
                <a:uFillTx/>
                <a:latin typeface="Barlow"/>
                <a:ea typeface="Barlow"/>
                <a:cs typeface="Barlow"/>
                <a:sym typeface="Barlow"/>
              </a:rPr>
              <a:t>350,000</a:t>
            </a:r>
            <a:br>
              <a:rPr kumimoji="0" lang="en-GB" sz="2600" b="1" i="0" u="none" strike="noStrike" kern="0" cap="none" spc="0" normalizeH="0" baseline="0" noProof="0">
                <a:ln>
                  <a:noFill/>
                </a:ln>
                <a:solidFill>
                  <a:srgbClr val="E31C79"/>
                </a:solidFill>
                <a:effectLst/>
                <a:uLnTx/>
                <a:uFillTx/>
                <a:latin typeface="Barlow"/>
                <a:ea typeface="Barlow"/>
                <a:cs typeface="Barlow"/>
                <a:sym typeface="Barlow"/>
              </a:rPr>
            </a:br>
            <a:r>
              <a:rPr kumimoji="0" lang="en-GB" sz="1600" b="0" i="0" u="none" strike="noStrike" kern="1200" cap="none" spc="0" normalizeH="0" baseline="0" noProof="0">
                <a:ln>
                  <a:noFill/>
                </a:ln>
                <a:solidFill>
                  <a:srgbClr val="001871"/>
                </a:solidFill>
                <a:effectLst/>
                <a:uLnTx/>
                <a:uFillTx/>
                <a:latin typeface="Barlow Medium"/>
                <a:ea typeface="Barlow"/>
                <a:cs typeface="Barlow"/>
                <a:sym typeface="Barlow Medium"/>
              </a:rPr>
              <a:t>there are 350,000 </a:t>
            </a:r>
            <a:r>
              <a:rPr kumimoji="0" lang="en-GB" sz="1600" b="0" i="0" u="none" strike="noStrike" kern="0" cap="none" spc="0" normalizeH="0" baseline="0" noProof="0">
                <a:ln>
                  <a:noFill/>
                </a:ln>
                <a:solidFill>
                  <a:srgbClr val="001871"/>
                </a:solidFill>
                <a:effectLst/>
                <a:uLnTx/>
                <a:uFillTx/>
                <a:latin typeface="Barlow Medium"/>
                <a:ea typeface="Barlow Medium"/>
                <a:cs typeface="Barlow Medium"/>
                <a:sym typeface="Barlow Medium"/>
              </a:rPr>
              <a:t>digital health technologies to choose from.</a:t>
            </a:r>
            <a:endParaRPr kumimoji="0" sz="1600" b="0" i="0" u="none" strike="noStrike" kern="0" cap="none" spc="0" normalizeH="0" baseline="0" noProof="0">
              <a:ln>
                <a:noFill/>
              </a:ln>
              <a:solidFill>
                <a:srgbClr val="001871"/>
              </a:solidFill>
              <a:effectLst/>
              <a:uLnTx/>
              <a:uFillTx/>
              <a:latin typeface="Barlow Medium"/>
              <a:ea typeface="Barlow Medium"/>
              <a:cs typeface="Barlow Medium"/>
              <a:sym typeface="Barlow Medium"/>
            </a:endParaRPr>
          </a:p>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endParaRPr kumimoji="0" sz="1400" b="0" i="0" u="none" strike="noStrike" kern="0" cap="none" spc="0" normalizeH="0" baseline="0" noProof="0">
              <a:ln>
                <a:noFill/>
              </a:ln>
              <a:solidFill>
                <a:srgbClr val="252E61"/>
              </a:solidFill>
              <a:effectLst/>
              <a:uLnTx/>
              <a:uFillTx/>
              <a:latin typeface="Barlow Light"/>
              <a:ea typeface="Barlow Light"/>
              <a:cs typeface="Barlow Light"/>
              <a:sym typeface="Barlow Light"/>
            </a:endParaRPr>
          </a:p>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endParaRPr kumimoji="0" sz="1200" b="0" i="0" u="none" strike="noStrike" kern="0" cap="none" spc="0" normalizeH="0" baseline="0" noProof="0">
              <a:ln>
                <a:noFill/>
              </a:ln>
              <a:solidFill>
                <a:srgbClr val="001871"/>
              </a:solidFill>
              <a:effectLst/>
              <a:uLnTx/>
              <a:uFillTx/>
              <a:latin typeface="Barlow Medium"/>
              <a:ea typeface="Barlow Medium"/>
              <a:cs typeface="Barlow Medium"/>
              <a:sym typeface="Barlow Medium"/>
            </a:endParaRPr>
          </a:p>
        </p:txBody>
      </p:sp>
      <p:sp>
        <p:nvSpPr>
          <p:cNvPr id="188" name="Google Shape;188;g13f054dc112_0_0"/>
          <p:cNvSpPr txBox="1"/>
          <p:nvPr/>
        </p:nvSpPr>
        <p:spPr>
          <a:xfrm>
            <a:off x="539400" y="3658425"/>
            <a:ext cx="4686000" cy="719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r>
              <a:rPr kumimoji="0" lang="en-GB" sz="2800" b="1" i="0" u="none" strike="noStrike" kern="0" cap="none" spc="0" normalizeH="0" baseline="0" noProof="0" dirty="0">
                <a:ln>
                  <a:noFill/>
                </a:ln>
                <a:solidFill>
                  <a:srgbClr val="E31C79"/>
                </a:solidFill>
                <a:effectLst/>
                <a:uLnTx/>
                <a:uFillTx/>
                <a:latin typeface="Barlow"/>
                <a:ea typeface="Barlow"/>
                <a:cs typeface="Barlow"/>
                <a:sym typeface="Barlow"/>
              </a:rPr>
              <a:t>5m</a:t>
            </a:r>
            <a:br>
              <a:rPr kumimoji="0" lang="en-GB" sz="2400" b="1" i="0" u="none" strike="noStrike" kern="0" cap="none" spc="0" normalizeH="0" baseline="0" noProof="0" dirty="0">
                <a:ln>
                  <a:noFill/>
                </a:ln>
                <a:solidFill>
                  <a:srgbClr val="E31C79"/>
                </a:solidFill>
                <a:effectLst/>
                <a:uLnTx/>
                <a:uFillTx/>
                <a:latin typeface="Barlow"/>
                <a:ea typeface="Barlow"/>
                <a:cs typeface="Barlow"/>
                <a:sym typeface="Barlow"/>
              </a:rPr>
            </a:br>
            <a:r>
              <a:rPr kumimoji="0" lang="en-GB" sz="1600" b="0" i="0" u="none" strike="noStrike" kern="0" cap="none" spc="0" normalizeH="0" baseline="0" noProof="0" dirty="0">
                <a:ln>
                  <a:noFill/>
                </a:ln>
                <a:solidFill>
                  <a:srgbClr val="001871"/>
                </a:solidFill>
                <a:effectLst/>
                <a:uLnTx/>
                <a:uFillTx/>
                <a:latin typeface="Barlow Medium"/>
                <a:ea typeface="Barlow Medium"/>
                <a:cs typeface="Barlow Medium"/>
                <a:sym typeface="Barlow Medium"/>
              </a:rPr>
              <a:t>People download a health app every day.</a:t>
            </a:r>
            <a:endParaRPr kumimoji="0" sz="1600" b="0" i="0" u="none" strike="noStrike" kern="0" cap="none" spc="0" normalizeH="0" baseline="0" noProof="0" dirty="0">
              <a:ln>
                <a:noFill/>
              </a:ln>
              <a:solidFill>
                <a:srgbClr val="001871"/>
              </a:solidFill>
              <a:effectLst/>
              <a:uLnTx/>
              <a:uFillTx/>
              <a:latin typeface="Barlow Medium"/>
              <a:ea typeface="Barlow Medium"/>
              <a:cs typeface="Barlow Medium"/>
              <a:sym typeface="Barlow Medium"/>
            </a:endParaRPr>
          </a:p>
        </p:txBody>
      </p:sp>
      <p:sp>
        <p:nvSpPr>
          <p:cNvPr id="189" name="Google Shape;189;g13f054dc112_0_0"/>
          <p:cNvSpPr txBox="1"/>
          <p:nvPr/>
        </p:nvSpPr>
        <p:spPr>
          <a:xfrm>
            <a:off x="5169300" y="1848050"/>
            <a:ext cx="6599100" cy="719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31C79"/>
              </a:buClr>
              <a:buSzPts val="3200"/>
              <a:buFontTx/>
              <a:buNone/>
              <a:tabLst/>
              <a:defRPr/>
            </a:pPr>
            <a:r>
              <a:rPr kumimoji="0" lang="en-GB" sz="1900" b="1" i="0" u="none" strike="noStrike" kern="0" cap="none" spc="0" normalizeH="0" baseline="0" noProof="0" dirty="0">
                <a:ln>
                  <a:noFill/>
                </a:ln>
                <a:solidFill>
                  <a:srgbClr val="29D2C9"/>
                </a:solidFill>
                <a:effectLst/>
                <a:uLnTx/>
                <a:uFillTx/>
                <a:latin typeface="Barlow"/>
                <a:ea typeface="Barlow Medium"/>
                <a:cs typeface="Barlow Medium"/>
                <a:sym typeface="Barlow"/>
              </a:rPr>
              <a:t>Number of Health Apps released over time</a:t>
            </a:r>
            <a:endParaRPr kumimoji="0" sz="1100" b="0" i="0" u="none" strike="noStrike" kern="0" cap="none" spc="0" normalizeH="0" baseline="0" noProof="0" dirty="0">
              <a:ln>
                <a:noFill/>
              </a:ln>
              <a:solidFill>
                <a:srgbClr val="29D2C9"/>
              </a:solidFill>
              <a:effectLst/>
              <a:uLnTx/>
              <a:uFillTx/>
              <a:latin typeface="Barlow Medium"/>
              <a:ea typeface="Barlow Medium"/>
              <a:cs typeface="Barlow Medium"/>
              <a:sym typeface="Barlow Medium"/>
            </a:endParaRPr>
          </a:p>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endParaRPr kumimoji="0" sz="1600" b="0" i="0" u="none" strike="noStrike" kern="0" cap="none" spc="0" normalizeH="0" baseline="0" noProof="0">
              <a:ln>
                <a:noFill/>
              </a:ln>
              <a:solidFill>
                <a:srgbClr val="001871"/>
              </a:solidFill>
              <a:effectLst/>
              <a:uLnTx/>
              <a:uFillTx/>
              <a:latin typeface="Barlow Medium"/>
              <a:ea typeface="Barlow Medium"/>
              <a:cs typeface="Barlow Medium"/>
              <a:sym typeface="Barlow Medium"/>
            </a:endParaRPr>
          </a:p>
        </p:txBody>
      </p:sp>
      <p:grpSp>
        <p:nvGrpSpPr>
          <p:cNvPr id="190" name="Google Shape;190;g13f054dc112_0_0"/>
          <p:cNvGrpSpPr/>
          <p:nvPr/>
        </p:nvGrpSpPr>
        <p:grpSpPr>
          <a:xfrm>
            <a:off x="5652713" y="3595549"/>
            <a:ext cx="1332063" cy="606176"/>
            <a:chOff x="5652613" y="3145974"/>
            <a:chExt cx="1332063" cy="606176"/>
          </a:xfrm>
        </p:grpSpPr>
        <p:pic>
          <p:nvPicPr>
            <p:cNvPr id="191" name="Google Shape;191;g13f054dc112_0_0"/>
            <p:cNvPicPr preferRelativeResize="0"/>
            <p:nvPr/>
          </p:nvPicPr>
          <p:blipFill>
            <a:blip r:embed="rId4">
              <a:alphaModFix/>
            </a:blip>
            <a:stretch>
              <a:fillRect/>
            </a:stretch>
          </p:blipFill>
          <p:spPr>
            <a:xfrm>
              <a:off x="6285549" y="3145974"/>
              <a:ext cx="198275" cy="282326"/>
            </a:xfrm>
            <a:prstGeom prst="rect">
              <a:avLst/>
            </a:prstGeom>
            <a:noFill/>
            <a:ln>
              <a:noFill/>
            </a:ln>
          </p:spPr>
        </p:pic>
        <p:sp>
          <p:nvSpPr>
            <p:cNvPr id="192" name="Google Shape;192;g13f054dc112_0_0"/>
            <p:cNvSpPr txBox="1"/>
            <p:nvPr/>
          </p:nvSpPr>
          <p:spPr>
            <a:xfrm>
              <a:off x="5791875" y="3382850"/>
              <a:ext cx="11928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E42779"/>
                  </a:solidFill>
                  <a:effectLst/>
                  <a:uLnTx/>
                  <a:uFillTx/>
                  <a:latin typeface="Barlow"/>
                  <a:ea typeface="Barlow"/>
                  <a:cs typeface="Barlow"/>
                  <a:sym typeface="Barlow"/>
                </a:rPr>
                <a:t>United States</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g13f054dc112_0_0"/>
            <p:cNvSpPr/>
            <p:nvPr/>
          </p:nvSpPr>
          <p:spPr>
            <a:xfrm>
              <a:off x="5690250" y="3472850"/>
              <a:ext cx="189300" cy="189300"/>
            </a:xfrm>
            <a:prstGeom prst="ellipse">
              <a:avLst/>
            </a:prstGeom>
            <a:solidFill>
              <a:srgbClr val="002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g13f054dc112_0_0"/>
            <p:cNvSpPr txBox="1"/>
            <p:nvPr/>
          </p:nvSpPr>
          <p:spPr>
            <a:xfrm>
              <a:off x="5652613" y="3382850"/>
              <a:ext cx="251700" cy="22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Barlow"/>
                  <a:ea typeface="Barlow"/>
                  <a:cs typeface="Barlow"/>
                  <a:sym typeface="Barlow"/>
                </a:rPr>
                <a:t>1</a:t>
              </a:r>
              <a:endParaRPr kumimoji="0" sz="12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E42779"/>
                </a:solidFill>
                <a:effectLst/>
                <a:uLnTx/>
                <a:uFillTx/>
                <a:latin typeface="Barlow"/>
                <a:ea typeface="Barlow"/>
                <a:cs typeface="Barlow"/>
                <a:sym typeface="Barlow"/>
              </a:endParaRPr>
            </a:p>
          </p:txBody>
        </p:sp>
      </p:grpSp>
      <p:grpSp>
        <p:nvGrpSpPr>
          <p:cNvPr id="195" name="Google Shape;195;g13f054dc112_0_0"/>
          <p:cNvGrpSpPr/>
          <p:nvPr/>
        </p:nvGrpSpPr>
        <p:grpSpPr>
          <a:xfrm>
            <a:off x="5975125" y="4201724"/>
            <a:ext cx="1192800" cy="606176"/>
            <a:chOff x="5791875" y="3145974"/>
            <a:chExt cx="1192800" cy="606176"/>
          </a:xfrm>
        </p:grpSpPr>
        <p:pic>
          <p:nvPicPr>
            <p:cNvPr id="196" name="Google Shape;196;g13f054dc112_0_0"/>
            <p:cNvPicPr preferRelativeResize="0"/>
            <p:nvPr/>
          </p:nvPicPr>
          <p:blipFill>
            <a:blip r:embed="rId4">
              <a:alphaModFix/>
            </a:blip>
            <a:stretch>
              <a:fillRect/>
            </a:stretch>
          </p:blipFill>
          <p:spPr>
            <a:xfrm>
              <a:off x="6285549" y="3145974"/>
              <a:ext cx="198275" cy="282326"/>
            </a:xfrm>
            <a:prstGeom prst="rect">
              <a:avLst/>
            </a:prstGeom>
            <a:noFill/>
            <a:ln>
              <a:noFill/>
            </a:ln>
          </p:spPr>
        </p:pic>
        <p:sp>
          <p:nvSpPr>
            <p:cNvPr id="197" name="Google Shape;197;g13f054dc112_0_0"/>
            <p:cNvSpPr txBox="1"/>
            <p:nvPr/>
          </p:nvSpPr>
          <p:spPr>
            <a:xfrm>
              <a:off x="5791875" y="3382850"/>
              <a:ext cx="11928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E42779"/>
                  </a:solidFill>
                  <a:effectLst/>
                  <a:uLnTx/>
                  <a:uFillTx/>
                  <a:latin typeface="Barlow"/>
                  <a:ea typeface="Barlow"/>
                  <a:cs typeface="Barlow"/>
                  <a:sym typeface="Barlow"/>
                </a:rPr>
                <a:t>Mexico</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g13f054dc112_0_0"/>
            <p:cNvSpPr/>
            <p:nvPr/>
          </p:nvSpPr>
          <p:spPr>
            <a:xfrm>
              <a:off x="5908050" y="3472850"/>
              <a:ext cx="189300" cy="189300"/>
            </a:xfrm>
            <a:prstGeom prst="ellipse">
              <a:avLst/>
            </a:prstGeom>
            <a:solidFill>
              <a:srgbClr val="002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g13f054dc112_0_0"/>
            <p:cNvSpPr txBox="1"/>
            <p:nvPr/>
          </p:nvSpPr>
          <p:spPr>
            <a:xfrm>
              <a:off x="5870413" y="3382850"/>
              <a:ext cx="251700" cy="22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Barlow"/>
                  <a:ea typeface="Barlow"/>
                  <a:cs typeface="Barlow"/>
                  <a:sym typeface="Barlow"/>
                </a:rPr>
                <a:t>4</a:t>
              </a:r>
              <a:endParaRPr kumimoji="0" sz="12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E42779"/>
                </a:solidFill>
                <a:effectLst/>
                <a:uLnTx/>
                <a:uFillTx/>
                <a:latin typeface="Barlow"/>
                <a:ea typeface="Barlow"/>
                <a:cs typeface="Barlow"/>
                <a:sym typeface="Barlow"/>
              </a:endParaRPr>
            </a:p>
          </p:txBody>
        </p:sp>
      </p:grpSp>
      <p:pic>
        <p:nvPicPr>
          <p:cNvPr id="200" name="Google Shape;200;g13f054dc112_0_0"/>
          <p:cNvPicPr preferRelativeResize="0"/>
          <p:nvPr/>
        </p:nvPicPr>
        <p:blipFill>
          <a:blip r:embed="rId4">
            <a:alphaModFix/>
          </a:blip>
          <a:stretch>
            <a:fillRect/>
          </a:stretch>
        </p:blipFill>
        <p:spPr>
          <a:xfrm>
            <a:off x="7258149" y="4755274"/>
            <a:ext cx="198275" cy="282326"/>
          </a:xfrm>
          <a:prstGeom prst="rect">
            <a:avLst/>
          </a:prstGeom>
          <a:noFill/>
          <a:ln>
            <a:noFill/>
          </a:ln>
        </p:spPr>
      </p:pic>
      <p:sp>
        <p:nvSpPr>
          <p:cNvPr id="201" name="Google Shape;201;g13f054dc112_0_0"/>
          <p:cNvSpPr txBox="1"/>
          <p:nvPr/>
        </p:nvSpPr>
        <p:spPr>
          <a:xfrm>
            <a:off x="6764475" y="4992150"/>
            <a:ext cx="11928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E42779"/>
                </a:solidFill>
                <a:effectLst/>
                <a:uLnTx/>
                <a:uFillTx/>
                <a:latin typeface="Barlow"/>
                <a:ea typeface="Barlow"/>
                <a:cs typeface="Barlow"/>
                <a:sym typeface="Barlow"/>
              </a:rPr>
              <a:t>Brazil</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g13f054dc112_0_0"/>
          <p:cNvSpPr/>
          <p:nvPr/>
        </p:nvSpPr>
        <p:spPr>
          <a:xfrm>
            <a:off x="6934525" y="5082150"/>
            <a:ext cx="189300" cy="189300"/>
          </a:xfrm>
          <a:prstGeom prst="ellipse">
            <a:avLst/>
          </a:prstGeom>
          <a:solidFill>
            <a:srgbClr val="002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g13f054dc112_0_0"/>
          <p:cNvSpPr txBox="1"/>
          <p:nvPr/>
        </p:nvSpPr>
        <p:spPr>
          <a:xfrm>
            <a:off x="6896888" y="4992150"/>
            <a:ext cx="251700" cy="22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Barlow"/>
                <a:ea typeface="Barlow"/>
                <a:cs typeface="Barlow"/>
                <a:sym typeface="Barlow"/>
              </a:rPr>
              <a:t>2</a:t>
            </a:r>
            <a:endParaRPr kumimoji="0" sz="12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E42779"/>
              </a:solidFill>
              <a:effectLst/>
              <a:uLnTx/>
              <a:uFillTx/>
              <a:latin typeface="Barlow"/>
              <a:ea typeface="Barlow"/>
              <a:cs typeface="Barlow"/>
              <a:sym typeface="Barlow"/>
            </a:endParaRPr>
          </a:p>
        </p:txBody>
      </p:sp>
      <p:pic>
        <p:nvPicPr>
          <p:cNvPr id="204" name="Google Shape;204;g13f054dc112_0_0"/>
          <p:cNvPicPr preferRelativeResize="0"/>
          <p:nvPr/>
        </p:nvPicPr>
        <p:blipFill>
          <a:blip r:embed="rId4">
            <a:alphaModFix/>
          </a:blip>
          <a:stretch>
            <a:fillRect/>
          </a:stretch>
        </p:blipFill>
        <p:spPr>
          <a:xfrm>
            <a:off x="10245011" y="4469549"/>
            <a:ext cx="198275" cy="282326"/>
          </a:xfrm>
          <a:prstGeom prst="rect">
            <a:avLst/>
          </a:prstGeom>
          <a:noFill/>
          <a:ln>
            <a:noFill/>
          </a:ln>
        </p:spPr>
      </p:pic>
      <p:sp>
        <p:nvSpPr>
          <p:cNvPr id="205" name="Google Shape;205;g13f054dc112_0_0"/>
          <p:cNvSpPr txBox="1"/>
          <p:nvPr/>
        </p:nvSpPr>
        <p:spPr>
          <a:xfrm>
            <a:off x="9751338" y="4706425"/>
            <a:ext cx="11928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E42779"/>
                </a:solidFill>
                <a:effectLst/>
                <a:uLnTx/>
                <a:uFillTx/>
                <a:latin typeface="Barlow"/>
                <a:ea typeface="Barlow"/>
                <a:cs typeface="Barlow"/>
                <a:sym typeface="Barlow"/>
              </a:rPr>
              <a:t>Singapore</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g13f054dc112_0_0"/>
          <p:cNvSpPr/>
          <p:nvPr/>
        </p:nvSpPr>
        <p:spPr>
          <a:xfrm>
            <a:off x="9754788" y="4796425"/>
            <a:ext cx="189300" cy="189300"/>
          </a:xfrm>
          <a:prstGeom prst="ellipse">
            <a:avLst/>
          </a:prstGeom>
          <a:solidFill>
            <a:srgbClr val="002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g13f054dc112_0_0"/>
          <p:cNvSpPr txBox="1"/>
          <p:nvPr/>
        </p:nvSpPr>
        <p:spPr>
          <a:xfrm>
            <a:off x="9717150" y="4706425"/>
            <a:ext cx="251700" cy="22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Barlow"/>
                <a:ea typeface="Barlow"/>
                <a:cs typeface="Barlow"/>
                <a:sym typeface="Barlow"/>
              </a:rPr>
              <a:t>5</a:t>
            </a:r>
            <a:endParaRPr kumimoji="0" sz="12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E42779"/>
              </a:solidFill>
              <a:effectLst/>
              <a:uLnTx/>
              <a:uFillTx/>
              <a:latin typeface="Barlow"/>
              <a:ea typeface="Barlow"/>
              <a:cs typeface="Barlow"/>
              <a:sym typeface="Barlow"/>
            </a:endParaRPr>
          </a:p>
        </p:txBody>
      </p:sp>
      <p:pic>
        <p:nvPicPr>
          <p:cNvPr id="208" name="Google Shape;208;g13f054dc112_0_0"/>
          <p:cNvPicPr preferRelativeResize="0"/>
          <p:nvPr/>
        </p:nvPicPr>
        <p:blipFill>
          <a:blip r:embed="rId4">
            <a:alphaModFix/>
          </a:blip>
          <a:stretch>
            <a:fillRect/>
          </a:stretch>
        </p:blipFill>
        <p:spPr>
          <a:xfrm>
            <a:off x="8169124" y="3359774"/>
            <a:ext cx="198275" cy="282326"/>
          </a:xfrm>
          <a:prstGeom prst="rect">
            <a:avLst/>
          </a:prstGeom>
          <a:noFill/>
          <a:ln>
            <a:noFill/>
          </a:ln>
        </p:spPr>
      </p:pic>
      <p:sp>
        <p:nvSpPr>
          <p:cNvPr id="209" name="Google Shape;209;g13f054dc112_0_0"/>
          <p:cNvSpPr txBox="1"/>
          <p:nvPr/>
        </p:nvSpPr>
        <p:spPr>
          <a:xfrm>
            <a:off x="7675450" y="3596650"/>
            <a:ext cx="11928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E42779"/>
                </a:solidFill>
                <a:effectLst/>
                <a:uLnTx/>
                <a:uFillTx/>
                <a:latin typeface="Barlow"/>
                <a:ea typeface="Barlow"/>
                <a:cs typeface="Barlow"/>
                <a:sym typeface="Barlow"/>
              </a:rPr>
              <a:t>UK</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g13f054dc112_0_0"/>
          <p:cNvSpPr/>
          <p:nvPr/>
        </p:nvSpPr>
        <p:spPr>
          <a:xfrm>
            <a:off x="7936475" y="3685550"/>
            <a:ext cx="189300" cy="189300"/>
          </a:xfrm>
          <a:prstGeom prst="ellipse">
            <a:avLst/>
          </a:prstGeom>
          <a:solidFill>
            <a:srgbClr val="002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g13f054dc112_0_0"/>
          <p:cNvSpPr txBox="1"/>
          <p:nvPr/>
        </p:nvSpPr>
        <p:spPr>
          <a:xfrm>
            <a:off x="7898838" y="3595550"/>
            <a:ext cx="251700" cy="22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Barlow"/>
                <a:ea typeface="Barlow"/>
                <a:cs typeface="Barlow"/>
                <a:sym typeface="Barlow"/>
              </a:rPr>
              <a:t>6</a:t>
            </a:r>
            <a:endParaRPr kumimoji="0" sz="12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E42779"/>
              </a:solidFill>
              <a:effectLst/>
              <a:uLnTx/>
              <a:uFillTx/>
              <a:latin typeface="Barlow"/>
              <a:ea typeface="Barlow"/>
              <a:cs typeface="Barlow"/>
              <a:sym typeface="Barlow"/>
            </a:endParaRPr>
          </a:p>
        </p:txBody>
      </p:sp>
      <p:pic>
        <p:nvPicPr>
          <p:cNvPr id="212" name="Google Shape;212;g13f054dc112_0_0"/>
          <p:cNvPicPr preferRelativeResize="0"/>
          <p:nvPr/>
        </p:nvPicPr>
        <p:blipFill>
          <a:blip r:embed="rId4">
            <a:alphaModFix/>
          </a:blip>
          <a:stretch>
            <a:fillRect/>
          </a:stretch>
        </p:blipFill>
        <p:spPr>
          <a:xfrm>
            <a:off x="9745261" y="4057111"/>
            <a:ext cx="198275" cy="282326"/>
          </a:xfrm>
          <a:prstGeom prst="rect">
            <a:avLst/>
          </a:prstGeom>
          <a:noFill/>
          <a:ln>
            <a:noFill/>
          </a:ln>
        </p:spPr>
      </p:pic>
      <p:sp>
        <p:nvSpPr>
          <p:cNvPr id="213" name="Google Shape;213;g13f054dc112_0_0"/>
          <p:cNvSpPr/>
          <p:nvPr/>
        </p:nvSpPr>
        <p:spPr>
          <a:xfrm>
            <a:off x="539400" y="1332675"/>
            <a:ext cx="4266900" cy="21063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g13f054dc112_0_0"/>
          <p:cNvSpPr txBox="1"/>
          <p:nvPr/>
        </p:nvSpPr>
        <p:spPr>
          <a:xfrm>
            <a:off x="9251588" y="4293988"/>
            <a:ext cx="11928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E42779"/>
                </a:solidFill>
                <a:effectLst/>
                <a:uLnTx/>
                <a:uFillTx/>
                <a:latin typeface="Barlow"/>
                <a:ea typeface="Barlow"/>
                <a:cs typeface="Barlow"/>
                <a:sym typeface="Barlow"/>
              </a:rPr>
              <a:t>India</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g13f054dc112_0_0"/>
          <p:cNvSpPr/>
          <p:nvPr/>
        </p:nvSpPr>
        <p:spPr>
          <a:xfrm>
            <a:off x="9438288" y="4383988"/>
            <a:ext cx="189300" cy="189300"/>
          </a:xfrm>
          <a:prstGeom prst="ellipse">
            <a:avLst/>
          </a:prstGeom>
          <a:solidFill>
            <a:srgbClr val="002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g13f054dc112_0_0"/>
          <p:cNvSpPr txBox="1"/>
          <p:nvPr/>
        </p:nvSpPr>
        <p:spPr>
          <a:xfrm>
            <a:off x="9400650" y="4293988"/>
            <a:ext cx="251700" cy="22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Barlow"/>
                <a:ea typeface="Barlow"/>
                <a:cs typeface="Barlow"/>
                <a:sym typeface="Barlow"/>
              </a:rPr>
              <a:t>3</a:t>
            </a:r>
            <a:endParaRPr kumimoji="0" sz="12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E42779"/>
              </a:solidFill>
              <a:effectLst/>
              <a:uLnTx/>
              <a:uFillTx/>
              <a:latin typeface="Barlow"/>
              <a:ea typeface="Barlow"/>
              <a:cs typeface="Barlow"/>
              <a:sym typeface="Barlow"/>
            </a:endParaRPr>
          </a:p>
        </p:txBody>
      </p:sp>
      <p:sp>
        <p:nvSpPr>
          <p:cNvPr id="217" name="Google Shape;217;g13f054dc112_0_0"/>
          <p:cNvSpPr txBox="1"/>
          <p:nvPr/>
        </p:nvSpPr>
        <p:spPr>
          <a:xfrm>
            <a:off x="2347100" y="1753873"/>
            <a:ext cx="2468400" cy="1400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r>
              <a:rPr kumimoji="0" lang="en-GB" sz="1600" b="1" i="0" u="none" strike="noStrike" kern="0" cap="none" spc="0" normalizeH="0" baseline="0" noProof="0">
                <a:ln>
                  <a:noFill/>
                </a:ln>
                <a:solidFill>
                  <a:srgbClr val="001871"/>
                </a:solidFill>
                <a:effectLst/>
                <a:uLnTx/>
                <a:uFillTx/>
                <a:latin typeface="Barlow"/>
                <a:ea typeface="Barlow"/>
                <a:cs typeface="Barlow"/>
                <a:sym typeface="Barlow"/>
              </a:rPr>
              <a:t>People across the world have a smart phone</a:t>
            </a:r>
            <a:endParaRPr kumimoji="0" sz="1600" b="1" i="0" u="none" strike="noStrike" kern="0" cap="none" spc="0" normalizeH="0" baseline="0" noProof="0">
              <a:ln>
                <a:noFill/>
              </a:ln>
              <a:solidFill>
                <a:srgbClr val="001871"/>
              </a:solidFill>
              <a:effectLst/>
              <a:uLnTx/>
              <a:uFillTx/>
              <a:latin typeface="Barlow"/>
              <a:ea typeface="Barlow"/>
              <a:cs typeface="Barlow"/>
              <a:sym typeface="Barlow"/>
            </a:endParaRPr>
          </a:p>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endParaRPr kumimoji="0" sz="1600" b="1" i="0" u="none" strike="noStrike" kern="0" cap="none" spc="0" normalizeH="0" baseline="0" noProof="0">
              <a:ln>
                <a:noFill/>
              </a:ln>
              <a:solidFill>
                <a:srgbClr val="001871"/>
              </a:solidFill>
              <a:effectLst/>
              <a:uLnTx/>
              <a:uFillTx/>
              <a:latin typeface="Barlow"/>
              <a:ea typeface="Barlow"/>
              <a:cs typeface="Barlow"/>
              <a:sym typeface="Barlow"/>
            </a:endParaRPr>
          </a:p>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r>
              <a:rPr kumimoji="0" lang="en-GB" sz="1600" b="1" i="0" u="none" strike="noStrike" kern="0" cap="none" spc="0" normalizeH="0" baseline="0" noProof="0">
                <a:ln>
                  <a:noFill/>
                </a:ln>
                <a:solidFill>
                  <a:srgbClr val="001871"/>
                </a:solidFill>
                <a:effectLst/>
                <a:uLnTx/>
                <a:uFillTx/>
                <a:latin typeface="Barlow"/>
                <a:ea typeface="Barlow"/>
                <a:cs typeface="Barlow"/>
                <a:sym typeface="Barlow"/>
              </a:rPr>
              <a:t>That’s more people than </a:t>
            </a:r>
            <a:endParaRPr kumimoji="0" sz="1600" b="1" i="0" u="none" strike="noStrike" kern="0" cap="none" spc="0" normalizeH="0" baseline="0" noProof="0">
              <a:ln>
                <a:noFill/>
              </a:ln>
              <a:solidFill>
                <a:srgbClr val="001871"/>
              </a:solidFill>
              <a:effectLst/>
              <a:uLnTx/>
              <a:uFillTx/>
              <a:latin typeface="Barlow"/>
              <a:ea typeface="Barlow"/>
              <a:cs typeface="Barlow"/>
              <a:sym typeface="Barlow"/>
            </a:endParaRPr>
          </a:p>
          <a:p>
            <a:pPr marL="0" marR="0" lvl="0" indent="0" algn="l" defTabSz="914400" rtl="0" eaLnBrk="1" fontAlgn="auto" latinLnBrk="0" hangingPunct="1">
              <a:lnSpc>
                <a:spcPct val="100000"/>
              </a:lnSpc>
              <a:spcBef>
                <a:spcPts val="0"/>
              </a:spcBef>
              <a:spcAft>
                <a:spcPts val="0"/>
              </a:spcAft>
              <a:buClr>
                <a:srgbClr val="E31C79"/>
              </a:buClr>
              <a:buSzPts val="3200"/>
              <a:buFont typeface="Arial"/>
              <a:buNone/>
              <a:tabLst/>
              <a:defRPr/>
            </a:pPr>
            <a:r>
              <a:rPr kumimoji="0" lang="en-GB" sz="1600" b="1" i="0" u="none" strike="noStrike" kern="0" cap="none" spc="0" normalizeH="0" baseline="0" noProof="0">
                <a:ln>
                  <a:noFill/>
                </a:ln>
                <a:solidFill>
                  <a:srgbClr val="001871"/>
                </a:solidFill>
                <a:effectLst/>
                <a:uLnTx/>
                <a:uFillTx/>
                <a:latin typeface="Barlow"/>
                <a:ea typeface="Barlow"/>
                <a:cs typeface="Barlow"/>
                <a:sym typeface="Barlow"/>
              </a:rPr>
              <a:t>own a toothbrush</a:t>
            </a:r>
            <a:endParaRPr kumimoji="0" sz="1600" b="1" i="0" u="none" strike="noStrike" kern="0" cap="none" spc="0" normalizeH="0" baseline="0" noProof="0">
              <a:ln>
                <a:noFill/>
              </a:ln>
              <a:solidFill>
                <a:srgbClr val="001871"/>
              </a:solidFill>
              <a:effectLst/>
              <a:uLnTx/>
              <a:uFillTx/>
              <a:latin typeface="Barlow"/>
              <a:ea typeface="Barlow"/>
              <a:cs typeface="Barlow"/>
              <a:sym typeface="Barlow"/>
            </a:endParaRPr>
          </a:p>
        </p:txBody>
      </p:sp>
      <p:pic>
        <p:nvPicPr>
          <p:cNvPr id="218" name="Google Shape;218;g13f054dc112_0_0"/>
          <p:cNvPicPr preferRelativeResize="0"/>
          <p:nvPr/>
        </p:nvPicPr>
        <p:blipFill>
          <a:blip r:embed="rId5">
            <a:alphaModFix/>
          </a:blip>
          <a:stretch>
            <a:fillRect/>
          </a:stretch>
        </p:blipFill>
        <p:spPr>
          <a:xfrm>
            <a:off x="806500" y="1706888"/>
            <a:ext cx="1489349" cy="1494071"/>
          </a:xfrm>
          <a:prstGeom prst="rect">
            <a:avLst/>
          </a:prstGeom>
          <a:noFill/>
          <a:ln>
            <a:noFill/>
          </a:ln>
        </p:spPr>
      </p:pic>
      <p:pic>
        <p:nvPicPr>
          <p:cNvPr id="2" name="Picture 1" descr="A line graph with numbers and a line going up&#10;&#10;Description automatically generated">
            <a:extLst>
              <a:ext uri="{FF2B5EF4-FFF2-40B4-BE49-F238E27FC236}">
                <a16:creationId xmlns:a16="http://schemas.microsoft.com/office/drawing/2014/main" id="{315FFBEC-39AA-95BE-BCDD-6252856F33C5}"/>
              </a:ext>
            </a:extLst>
          </p:cNvPr>
          <p:cNvPicPr>
            <a:picLocks noChangeAspect="1"/>
          </p:cNvPicPr>
          <p:nvPr/>
        </p:nvPicPr>
        <p:blipFill>
          <a:blip r:embed="rId6"/>
          <a:stretch>
            <a:fillRect/>
          </a:stretch>
        </p:blipFill>
        <p:spPr>
          <a:xfrm>
            <a:off x="4938624" y="2566765"/>
            <a:ext cx="6957968" cy="2970732"/>
          </a:xfrm>
          <a:prstGeom prst="rect">
            <a:avLst/>
          </a:prstGeom>
        </p:spPr>
      </p:pic>
      <p:pic>
        <p:nvPicPr>
          <p:cNvPr id="4" name="Content Placeholder 3" descr="A close-up of a diagram&#10;&#10;Description automatically generated">
            <a:extLst>
              <a:ext uri="{FF2B5EF4-FFF2-40B4-BE49-F238E27FC236}">
                <a16:creationId xmlns:a16="http://schemas.microsoft.com/office/drawing/2014/main" id="{A85ED26D-00D5-DA18-4D72-B9614A8A3B8C}"/>
              </a:ext>
            </a:extLst>
          </p:cNvPr>
          <p:cNvPicPr>
            <a:picLocks noChangeAspect="1"/>
          </p:cNvPicPr>
          <p:nvPr/>
        </p:nvPicPr>
        <p:blipFill rotWithShape="1">
          <a:blip r:embed="rId7"/>
          <a:srcRect l="71142" t="9113" r="4775" b="79432"/>
          <a:stretch/>
        </p:blipFill>
        <p:spPr>
          <a:xfrm>
            <a:off x="10347216" y="230981"/>
            <a:ext cx="1651632" cy="453559"/>
          </a:xfrm>
          <a:prstGeom prst="rect">
            <a:avLst/>
          </a:prstGeom>
        </p:spPr>
      </p:pic>
    </p:spTree>
    <p:extLst>
      <p:ext uri="{BB962C8B-B14F-4D97-AF65-F5344CB8AC3E}">
        <p14:creationId xmlns:p14="http://schemas.microsoft.com/office/powerpoint/2010/main" val="135965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A852F4-AC3B-3462-6C18-7F7DC30D3B2A}"/>
              </a:ext>
            </a:extLst>
          </p:cNvPr>
          <p:cNvSpPr/>
          <p:nvPr/>
        </p:nvSpPr>
        <p:spPr>
          <a:xfrm>
            <a:off x="7154599" y="0"/>
            <a:ext cx="5037401" cy="6858000"/>
          </a:xfrm>
          <a:prstGeom prst="rect">
            <a:avLst/>
          </a:prstGeom>
          <a:solidFill>
            <a:srgbClr val="EEEEE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639"/>
              </a:solidFill>
              <a:effectLst/>
              <a:uLnTx/>
              <a:uFillTx/>
              <a:latin typeface="Aptos Display" panose="020F0302020204030204"/>
              <a:ea typeface="+mn-ea"/>
              <a:cs typeface="+mn-cs"/>
              <a:sym typeface="Helvetica"/>
            </a:endParaRPr>
          </a:p>
        </p:txBody>
      </p:sp>
      <p:sp>
        <p:nvSpPr>
          <p:cNvPr id="6" name="Google Shape;119;g1188e46be11_0_184">
            <a:extLst>
              <a:ext uri="{FF2B5EF4-FFF2-40B4-BE49-F238E27FC236}">
                <a16:creationId xmlns:a16="http://schemas.microsoft.com/office/drawing/2014/main" id="{3CE32BC3-307D-4A72-BB81-99791690F1D3}"/>
              </a:ext>
            </a:extLst>
          </p:cNvPr>
          <p:cNvSpPr txBox="1"/>
          <p:nvPr/>
        </p:nvSpPr>
        <p:spPr>
          <a:xfrm>
            <a:off x="446600" y="315275"/>
            <a:ext cx="10411900"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GB" sz="5000" b="1" i="1" u="none" strike="noStrike" kern="1200" cap="none" spc="0" normalizeH="0" baseline="0" noProof="0" dirty="0">
                <a:ln>
                  <a:noFill/>
                </a:ln>
                <a:solidFill>
                  <a:srgbClr val="001871"/>
                </a:solidFill>
                <a:effectLst/>
                <a:uLnTx/>
                <a:uFillTx/>
                <a:latin typeface="Barlow ExtraBold"/>
                <a:ea typeface="Barlow ExtraBold"/>
                <a:cs typeface="Barlow ExtraBold"/>
                <a:sym typeface="Barlow ExtraBold"/>
              </a:rPr>
              <a:t>THE DIGITAL </a:t>
            </a:r>
            <a:r>
              <a:rPr kumimoji="0" lang="en-GB" sz="5000" b="1" i="1" u="none" strike="noStrike" kern="1200" cap="none" spc="0" normalizeH="0" baseline="0" noProof="0" dirty="0">
                <a:ln>
                  <a:noFill/>
                </a:ln>
                <a:solidFill>
                  <a:srgbClr val="E31C79"/>
                </a:solidFill>
                <a:effectLst/>
                <a:uLnTx/>
                <a:uFillTx/>
                <a:latin typeface="Barlow ExtraBold"/>
                <a:ea typeface="Barlow ExtraBold"/>
                <a:cs typeface="Barlow ExtraBold"/>
                <a:sym typeface="Barlow ExtraBold"/>
              </a:rPr>
              <a:t>OPPORTUNITY</a:t>
            </a:r>
            <a:endParaRPr kumimoji="0" sz="5000" b="0" i="0" u="none" strike="noStrike" kern="1200" cap="none" spc="0" normalizeH="0" baseline="0" noProof="0" dirty="0">
              <a:ln>
                <a:noFill/>
              </a:ln>
              <a:solidFill>
                <a:srgbClr val="E31C79"/>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4D5C55D9-DCC1-07E8-896D-56458E86D073}"/>
              </a:ext>
            </a:extLst>
          </p:cNvPr>
          <p:cNvSpPr txBox="1"/>
          <p:nvPr/>
        </p:nvSpPr>
        <p:spPr>
          <a:xfrm>
            <a:off x="526368" y="1683327"/>
            <a:ext cx="5687396"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914400" rtl="0" eaLnBrk="1" fontAlgn="auto" latinLnBrk="0" hangingPunct="1">
              <a:lnSpc>
                <a:spcPct val="100000"/>
              </a:lnSpc>
              <a:spcBef>
                <a:spcPts val="0"/>
              </a:spcBef>
              <a:spcAft>
                <a:spcPts val="0"/>
              </a:spcAft>
              <a:buClr>
                <a:srgbClr val="E31C79"/>
              </a:buClr>
              <a:buSzTx/>
              <a:buFont typeface="Arial" panose="020B0604020202020204" pitchFamily="34" charset="0"/>
              <a:buChar char="•"/>
              <a:tabLst/>
              <a:defRPr/>
            </a:pPr>
            <a:r>
              <a:rPr kumimoji="0" lang="en-US" sz="1800" b="0" i="0" u="none" strike="noStrike" kern="1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rPr>
              <a:t>68% of people agree, or strongly agree, that it is vital we all look at new ways to manage our health, including using high-quality health apps. </a:t>
            </a:r>
          </a:p>
          <a:p>
            <a:pPr marL="285750" marR="0" lvl="0" indent="-285750" algn="l" defTabSz="914400" rtl="0" eaLnBrk="1" fontAlgn="auto" latinLnBrk="0" hangingPunct="1">
              <a:lnSpc>
                <a:spcPct val="100000"/>
              </a:lnSpc>
              <a:spcBef>
                <a:spcPts val="0"/>
              </a:spcBef>
              <a:spcAft>
                <a:spcPts val="0"/>
              </a:spcAft>
              <a:buClr>
                <a:srgbClr val="E31C79"/>
              </a:buClr>
              <a:buSzTx/>
              <a:buFont typeface="Arial" panose="020B0604020202020204" pitchFamily="34" charset="0"/>
              <a:buChar char="•"/>
              <a:tabLst/>
              <a:defRPr/>
            </a:pPr>
            <a:endParaRPr kumimoji="0" lang="en-US" sz="1800" b="0" i="0" u="none" strike="noStrike" kern="1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E31C7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1871"/>
                </a:solidFill>
                <a:effectLst/>
                <a:uLnTx/>
                <a:uFillTx/>
                <a:latin typeface="Barlow"/>
                <a:ea typeface="Calibri"/>
                <a:cs typeface="Arial"/>
              </a:rPr>
              <a:t>This has grown by almost 10% since 2022. </a:t>
            </a:r>
            <a:endParaRPr kumimoji="0" lang="en-US" sz="1800" b="0" i="0" u="none" strike="noStrike" kern="12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E31C79"/>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E31C7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rPr>
              <a:t>This support is now consistent nationwide.</a:t>
            </a:r>
          </a:p>
          <a:p>
            <a:pPr marL="285750" marR="0" lvl="0" indent="-285750" algn="l" defTabSz="914400" rtl="0" eaLnBrk="1" fontAlgn="auto" latinLnBrk="0" hangingPunct="1">
              <a:lnSpc>
                <a:spcPct val="100000"/>
              </a:lnSpc>
              <a:spcBef>
                <a:spcPts val="0"/>
              </a:spcBef>
              <a:spcAft>
                <a:spcPts val="0"/>
              </a:spcAft>
              <a:buClr>
                <a:srgbClr val="E31C79"/>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E31C7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rPr>
              <a:t>Age is not a barrier. </a:t>
            </a:r>
            <a:r>
              <a:rPr kumimoji="0" lang="en-US" sz="1800" b="0" i="0" u="none" strike="noStrike" kern="1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rPr>
              <a:t>60% of people aged </a:t>
            </a:r>
            <a:r>
              <a:rPr kumimoji="0" lang="en-US" sz="1800" b="0" i="0" u="none" strike="noStrike" kern="12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rPr>
              <a:t>over 65 years are digital health advocates.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C7FE6D8-A3F3-0442-616B-EB47512D7BBD}"/>
              </a:ext>
            </a:extLst>
          </p:cNvPr>
          <p:cNvSpPr txBox="1"/>
          <p:nvPr/>
        </p:nvSpPr>
        <p:spPr>
          <a:xfrm>
            <a:off x="8123782" y="1563894"/>
            <a:ext cx="3099034"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871"/>
                </a:solidFill>
                <a:effectLst/>
                <a:uLnTx/>
                <a:uFillTx/>
                <a:latin typeface="Barlow SemiBold" pitchFamily="2" charset="77"/>
                <a:ea typeface="Times New Roman" panose="02020603050405020304" pitchFamily="18" charset="0"/>
                <a:cs typeface="Segoe UI" panose="020B0502040204020203" pitchFamily="34" charset="0"/>
              </a:rPr>
              <a:t>When asked, 68 out of every 100 people advocate for the use of digital health.</a:t>
            </a:r>
            <a:endParaRPr kumimoji="0" lang="en-US" sz="1200" b="1" i="0" u="none" strike="noStrike" kern="1200" cap="none" spc="0" normalizeH="0" baseline="0" noProof="0" dirty="0">
              <a:ln>
                <a:noFill/>
              </a:ln>
              <a:solidFill>
                <a:srgbClr val="001871"/>
              </a:solidFill>
              <a:effectLst/>
              <a:uLnTx/>
              <a:uFillTx/>
              <a:latin typeface="Barlow SemiBold" pitchFamily="2" charset="77"/>
              <a:ea typeface="Times New Roman" panose="02020603050405020304" pitchFamily="18" charset="0"/>
              <a:cs typeface="+mn-cs"/>
            </a:endParaRPr>
          </a:p>
        </p:txBody>
      </p:sp>
      <p:pic>
        <p:nvPicPr>
          <p:cNvPr id="4" name="Picture 3" descr="A group of blue and pink stick figures&#10;&#10;Description automatically generated">
            <a:extLst>
              <a:ext uri="{FF2B5EF4-FFF2-40B4-BE49-F238E27FC236}">
                <a16:creationId xmlns:a16="http://schemas.microsoft.com/office/drawing/2014/main" id="{E8386F65-F062-7185-085B-40E7B94FE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461" y="2264865"/>
            <a:ext cx="2680338" cy="3915101"/>
          </a:xfrm>
          <a:prstGeom prst="rect">
            <a:avLst/>
          </a:prstGeom>
        </p:spPr>
      </p:pic>
      <p:pic>
        <p:nvPicPr>
          <p:cNvPr id="3" name="Google Shape;185;g13f054dc112_0_0" descr="Google Shape;325;p24">
            <a:extLst>
              <a:ext uri="{FF2B5EF4-FFF2-40B4-BE49-F238E27FC236}">
                <a16:creationId xmlns:a16="http://schemas.microsoft.com/office/drawing/2014/main" id="{2703B8DB-F94D-7B9B-A4E1-43E6C841F66C}"/>
              </a:ext>
            </a:extLst>
          </p:cNvPr>
          <p:cNvPicPr preferRelativeResize="0"/>
          <p:nvPr/>
        </p:nvPicPr>
        <p:blipFill rotWithShape="1">
          <a:blip r:embed="rId4">
            <a:alphaModFix/>
          </a:blip>
          <a:srcRect/>
          <a:stretch/>
        </p:blipFill>
        <p:spPr>
          <a:xfrm>
            <a:off x="176048" y="6494970"/>
            <a:ext cx="1250670" cy="239936"/>
          </a:xfrm>
          <a:prstGeom prst="rect">
            <a:avLst/>
          </a:prstGeom>
          <a:noFill/>
          <a:ln>
            <a:noFill/>
          </a:ln>
        </p:spPr>
      </p:pic>
      <p:pic>
        <p:nvPicPr>
          <p:cNvPr id="8" name="Content Placeholder 3" descr="A close-up of a diagram&#10;&#10;Description automatically generated">
            <a:extLst>
              <a:ext uri="{FF2B5EF4-FFF2-40B4-BE49-F238E27FC236}">
                <a16:creationId xmlns:a16="http://schemas.microsoft.com/office/drawing/2014/main" id="{AB66D964-D44F-19D1-C273-7F9874FA54DF}"/>
              </a:ext>
            </a:extLst>
          </p:cNvPr>
          <p:cNvPicPr>
            <a:picLocks noChangeAspect="1"/>
          </p:cNvPicPr>
          <p:nvPr/>
        </p:nvPicPr>
        <p:blipFill rotWithShape="1">
          <a:blip r:embed="rId5"/>
          <a:srcRect l="71142" t="9113" r="4775" b="79432"/>
          <a:stretch/>
        </p:blipFill>
        <p:spPr>
          <a:xfrm>
            <a:off x="1522764" y="6286013"/>
            <a:ext cx="1651632" cy="453559"/>
          </a:xfrm>
          <a:prstGeom prst="rect">
            <a:avLst/>
          </a:prstGeom>
        </p:spPr>
      </p:pic>
    </p:spTree>
    <p:extLst>
      <p:ext uri="{BB962C8B-B14F-4D97-AF65-F5344CB8AC3E}">
        <p14:creationId xmlns:p14="http://schemas.microsoft.com/office/powerpoint/2010/main" val="32884425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BE48-781B-0EA8-2B1D-01B721F0F202}"/>
              </a:ext>
            </a:extLst>
          </p:cNvPr>
          <p:cNvSpPr>
            <a:spLocks noGrp="1"/>
          </p:cNvSpPr>
          <p:nvPr>
            <p:ph type="title"/>
          </p:nvPr>
        </p:nvSpPr>
        <p:spPr>
          <a:xfrm>
            <a:off x="838200" y="600364"/>
            <a:ext cx="8986284" cy="748145"/>
          </a:xfrm>
        </p:spPr>
        <p:txBody>
          <a:bodyPr/>
          <a:lstStyle/>
          <a:p>
            <a:r>
              <a:rPr lang="en-GB" i="1" dirty="0">
                <a:solidFill>
                  <a:srgbClr val="002060"/>
                </a:solidFill>
                <a:latin typeface="Barlow ExtraBold"/>
              </a:rPr>
              <a:t>STRATEGIC DELIVERY ROADMAP</a:t>
            </a:r>
          </a:p>
        </p:txBody>
      </p:sp>
      <p:graphicFrame>
        <p:nvGraphicFramePr>
          <p:cNvPr id="6" name="Table 5">
            <a:extLst>
              <a:ext uri="{FF2B5EF4-FFF2-40B4-BE49-F238E27FC236}">
                <a16:creationId xmlns:a16="http://schemas.microsoft.com/office/drawing/2014/main" id="{6D74D1D3-C20C-797D-147C-6BAA1BEA1676}"/>
              </a:ext>
            </a:extLst>
          </p:cNvPr>
          <p:cNvGraphicFramePr>
            <a:graphicFrameLocks noGrp="1"/>
          </p:cNvGraphicFramePr>
          <p:nvPr/>
        </p:nvGraphicFramePr>
        <p:xfrm>
          <a:off x="914400" y="1963671"/>
          <a:ext cx="11047228" cy="4851400"/>
        </p:xfrm>
        <a:graphic>
          <a:graphicData uri="http://schemas.openxmlformats.org/drawingml/2006/table">
            <a:tbl>
              <a:tblPr firstRow="1" bandRow="1">
                <a:tableStyleId>{5C22544A-7EE6-4342-B048-85BDC9FD1C3A}</a:tableStyleId>
              </a:tblPr>
              <a:tblGrid>
                <a:gridCol w="2319690">
                  <a:extLst>
                    <a:ext uri="{9D8B030D-6E8A-4147-A177-3AD203B41FA5}">
                      <a16:colId xmlns:a16="http://schemas.microsoft.com/office/drawing/2014/main" val="2939029124"/>
                    </a:ext>
                  </a:extLst>
                </a:gridCol>
                <a:gridCol w="2941266">
                  <a:extLst>
                    <a:ext uri="{9D8B030D-6E8A-4147-A177-3AD203B41FA5}">
                      <a16:colId xmlns:a16="http://schemas.microsoft.com/office/drawing/2014/main" val="430083030"/>
                    </a:ext>
                  </a:extLst>
                </a:gridCol>
                <a:gridCol w="3024465">
                  <a:extLst>
                    <a:ext uri="{9D8B030D-6E8A-4147-A177-3AD203B41FA5}">
                      <a16:colId xmlns:a16="http://schemas.microsoft.com/office/drawing/2014/main" val="3568528221"/>
                    </a:ext>
                  </a:extLst>
                </a:gridCol>
                <a:gridCol w="2761807">
                  <a:extLst>
                    <a:ext uri="{9D8B030D-6E8A-4147-A177-3AD203B41FA5}">
                      <a16:colId xmlns:a16="http://schemas.microsoft.com/office/drawing/2014/main" val="2700739161"/>
                    </a:ext>
                  </a:extLst>
                </a:gridCol>
              </a:tblGrid>
              <a:tr h="370840">
                <a:tc>
                  <a:txBody>
                    <a:bodyPr/>
                    <a:lstStyle/>
                    <a:p>
                      <a:endParaRPr lang="en-GB" dirty="0"/>
                    </a:p>
                  </a:txBody>
                  <a:tcPr/>
                </a:tc>
                <a:tc>
                  <a:txBody>
                    <a:bodyPr/>
                    <a:lstStyle/>
                    <a:p>
                      <a:r>
                        <a:rPr lang="en-GB" dirty="0"/>
                        <a:t>By March 25</a:t>
                      </a:r>
                    </a:p>
                  </a:txBody>
                  <a:tcPr/>
                </a:tc>
                <a:tc>
                  <a:txBody>
                    <a:bodyPr/>
                    <a:lstStyle/>
                    <a:p>
                      <a:r>
                        <a:rPr lang="en-GB" dirty="0"/>
                        <a:t>By March 26</a:t>
                      </a:r>
                    </a:p>
                  </a:txBody>
                  <a:tcPr/>
                </a:tc>
                <a:tc>
                  <a:txBody>
                    <a:bodyPr/>
                    <a:lstStyle/>
                    <a:p>
                      <a:r>
                        <a:rPr lang="en-GB" dirty="0"/>
                        <a:t>By March 27</a:t>
                      </a:r>
                    </a:p>
                  </a:txBody>
                  <a:tcPr/>
                </a:tc>
                <a:extLst>
                  <a:ext uri="{0D108BD9-81ED-4DB2-BD59-A6C34878D82A}">
                    <a16:rowId xmlns:a16="http://schemas.microsoft.com/office/drawing/2014/main" val="633907862"/>
                  </a:ext>
                </a:extLst>
              </a:tr>
              <a:tr h="370840">
                <a:tc>
                  <a:txBody>
                    <a:bodyPr/>
                    <a:lstStyle/>
                    <a:p>
                      <a:r>
                        <a:rPr lang="en-GB" sz="1600" b="1" noProof="0" dirty="0"/>
                        <a:t>Empowering</a:t>
                      </a:r>
                      <a:r>
                        <a:rPr lang="en-GB" sz="1600" b="1" dirty="0"/>
                        <a:t> Patients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Increase number of record views and repeat prescriptions ordered through NHS app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Increase uptake of NHS app through partnership working with local colleges, councils and VCFSE organisations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Promote uptake of NHS app in community pharmacy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Share good practice models and templates for appointment booking and cancellation and two way patient communications through NHS app, and encourage use of this functionality in practices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highlight>
                            <a:srgbClr val="FFFF00"/>
                          </a:highlight>
                        </a:rPr>
                        <a:t>Develop a consistent offer of digital based information and apps for patients, promoting approved sources and apps into general practice and sharing good practice across the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Share good practice in digital self-referral pathways across C&amp;M and encourage adoption</a:t>
                      </a:r>
                    </a:p>
                  </a:txBody>
                  <a:tcPr/>
                </a:tc>
                <a:tc>
                  <a:txBody>
                    <a:bodyPr/>
                    <a:lstStyle/>
                    <a:p>
                      <a:pPr marL="285750" indent="-285750">
                        <a:buFont typeface="Arial" panose="020B0604020202020204" pitchFamily="34" charset="0"/>
                        <a:buChar char="•"/>
                      </a:pPr>
                      <a:r>
                        <a:rPr lang="en-GB" sz="1200" dirty="0"/>
                        <a:t>Development of a consistent model of patient record access and repeat prescription ordering across PCNs and then C&amp;M more broadly, encouraging the ‘phasing out’ of local practice portals in favour of NHS app</a:t>
                      </a:r>
                    </a:p>
                    <a:p>
                      <a:pPr marL="285750" indent="-285750">
                        <a:buFont typeface="Arial" panose="020B0604020202020204" pitchFamily="34" charset="0"/>
                        <a:buChar char="•"/>
                      </a:pPr>
                      <a:r>
                        <a:rPr lang="en-GB" sz="1200" dirty="0"/>
                        <a:t>Enhance the digital inclusion heatmap to support on-going targeted NHS app uptake campaigns into the ‘hard to reach’ groups</a:t>
                      </a:r>
                    </a:p>
                    <a:p>
                      <a:pPr marL="285750" indent="-285750">
                        <a:buFont typeface="Arial" panose="020B0604020202020204" pitchFamily="34" charset="0"/>
                        <a:buChar char="•"/>
                      </a:pPr>
                      <a:r>
                        <a:rPr lang="en-GB" sz="1200" dirty="0"/>
                        <a:t>Develop standard model for C&amp;M practices for appointment booking and cancellation and two way communications through NHS app</a:t>
                      </a:r>
                    </a:p>
                    <a:p>
                      <a:pPr marL="285750" indent="-285750">
                        <a:buFont typeface="Arial" panose="020B0604020202020204" pitchFamily="34" charset="0"/>
                        <a:buChar char="•"/>
                      </a:pPr>
                      <a:r>
                        <a:rPr lang="en-GB" sz="1200" dirty="0">
                          <a:highlight>
                            <a:srgbClr val="FFFF00"/>
                          </a:highlight>
                        </a:rPr>
                        <a:t>Support integration of approved sources of digital based information and apps into models of care through Clinical Networks and support increased uptake in social prescribing pathways</a:t>
                      </a:r>
                    </a:p>
                    <a:p>
                      <a:pPr marL="285750" indent="-285750">
                        <a:buFont typeface="Arial" panose="020B0604020202020204" pitchFamily="34" charset="0"/>
                        <a:buChar char="•"/>
                      </a:pPr>
                      <a:r>
                        <a:rPr lang="en-GB" sz="1200" dirty="0"/>
                        <a:t>Develop a small number of high impact ‘at scale’ digital self-referral management models for potential widespread adoption</a:t>
                      </a:r>
                    </a:p>
                  </a:txBody>
                  <a:tcPr/>
                </a:tc>
                <a:tc>
                  <a:txBody>
                    <a:bodyPr/>
                    <a:lstStyle/>
                    <a:p>
                      <a:pPr marL="285750" indent="-285750">
                        <a:buFont typeface="Arial" panose="020B0604020202020204" pitchFamily="34" charset="0"/>
                        <a:buChar char="•"/>
                      </a:pPr>
                      <a:r>
                        <a:rPr lang="en-GB" sz="1200" dirty="0"/>
                        <a:t>Support implementation of a standard model for appointment booking and cancellation and two way communication with patients through NHS app across C&amp;M, with an initial focus on increasing the uptake of online appt booking for high volume services</a:t>
                      </a:r>
                    </a:p>
                    <a:p>
                      <a:pPr marL="285750" indent="-285750">
                        <a:buFont typeface="Arial" panose="020B0604020202020204" pitchFamily="34" charset="0"/>
                        <a:buChar char="•"/>
                      </a:pPr>
                      <a:r>
                        <a:rPr lang="en-GB" sz="1200" dirty="0"/>
                        <a:t>Promote and support enhancements in NHS app functionality for increased patient benefit</a:t>
                      </a:r>
                    </a:p>
                    <a:p>
                      <a:pPr marL="285750" indent="-285750">
                        <a:buFont typeface="Arial" panose="020B0604020202020204" pitchFamily="34" charset="0"/>
                        <a:buChar char="•"/>
                      </a:pPr>
                      <a:r>
                        <a:rPr lang="en-GB" sz="1200" dirty="0">
                          <a:highlight>
                            <a:srgbClr val="FFFF00"/>
                          </a:highlight>
                        </a:rPr>
                        <a:t>Review and update approved sources of digital based information and apps, and commission new approved sources and apps where gaps exist</a:t>
                      </a:r>
                    </a:p>
                    <a:p>
                      <a:pPr marL="285750" indent="-285750">
                        <a:buFont typeface="Arial" panose="020B0604020202020204" pitchFamily="34" charset="0"/>
                        <a:buChar char="•"/>
                      </a:pPr>
                      <a:r>
                        <a:rPr lang="en-GB" sz="1200" dirty="0"/>
                        <a:t>Support implementation of standardised digital self-referral pathways where appropriate and identify other potential pathways that would benefit from a standardised, ‘at scale’ approach</a:t>
                      </a:r>
                    </a:p>
                  </a:txBody>
                  <a:tcPr/>
                </a:tc>
                <a:extLst>
                  <a:ext uri="{0D108BD9-81ED-4DB2-BD59-A6C34878D82A}">
                    <a16:rowId xmlns:a16="http://schemas.microsoft.com/office/drawing/2014/main" val="3358462380"/>
                  </a:ext>
                </a:extLst>
              </a:tr>
            </a:tbl>
          </a:graphicData>
        </a:graphic>
      </p:graphicFrame>
      <p:pic>
        <p:nvPicPr>
          <p:cNvPr id="7" name="Content Placeholder 3" descr="A close-up of a diagram&#10;&#10;Description automatically generated">
            <a:extLst>
              <a:ext uri="{FF2B5EF4-FFF2-40B4-BE49-F238E27FC236}">
                <a16:creationId xmlns:a16="http://schemas.microsoft.com/office/drawing/2014/main" id="{7B081C9A-1B59-6724-BFC2-9DCDA7DC85B1}"/>
              </a:ext>
            </a:extLst>
          </p:cNvPr>
          <p:cNvPicPr>
            <a:picLocks noChangeAspect="1"/>
          </p:cNvPicPr>
          <p:nvPr/>
        </p:nvPicPr>
        <p:blipFill rotWithShape="1">
          <a:blip r:embed="rId3"/>
          <a:srcRect l="71142" t="9113" r="4775" b="79432"/>
          <a:stretch/>
        </p:blipFill>
        <p:spPr>
          <a:xfrm>
            <a:off x="10347216" y="230981"/>
            <a:ext cx="1651632" cy="453559"/>
          </a:xfrm>
          <a:prstGeom prst="rect">
            <a:avLst/>
          </a:prstGeom>
        </p:spPr>
      </p:pic>
    </p:spTree>
    <p:extLst>
      <p:ext uri="{BB962C8B-B14F-4D97-AF65-F5344CB8AC3E}">
        <p14:creationId xmlns:p14="http://schemas.microsoft.com/office/powerpoint/2010/main" val="3068507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14" name="Picture 13" descr="A person looking at a phone&#10;&#10;Description automatically generated">
            <a:extLst>
              <a:ext uri="{FF2B5EF4-FFF2-40B4-BE49-F238E27FC236}">
                <a16:creationId xmlns:a16="http://schemas.microsoft.com/office/drawing/2014/main" id="{3AE6619B-4648-F7BA-6F5F-BB4D9AB1201E}"/>
              </a:ext>
            </a:extLst>
          </p:cNvPr>
          <p:cNvPicPr>
            <a:picLocks noChangeAspect="1"/>
          </p:cNvPicPr>
          <p:nvPr/>
        </p:nvPicPr>
        <p:blipFill rotWithShape="1">
          <a:blip r:embed="rId2"/>
          <a:srcRect r="2" b="31539"/>
          <a:stretch/>
        </p:blipFill>
        <p:spPr>
          <a:xfrm>
            <a:off x="8167992" y="2028574"/>
            <a:ext cx="3802338" cy="2043469"/>
          </a:xfrm>
          <a:prstGeom prst="rect">
            <a:avLst/>
          </a:prstGeom>
        </p:spPr>
      </p:pic>
      <p:pic>
        <p:nvPicPr>
          <p:cNvPr id="15" name="Picture 14" descr="A screenshot of a website&#10;&#10;Description automatically generated">
            <a:extLst>
              <a:ext uri="{FF2B5EF4-FFF2-40B4-BE49-F238E27FC236}">
                <a16:creationId xmlns:a16="http://schemas.microsoft.com/office/drawing/2014/main" id="{B1292A30-C877-75FB-A45C-6CE68F6A3E1E}"/>
              </a:ext>
            </a:extLst>
          </p:cNvPr>
          <p:cNvPicPr>
            <a:picLocks noChangeAspect="1"/>
          </p:cNvPicPr>
          <p:nvPr/>
        </p:nvPicPr>
        <p:blipFill rotWithShape="1">
          <a:blip r:embed="rId3"/>
          <a:srcRect t="39445" r="2" b="2"/>
          <a:stretch/>
        </p:blipFill>
        <p:spPr>
          <a:xfrm>
            <a:off x="4208848" y="2028574"/>
            <a:ext cx="3802338" cy="2043469"/>
          </a:xfrm>
          <a:prstGeom prst="rect">
            <a:avLst/>
          </a:prstGeom>
        </p:spPr>
      </p:pic>
      <p:pic>
        <p:nvPicPr>
          <p:cNvPr id="13" name="Picture 12" descr="A screenshot of a web page&#10;&#10;Description automatically generated">
            <a:extLst>
              <a:ext uri="{FF2B5EF4-FFF2-40B4-BE49-F238E27FC236}">
                <a16:creationId xmlns:a16="http://schemas.microsoft.com/office/drawing/2014/main" id="{40A8D43D-4E54-FE70-7093-94528A81592C}"/>
              </a:ext>
            </a:extLst>
          </p:cNvPr>
          <p:cNvPicPr>
            <a:picLocks noChangeAspect="1"/>
          </p:cNvPicPr>
          <p:nvPr/>
        </p:nvPicPr>
        <p:blipFill rotWithShape="1">
          <a:blip r:embed="rId4"/>
          <a:srcRect t="936" r="2" b="2"/>
          <a:stretch/>
        </p:blipFill>
        <p:spPr>
          <a:xfrm>
            <a:off x="278498" y="2037661"/>
            <a:ext cx="3802338" cy="2043469"/>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9FE902A6-F869-2C82-BF49-0F7EC0D5D20E}"/>
              </a:ext>
            </a:extLst>
          </p:cNvPr>
          <p:cNvPicPr>
            <a:picLocks noChangeAspect="1"/>
          </p:cNvPicPr>
          <p:nvPr/>
        </p:nvPicPr>
        <p:blipFill rotWithShape="1">
          <a:blip r:embed="rId5"/>
          <a:srcRect l="11196" r="7407" b="-408"/>
          <a:stretch/>
        </p:blipFill>
        <p:spPr>
          <a:xfrm>
            <a:off x="355544" y="4344647"/>
            <a:ext cx="3320981" cy="195611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8213ECB-F083-1D60-5886-64B843206BA0}"/>
              </a:ext>
            </a:extLst>
          </p:cNvPr>
          <p:cNvPicPr>
            <a:picLocks noChangeAspect="1"/>
          </p:cNvPicPr>
          <p:nvPr/>
        </p:nvPicPr>
        <p:blipFill rotWithShape="1">
          <a:blip r:embed="rId6"/>
          <a:srcRect l="12049" r="13184" b="3"/>
          <a:stretch/>
        </p:blipFill>
        <p:spPr>
          <a:xfrm>
            <a:off x="4084375" y="4249398"/>
            <a:ext cx="3802338" cy="2043469"/>
          </a:xfrm>
          <a:prstGeom prst="rect">
            <a:avLst/>
          </a:prstGeom>
        </p:spPr>
      </p:pic>
      <p:pic>
        <p:nvPicPr>
          <p:cNvPr id="4" name="Picture 3" descr="A close up of a number&#10;&#10;Description automatically generated">
            <a:extLst>
              <a:ext uri="{FF2B5EF4-FFF2-40B4-BE49-F238E27FC236}">
                <a16:creationId xmlns:a16="http://schemas.microsoft.com/office/drawing/2014/main" id="{D765187E-308A-6E14-2E8B-E244EF4139BC}"/>
              </a:ext>
            </a:extLst>
          </p:cNvPr>
          <p:cNvPicPr>
            <a:picLocks noChangeAspect="1"/>
          </p:cNvPicPr>
          <p:nvPr/>
        </p:nvPicPr>
        <p:blipFill rotWithShape="1">
          <a:blip r:embed="rId7"/>
          <a:srcRect l="12817" r="14688"/>
          <a:stretch/>
        </p:blipFill>
        <p:spPr>
          <a:xfrm>
            <a:off x="8213787" y="4163235"/>
            <a:ext cx="3876722" cy="2138781"/>
          </a:xfrm>
          <a:prstGeom prst="rect">
            <a:avLst/>
          </a:prstGeom>
        </p:spPr>
      </p:pic>
      <p:sp>
        <p:nvSpPr>
          <p:cNvPr id="18" name="Google Shape;119;g1188e46be11_0_184">
            <a:extLst>
              <a:ext uri="{FF2B5EF4-FFF2-40B4-BE49-F238E27FC236}">
                <a16:creationId xmlns:a16="http://schemas.microsoft.com/office/drawing/2014/main" id="{9E110407-276B-F2AD-D00F-0E80551D3D60}"/>
              </a:ext>
            </a:extLst>
          </p:cNvPr>
          <p:cNvSpPr txBox="1"/>
          <p:nvPr/>
        </p:nvSpPr>
        <p:spPr>
          <a:xfrm>
            <a:off x="470413" y="402588"/>
            <a:ext cx="10411900"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Tx/>
              <a:buNone/>
              <a:tabLst/>
              <a:defRPr/>
            </a:pPr>
            <a:r>
              <a:rPr kumimoji="0" lang="en-GB" sz="5000" b="1" i="1" u="none" strike="noStrike" kern="1200" cap="none" spc="0" normalizeH="0" baseline="0" noProof="0" dirty="0">
                <a:ln>
                  <a:noFill/>
                </a:ln>
                <a:solidFill>
                  <a:srgbClr val="001871"/>
                </a:solidFill>
                <a:effectLst/>
                <a:uLnTx/>
                <a:uFillTx/>
                <a:latin typeface="Barlow ExtraBold"/>
                <a:ea typeface="Barlow ExtraBold"/>
                <a:cs typeface="Barlow ExtraBold"/>
                <a:sym typeface="Barlow ExtraBold"/>
              </a:rPr>
              <a:t>THE C&amp;M </a:t>
            </a:r>
            <a:r>
              <a:rPr kumimoji="0" lang="en-GB" sz="5000" b="1" i="1" u="none" strike="noStrike" kern="1200" cap="none" spc="0" normalizeH="0" baseline="0" noProof="0" dirty="0">
                <a:ln>
                  <a:noFill/>
                </a:ln>
                <a:solidFill>
                  <a:srgbClr val="E31C79"/>
                </a:solidFill>
                <a:effectLst/>
                <a:uLnTx/>
                <a:uFillTx/>
                <a:latin typeface="Barlow ExtraBold"/>
                <a:ea typeface="Barlow ExtraBold"/>
                <a:cs typeface="Barlow ExtraBold"/>
                <a:sym typeface="Barlow ExtraBold"/>
              </a:rPr>
              <a:t>HEALTH APP LIBRARY</a:t>
            </a:r>
            <a:endParaRPr kumimoji="0" sz="5000" b="0" i="0" u="none" strike="noStrike" kern="1200" cap="none" spc="0" normalizeH="0" baseline="0" noProof="0" dirty="0">
              <a:ln>
                <a:noFill/>
              </a:ln>
              <a:solidFill>
                <a:srgbClr val="E31C79"/>
              </a:solidFill>
              <a:effectLst/>
              <a:uLnTx/>
              <a:uFillTx/>
              <a:latin typeface="Arial"/>
              <a:ea typeface="Arial"/>
              <a:cs typeface="Arial"/>
              <a:sym typeface="Arial"/>
            </a:endParaRPr>
          </a:p>
        </p:txBody>
      </p:sp>
      <p:sp>
        <p:nvSpPr>
          <p:cNvPr id="21" name="TextBox 20">
            <a:extLst>
              <a:ext uri="{FF2B5EF4-FFF2-40B4-BE49-F238E27FC236}">
                <a16:creationId xmlns:a16="http://schemas.microsoft.com/office/drawing/2014/main" id="{8F34EAA3-A522-3369-D4FE-76AE3A8B7EDF}"/>
              </a:ext>
            </a:extLst>
          </p:cNvPr>
          <p:cNvSpPr txBox="1"/>
          <p:nvPr/>
        </p:nvSpPr>
        <p:spPr>
          <a:xfrm>
            <a:off x="8170181" y="6422014"/>
            <a:ext cx="56873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1">
              <a:lnSpc>
                <a:spcPct val="100000"/>
              </a:lnSpc>
              <a:spcBef>
                <a:spcPts val="0"/>
              </a:spcBef>
              <a:spcAft>
                <a:spcPts val="0"/>
              </a:spcAft>
              <a:buClr>
                <a:srgbClr val="E31C79"/>
              </a:buClr>
              <a:buSzTx/>
              <a:buFontTx/>
              <a:buNone/>
              <a:tabLst/>
              <a:defRPr/>
            </a:pPr>
            <a:r>
              <a:rPr kumimoji="0" lang="en-US" sz="1800" b="0" i="0" u="none" strike="noStrike" kern="100" cap="none" spc="0" normalizeH="0" baseline="0" noProof="0">
                <a:ln>
                  <a:noFill/>
                </a:ln>
                <a:solidFill>
                  <a:srgbClr val="001871"/>
                </a:solidFill>
                <a:effectLst/>
                <a:uLnTx/>
                <a:uFillTx/>
                <a:latin typeface="Barlow"/>
                <a:ea typeface="Calibri"/>
                <a:cs typeface="Arial"/>
              </a:rPr>
              <a:t>Data from October 2022 to July 2024</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00" cap="none" spc="0" normalizeH="0" baseline="0" noProof="0" dirty="0">
              <a:ln>
                <a:noFill/>
              </a:ln>
              <a:solidFill>
                <a:srgbClr val="001871"/>
              </a:solidFill>
              <a:effectLst/>
              <a:uLnTx/>
              <a:uFillTx/>
              <a:latin typeface="Barlow" panose="00000500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7845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ood Things_Template">
  <a:themeElements>
    <a:clrScheme name="Simple Light">
      <a:dk1>
        <a:srgbClr val="031366"/>
      </a:dk1>
      <a:lt1>
        <a:srgbClr val="FFFFFF"/>
      </a:lt1>
      <a:dk2>
        <a:srgbClr val="E5E5E5"/>
      </a:dk2>
      <a:lt2>
        <a:srgbClr val="EEEEEE"/>
      </a:lt2>
      <a:accent1>
        <a:srgbClr val="00A39E"/>
      </a:accent1>
      <a:accent2>
        <a:srgbClr val="F55426"/>
      </a:accent2>
      <a:accent3>
        <a:srgbClr val="F7BF29"/>
      </a:accent3>
      <a:accent4>
        <a:srgbClr val="CF1C45"/>
      </a:accent4>
      <a:accent5>
        <a:srgbClr val="F529A6"/>
      </a:accent5>
      <a:accent6>
        <a:srgbClr val="66055C"/>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32358C74A89A419650AD017E1FAC40" ma:contentTypeVersion="21" ma:contentTypeDescription="Create a new document." ma:contentTypeScope="" ma:versionID="dd6c4204f5074b5410a9afb8b5a8e5b9">
  <xsd:schema xmlns:xsd="http://www.w3.org/2001/XMLSchema" xmlns:xs="http://www.w3.org/2001/XMLSchema" xmlns:p="http://schemas.microsoft.com/office/2006/metadata/properties" xmlns:ns1="http://schemas.microsoft.com/sharepoint/v3" xmlns:ns2="e37e8048-7f47-46c3-9f5d-bf2bf54c9279" xmlns:ns3="812061dd-523a-47bf-9db5-a71fd49c94a4" targetNamespace="http://schemas.microsoft.com/office/2006/metadata/properties" ma:root="true" ma:fieldsID="d891b9df4695bf4b034ff6e5d348055e" ns1:_="" ns2:_="" ns3:_="">
    <xsd:import namespace="http://schemas.microsoft.com/sharepoint/v3"/>
    <xsd:import namespace="e37e8048-7f47-46c3-9f5d-bf2bf54c9279"/>
    <xsd:import namespace="812061dd-523a-47bf-9db5-a71fd49c94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Picture"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7e8048-7f47-46c3-9f5d-bf2bf54c9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Picture" ma:index="21"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36c5f2-2d8c-4cc3-a61b-4b56d022d3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2061dd-523a-47bf-9db5-a71fd49c94a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98d9916-7899-4a6c-b68a-d60d75cd35ea}" ma:internalName="TaxCatchAll" ma:showField="CatchAllData" ma:web="812061dd-523a-47bf-9db5-a71fd49c9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7e8048-7f47-46c3-9f5d-bf2bf54c9279">
      <Terms xmlns="http://schemas.microsoft.com/office/infopath/2007/PartnerControls"/>
    </lcf76f155ced4ddcb4097134ff3c332f>
    <TaxCatchAll xmlns="812061dd-523a-47bf-9db5-a71fd49c94a4" xsi:nil="true"/>
    <_ip_UnifiedCompliancePolicyUIAction xmlns="http://schemas.microsoft.com/sharepoint/v3" xsi:nil="true"/>
    <_ip_UnifiedCompliancePolicyProperties xmlns="http://schemas.microsoft.com/sharepoint/v3" xsi:nil="true"/>
    <Picture xmlns="e37e8048-7f47-46c3-9f5d-bf2bf54c9279">
      <Url xsi:nil="true"/>
      <Description xsi:nil="true"/>
    </Picture>
  </documentManagement>
</p:properties>
</file>

<file path=customXml/itemProps1.xml><?xml version="1.0" encoding="utf-8"?>
<ds:datastoreItem xmlns:ds="http://schemas.openxmlformats.org/officeDocument/2006/customXml" ds:itemID="{E4F22771-4CC7-4E0B-A033-0B6983EAC7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7e8048-7f47-46c3-9f5d-bf2bf54c9279"/>
    <ds:schemaRef ds:uri="812061dd-523a-47bf-9db5-a71fd49c9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44AD1F-85D0-4E49-ACF2-6B9339AC9D85}">
  <ds:schemaRefs>
    <ds:schemaRef ds:uri="http://schemas.microsoft.com/sharepoint/v3/contenttype/forms"/>
  </ds:schemaRefs>
</ds:datastoreItem>
</file>

<file path=customXml/itemProps3.xml><?xml version="1.0" encoding="utf-8"?>
<ds:datastoreItem xmlns:ds="http://schemas.openxmlformats.org/officeDocument/2006/customXml" ds:itemID="{82AEAEAE-E04C-469A-98F3-191929743DD0}">
  <ds:schemaRefs>
    <ds:schemaRef ds:uri="812061dd-523a-47bf-9db5-a71fd49c94a4"/>
    <ds:schemaRef ds:uri="bb4f4c61-b71f-465f-b187-a2d98c00a19c"/>
    <ds:schemaRef ds:uri="http://schemas.microsoft.com/office/2006/metadata/properties"/>
    <ds:schemaRef ds:uri="http://schemas.microsoft.com/office/infopath/2007/PartnerControls"/>
    <ds:schemaRef ds:uri="18b93cbd-54e9-40da-9070-514ff6179ef4"/>
    <ds:schemaRef ds:uri="1659905f-6782-415b-9fb5-da250abc3541"/>
    <ds:schemaRef ds:uri="e37e8048-7f47-46c3-9f5d-bf2bf54c927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1191</TotalTime>
  <Words>1253</Words>
  <Application>Microsoft Office PowerPoint</Application>
  <PresentationFormat>Widescreen</PresentationFormat>
  <Paragraphs>146</Paragraphs>
  <Slides>23</Slides>
  <Notes>13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23</vt:i4>
      </vt:variant>
    </vt:vector>
  </HeadingPairs>
  <TitlesOfParts>
    <vt:vector size="44" baseType="lpstr">
      <vt:lpstr>Aptos</vt:lpstr>
      <vt:lpstr>Aptos Display</vt:lpstr>
      <vt:lpstr>Arial</vt:lpstr>
      <vt:lpstr>Barlow</vt:lpstr>
      <vt:lpstr>Barlow ExtraBold</vt:lpstr>
      <vt:lpstr>Barlow Light</vt:lpstr>
      <vt:lpstr>Barlow Medium</vt:lpstr>
      <vt:lpstr>Barlow SemiBold</vt:lpstr>
      <vt:lpstr>Calibri</vt:lpstr>
      <vt:lpstr>Calibri Light</vt:lpstr>
      <vt:lpstr>Poppins</vt:lpstr>
      <vt:lpstr>Poppins Black</vt:lpstr>
      <vt:lpstr>Raleway</vt:lpstr>
      <vt:lpstr>Raleway ExtraBold</vt:lpstr>
      <vt:lpstr>Roboto</vt:lpstr>
      <vt:lpstr>Speak Pro</vt:lpstr>
      <vt:lpstr>Office Theme</vt:lpstr>
      <vt:lpstr>1_Office Theme</vt:lpstr>
      <vt:lpstr>Good Things_Template</vt:lpstr>
      <vt:lpstr>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DELIVERY ROADMAP</vt:lpstr>
      <vt:lpstr>PowerPoint Presentation</vt:lpstr>
      <vt:lpstr>PowerPoint Presentation</vt:lpstr>
      <vt:lpstr>PowerPoint Presentation</vt:lpstr>
      <vt:lpstr>PowerPoint Presentation</vt:lpstr>
      <vt:lpstr>PowerPoint Presentation</vt:lpstr>
      <vt:lpstr>Serving Communities Through Digital Services  Thinking About Digital Inclusion </vt:lpstr>
      <vt:lpstr>PowerPoint Presentation</vt:lpstr>
      <vt:lpstr>PowerPoint Presentation</vt:lpstr>
      <vt:lpstr>PowerPoint Presentation</vt:lpstr>
      <vt:lpstr>PowerPoint Presentation</vt:lpstr>
      <vt:lpstr>Digital Inclusion - An NHS priority</vt:lpstr>
      <vt:lpstr>Designing for digital inclusion in healthcare</vt:lpstr>
      <vt:lpstr>See examples of good practice in primary care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Teece</dc:creator>
  <cp:lastModifiedBy>Sebastian Raphael Biggs</cp:lastModifiedBy>
  <cp:revision>6</cp:revision>
  <dcterms:created xsi:type="dcterms:W3CDTF">2023-07-13T09:12:47Z</dcterms:created>
  <dcterms:modified xsi:type="dcterms:W3CDTF">2024-07-17T12:11:47Z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0x010100F532358C74A89A419650AD017E1FAC40</vt:lpwstr>
  </property>
  <property fmtid="{D5CDD505-2E9C-101B-9397-08002B2CF9AE}" pid="3" name="MediaServiceImageTags">
    <vt:lpwstr/>
  </property>
</Properties>
</file>