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7" r:id="rId6"/>
    <p:sldId id="2076137585" r:id="rId7"/>
    <p:sldId id="2076137644" r:id="rId8"/>
    <p:sldId id="2076137686" r:id="rId9"/>
    <p:sldId id="2076137690" r:id="rId10"/>
    <p:sldId id="586" r:id="rId11"/>
    <p:sldId id="2076137593" r:id="rId12"/>
    <p:sldId id="924" r:id="rId13"/>
    <p:sldId id="25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3"/>
    <a:srgbClr val="4168A3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14158-B630-4F89-A054-D34CE9287D43}" v="1" dt="2024-07-05T15:28:44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Raphael Biggs" userId="7dcf7612-db76-403f-9e8c-ebf969c40680" providerId="ADAL" clId="{74A14158-B630-4F89-A054-D34CE9287D43}"/>
    <pc:docChg chg="undo custSel addSld modSld sldOrd">
      <pc:chgData name="Sebastian Raphael Biggs" userId="7dcf7612-db76-403f-9e8c-ebf969c40680" providerId="ADAL" clId="{74A14158-B630-4F89-A054-D34CE9287D43}" dt="2024-07-05T15:29:02.619" v="87" actId="20577"/>
      <pc:docMkLst>
        <pc:docMk/>
      </pc:docMkLst>
      <pc:sldChg chg="modSp mod ord">
        <pc:chgData name="Sebastian Raphael Biggs" userId="7dcf7612-db76-403f-9e8c-ebf969c40680" providerId="ADAL" clId="{74A14158-B630-4F89-A054-D34CE9287D43}" dt="2024-07-05T15:28:37.066" v="71"/>
        <pc:sldMkLst>
          <pc:docMk/>
          <pc:sldMk cId="2684432155" sldId="256"/>
        </pc:sldMkLst>
        <pc:spChg chg="mod">
          <ac:chgData name="Sebastian Raphael Biggs" userId="7dcf7612-db76-403f-9e8c-ebf969c40680" providerId="ADAL" clId="{74A14158-B630-4F89-A054-D34CE9287D43}" dt="2024-07-05T15:28:12.241" v="70"/>
          <ac:spMkLst>
            <pc:docMk/>
            <pc:sldMk cId="2684432155" sldId="256"/>
            <ac:spMk id="8" creationId="{AFD44742-582B-B0EC-EC85-0860AD8ED173}"/>
          </ac:spMkLst>
        </pc:spChg>
        <pc:spChg chg="mod">
          <ac:chgData name="Sebastian Raphael Biggs" userId="7dcf7612-db76-403f-9e8c-ebf969c40680" providerId="ADAL" clId="{74A14158-B630-4F89-A054-D34CE9287D43}" dt="2024-07-05T15:28:37.066" v="71"/>
          <ac:spMkLst>
            <pc:docMk/>
            <pc:sldMk cId="2684432155" sldId="256"/>
            <ac:spMk id="10" creationId="{ADF1C629-8103-A044-68C0-C155B880384E}"/>
          </ac:spMkLst>
        </pc:spChg>
      </pc:sldChg>
      <pc:sldChg chg="delSp modSp mod">
        <pc:chgData name="Sebastian Raphael Biggs" userId="7dcf7612-db76-403f-9e8c-ebf969c40680" providerId="ADAL" clId="{74A14158-B630-4F89-A054-D34CE9287D43}" dt="2024-07-05T15:27:57.398" v="65"/>
        <pc:sldMkLst>
          <pc:docMk/>
          <pc:sldMk cId="1094818682" sldId="257"/>
        </pc:sldMkLst>
        <pc:spChg chg="mod">
          <ac:chgData name="Sebastian Raphael Biggs" userId="7dcf7612-db76-403f-9e8c-ebf969c40680" providerId="ADAL" clId="{74A14158-B630-4F89-A054-D34CE9287D43}" dt="2024-07-05T15:23:59.702" v="32" actId="14100"/>
          <ac:spMkLst>
            <pc:docMk/>
            <pc:sldMk cId="1094818682" sldId="257"/>
            <ac:spMk id="2" creationId="{09597FF0-A370-CB74-DE9D-D26C89FDD8D8}"/>
          </ac:spMkLst>
        </pc:spChg>
        <pc:spChg chg="mod">
          <ac:chgData name="Sebastian Raphael Biggs" userId="7dcf7612-db76-403f-9e8c-ebf969c40680" providerId="ADAL" clId="{74A14158-B630-4F89-A054-D34CE9287D43}" dt="2024-07-05T15:27:31.330" v="59" actId="20577"/>
          <ac:spMkLst>
            <pc:docMk/>
            <pc:sldMk cId="1094818682" sldId="257"/>
            <ac:spMk id="4" creationId="{BA250226-7D8F-EB76-2564-B3E033467FD5}"/>
          </ac:spMkLst>
        </pc:spChg>
        <pc:spChg chg="mod">
          <ac:chgData name="Sebastian Raphael Biggs" userId="7dcf7612-db76-403f-9e8c-ebf969c40680" providerId="ADAL" clId="{74A14158-B630-4F89-A054-D34CE9287D43}" dt="2024-07-05T15:23:23.611" v="2" actId="14100"/>
          <ac:spMkLst>
            <pc:docMk/>
            <pc:sldMk cId="1094818682" sldId="257"/>
            <ac:spMk id="8" creationId="{AFD44742-582B-B0EC-EC85-0860AD8ED173}"/>
          </ac:spMkLst>
        </pc:spChg>
        <pc:spChg chg="mod">
          <ac:chgData name="Sebastian Raphael Biggs" userId="7dcf7612-db76-403f-9e8c-ebf969c40680" providerId="ADAL" clId="{74A14158-B630-4F89-A054-D34CE9287D43}" dt="2024-07-05T15:27:57.398" v="65"/>
          <ac:spMkLst>
            <pc:docMk/>
            <pc:sldMk cId="1094818682" sldId="257"/>
            <ac:spMk id="15" creationId="{C6397005-3AF4-EE47-7CFA-02279D80A177}"/>
          </ac:spMkLst>
        </pc:spChg>
        <pc:spChg chg="mod">
          <ac:chgData name="Sebastian Raphael Biggs" userId="7dcf7612-db76-403f-9e8c-ebf969c40680" providerId="ADAL" clId="{74A14158-B630-4F89-A054-D34CE9287D43}" dt="2024-07-05T15:27:54.003" v="64" actId="21"/>
          <ac:spMkLst>
            <pc:docMk/>
            <pc:sldMk cId="1094818682" sldId="257"/>
            <ac:spMk id="17" creationId="{A44AB2F0-59AA-A877-3DD6-210D789D898D}"/>
          </ac:spMkLst>
        </pc:spChg>
        <pc:spChg chg="mod">
          <ac:chgData name="Sebastian Raphael Biggs" userId="7dcf7612-db76-403f-9e8c-ebf969c40680" providerId="ADAL" clId="{74A14158-B630-4F89-A054-D34CE9287D43}" dt="2024-07-05T15:27:22.219" v="53" actId="20577"/>
          <ac:spMkLst>
            <pc:docMk/>
            <pc:sldMk cId="1094818682" sldId="257"/>
            <ac:spMk id="18" creationId="{BA237C98-B2C1-0407-5D85-F654652231C0}"/>
          </ac:spMkLst>
        </pc:spChg>
        <pc:spChg chg="mod">
          <ac:chgData name="Sebastian Raphael Biggs" userId="7dcf7612-db76-403f-9e8c-ebf969c40680" providerId="ADAL" clId="{74A14158-B630-4F89-A054-D34CE9287D43}" dt="2024-07-05T15:27:16.827" v="40" actId="14100"/>
          <ac:spMkLst>
            <pc:docMk/>
            <pc:sldMk cId="1094818682" sldId="257"/>
            <ac:spMk id="20" creationId="{BA7B25CD-0181-80FC-B28D-4BB3D4EF6481}"/>
          </ac:spMkLst>
        </pc:spChg>
        <pc:spChg chg="del">
          <ac:chgData name="Sebastian Raphael Biggs" userId="7dcf7612-db76-403f-9e8c-ebf969c40680" providerId="ADAL" clId="{74A14158-B630-4F89-A054-D34CE9287D43}" dt="2024-07-05T15:24:06.905" v="34" actId="478"/>
          <ac:spMkLst>
            <pc:docMk/>
            <pc:sldMk cId="1094818682" sldId="257"/>
            <ac:spMk id="21" creationId="{5DC97FDF-C353-E12B-F44E-219D6A8FBAE3}"/>
          </ac:spMkLst>
        </pc:spChg>
        <pc:spChg chg="del">
          <ac:chgData name="Sebastian Raphael Biggs" userId="7dcf7612-db76-403f-9e8c-ebf969c40680" providerId="ADAL" clId="{74A14158-B630-4F89-A054-D34CE9287D43}" dt="2024-07-05T15:24:02.170" v="33" actId="478"/>
          <ac:spMkLst>
            <pc:docMk/>
            <pc:sldMk cId="1094818682" sldId="257"/>
            <ac:spMk id="22" creationId="{E1AE290C-0CD4-4ED8-8FCF-31BFCA7C4B7E}"/>
          </ac:spMkLst>
        </pc:spChg>
        <pc:spChg chg="del mod">
          <ac:chgData name="Sebastian Raphael Biggs" userId="7dcf7612-db76-403f-9e8c-ebf969c40680" providerId="ADAL" clId="{74A14158-B630-4F89-A054-D34CE9287D43}" dt="2024-07-05T15:24:11.119" v="36" actId="478"/>
          <ac:spMkLst>
            <pc:docMk/>
            <pc:sldMk cId="1094818682" sldId="257"/>
            <ac:spMk id="23" creationId="{DB2D3D80-3C1E-31FE-82A5-66F402D80F82}"/>
          </ac:spMkLst>
        </pc:spChg>
      </pc:sldChg>
      <pc:sldChg chg="modSp add mod">
        <pc:chgData name="Sebastian Raphael Biggs" userId="7dcf7612-db76-403f-9e8c-ebf969c40680" providerId="ADAL" clId="{74A14158-B630-4F89-A054-D34CE9287D43}" dt="2024-07-05T15:29:02.619" v="87" actId="20577"/>
        <pc:sldMkLst>
          <pc:docMk/>
          <pc:sldMk cId="586522966" sldId="258"/>
        </pc:sldMkLst>
        <pc:spChg chg="mod">
          <ac:chgData name="Sebastian Raphael Biggs" userId="7dcf7612-db76-403f-9e8c-ebf969c40680" providerId="ADAL" clId="{74A14158-B630-4F89-A054-D34CE9287D43}" dt="2024-07-05T15:29:02.619" v="87" actId="20577"/>
          <ac:spMkLst>
            <pc:docMk/>
            <pc:sldMk cId="586522966" sldId="258"/>
            <ac:spMk id="8" creationId="{AFD44742-582B-B0EC-EC85-0860AD8ED173}"/>
          </ac:spMkLst>
        </pc:spChg>
        <pc:spChg chg="mod">
          <ac:chgData name="Sebastian Raphael Biggs" userId="7dcf7612-db76-403f-9e8c-ebf969c40680" providerId="ADAL" clId="{74A14158-B630-4F89-A054-D34CE9287D43}" dt="2024-07-05T15:28:57.135" v="74" actId="14100"/>
          <ac:spMkLst>
            <pc:docMk/>
            <pc:sldMk cId="586522966" sldId="258"/>
            <ac:spMk id="10" creationId="{ADF1C629-8103-A044-68C0-C155B880384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0232192198"/>
          <c:y val="0.22280798155609408"/>
          <c:w val="0.50603161428534005"/>
          <c:h val="0.61520867228554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AA-994C-B593-88922F2A89B5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AA-994C-B593-88922F2A89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AA-994C-B593-88922F2A89B5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AA-994C-B593-88922F2A89B5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AA-994C-B593-88922F2A89B5}"/>
              </c:ext>
            </c:extLst>
          </c:dPt>
          <c:dPt>
            <c:idx val="5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AA-994C-B593-88922F2A89B5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AA-994C-B593-88922F2A8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0232192198"/>
          <c:y val="0.22280798155609408"/>
          <c:w val="0.50603161428534005"/>
          <c:h val="0.61520867228554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E6-4B05-907C-ADA671B4684D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E6-4B05-907C-ADA671B4684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E6-4B05-907C-ADA671B4684D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E6-4B05-907C-ADA671B4684D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E6-4B05-907C-ADA671B4684D}"/>
              </c:ext>
            </c:extLst>
          </c:dPt>
          <c:dPt>
            <c:idx val="5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E6-4B05-907C-ADA671B4684D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E6-4B05-907C-ADA671B46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FB96-200A-48CC-96AB-B37D7524A19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3C52C-F506-4DF4-B1A9-77EEEAE49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0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FC22E-F67E-1E47-9410-C09EA9EB0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5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alterahealth.com/" TargetMode="External"/><Relationship Id="rId4" Type="http://schemas.openxmlformats.org/officeDocument/2006/relationships/image" Target="../media/image1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uk.alterahealth.com/" TargetMode="Externa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au.alterahealth.com/" TargetMode="External"/><Relationship Id="rId4" Type="http://schemas.openxmlformats.org/officeDocument/2006/relationships/image" Target="../media/image1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ca.alterahealth.com/" TargetMode="External"/><Relationship Id="rId4" Type="http://schemas.openxmlformats.org/officeDocument/2006/relationships/image" Target="../media/image1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as.alterahealth.com/" TargetMode="Externa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E819-D035-C222-1BC3-DF683EEF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C5300-C9BE-C349-39AA-27916FC2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DDB5-F000-5509-7972-C5368EBC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111BC-4AB8-BF39-B834-13A61BEE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AD1C6-25EA-6FF8-392E-2DEE6662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470D-FD63-15FA-A423-24709240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60451-B565-E013-E865-652CC674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034C-2252-BDC6-78BF-2DF6499B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09E4-AD6A-33BE-295F-483369C6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77A3-F18D-3335-597D-2F410E0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8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963B3-C377-2EC6-C4F5-D507A95E7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A2A8-4573-1CA5-781E-C234C945B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BDE3-EE20-E73A-9EC4-98B423B3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08E4-E9E0-F4D9-6506-33A23379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B29B-953A-F53A-9811-C0A3EF47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8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ty">
    <p:bg>
      <p:bgPr>
        <a:gradFill flip="none" rotWithShape="1">
          <a:gsLst>
            <a:gs pos="0">
              <a:schemeClr val="tx2"/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with snow on top&#10;&#10;Description automatically generated">
            <a:extLst>
              <a:ext uri="{FF2B5EF4-FFF2-40B4-BE49-F238E27FC236}">
                <a16:creationId xmlns:a16="http://schemas.microsoft.com/office/drawing/2014/main" id="{75B9FA83-C9C5-21C8-8092-7295DA56A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2000"/>
          </a:blip>
          <a:srcRect t="17498" r="23016" b="1749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8905" y="2499588"/>
            <a:ext cx="9320107" cy="1522910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00000"/>
              </a:lnSpc>
              <a:defRPr sz="373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8905" y="4169062"/>
            <a:ext cx="9320107" cy="737574"/>
          </a:xfrm>
        </p:spPr>
        <p:txBody>
          <a:bodyPr wrap="square" lIns="0">
            <a:normAutofit/>
          </a:bodyPr>
          <a:lstStyle>
            <a:lvl1pPr marL="0" marR="0" indent="0" algn="l" defTabSz="913554" rtl="0" eaLnBrk="1" fontAlgn="auto" latinLnBrk="0" hangingPunct="1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 b="0" i="1">
                <a:solidFill>
                  <a:schemeClr val="bg1"/>
                </a:solidFill>
                <a:latin typeface="Montserrat" pitchFamily="2" charset="77"/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30173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758F1-0EFF-3C46-BFE8-56FE7E4D2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8905" y="5175591"/>
            <a:ext cx="9320107" cy="286104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l">
              <a:buNone/>
              <a:defRPr lang="en-US" sz="1399" dirty="0">
                <a:solidFill>
                  <a:schemeClr val="bg1"/>
                </a:solidFill>
              </a:defRPr>
            </a:lvl1pPr>
          </a:lstStyle>
          <a:p>
            <a:pPr marL="228389" marR="0" lvl="0" indent="-228389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Presenter’s name and/or date if needed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77160-319F-2444-A0AC-780963AB4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8906" y="866418"/>
            <a:ext cx="2057964" cy="7871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EB1A27-8538-8656-5599-FD3E3AB4229A}"/>
              </a:ext>
            </a:extLst>
          </p:cNvPr>
          <p:cNvCxnSpPr>
            <a:cxnSpLocks/>
          </p:cNvCxnSpPr>
          <p:nvPr userDrawn="1"/>
        </p:nvCxnSpPr>
        <p:spPr>
          <a:xfrm>
            <a:off x="988905" y="2083010"/>
            <a:ext cx="97536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2" y="2805695"/>
            <a:ext cx="9499599" cy="608949"/>
          </a:xfrm>
        </p:spPr>
        <p:txBody>
          <a:bodyPr wrap="square" anchor="b">
            <a:spAutoFit/>
          </a:bodyPr>
          <a:lstStyle>
            <a:lvl1pPr algn="l">
              <a:defRPr sz="373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2" y="3711864"/>
            <a:ext cx="9499599" cy="350609"/>
          </a:xfrm>
        </p:spPr>
        <p:txBody>
          <a:bodyPr wrap="square">
            <a:spAutoFit/>
          </a:bodyPr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21B7C-F760-EB73-89F2-270D3F6751B0}"/>
              </a:ext>
            </a:extLst>
          </p:cNvPr>
          <p:cNvCxnSpPr/>
          <p:nvPr userDrawn="1"/>
        </p:nvCxnSpPr>
        <p:spPr>
          <a:xfrm>
            <a:off x="1476587" y="3556696"/>
            <a:ext cx="97536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560" y="2258474"/>
            <a:ext cx="6949440" cy="1156169"/>
          </a:xfrm>
        </p:spPr>
        <p:txBody>
          <a:bodyPr wrap="square" anchor="b">
            <a:spAutoFit/>
          </a:bodyPr>
          <a:lstStyle>
            <a:lvl1pPr algn="l">
              <a:defRPr sz="373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8560" y="3711864"/>
            <a:ext cx="6949440" cy="350609"/>
          </a:xfrm>
        </p:spPr>
        <p:txBody>
          <a:bodyPr wrap="square">
            <a:spAutoFit/>
          </a:bodyPr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dirty="0"/>
              <a:t>Speaker name or subtitle 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2A49A8-223B-C947-B5E9-A3EFEBF55527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4943"/>
            <a:ext cx="9144000" cy="739267"/>
          </a:xfrm>
          <a:prstGeom prst="rect">
            <a:avLst/>
          </a:prstGeom>
        </p:spPr>
        <p:txBody>
          <a:bodyPr vert="horz" lIns="121807" tIns="60904" rIns="121807" bIns="60904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9FDB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98" b="0" i="0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CF17-D4FF-C844-BD4A-E536EC2C8242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B3ECDC-47D1-044C-B0F7-B6D505C5880F}"/>
              </a:ext>
            </a:extLst>
          </p:cNvPr>
          <p:cNvCxnSpPr>
            <a:cxnSpLocks/>
          </p:cNvCxnSpPr>
          <p:nvPr userDrawn="1"/>
        </p:nvCxnSpPr>
        <p:spPr>
          <a:xfrm>
            <a:off x="3342468" y="2089120"/>
            <a:ext cx="0" cy="2679758"/>
          </a:xfrm>
          <a:prstGeom prst="line">
            <a:avLst/>
          </a:prstGeom>
          <a:ln w="254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72BD0-71C8-283B-282D-9EFA22D69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0638" y="6078457"/>
            <a:ext cx="1480513" cy="5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S 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2" y="2805695"/>
            <a:ext cx="9499599" cy="608949"/>
          </a:xfrm>
        </p:spPr>
        <p:txBody>
          <a:bodyPr wrap="square" anchor="b">
            <a:spAutoFit/>
          </a:bodyPr>
          <a:lstStyle>
            <a:lvl1pPr algn="l">
              <a:defRPr sz="373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2" y="3711864"/>
            <a:ext cx="9499599" cy="350609"/>
          </a:xfrm>
        </p:spPr>
        <p:txBody>
          <a:bodyPr wrap="square">
            <a:spAutoFit/>
          </a:bodyPr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1FE56-08F6-C261-B8BF-8F31D24E9716}"/>
              </a:ext>
            </a:extLst>
          </p:cNvPr>
          <p:cNvCxnSpPr/>
          <p:nvPr userDrawn="1"/>
        </p:nvCxnSpPr>
        <p:spPr>
          <a:xfrm>
            <a:off x="1476587" y="3556696"/>
            <a:ext cx="97536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erging Mark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560" y="2258474"/>
            <a:ext cx="6949440" cy="1156169"/>
          </a:xfrm>
        </p:spPr>
        <p:txBody>
          <a:bodyPr wrap="square" anchor="b">
            <a:spAutoFit/>
          </a:bodyPr>
          <a:lstStyle>
            <a:lvl1pPr algn="l">
              <a:defRPr sz="373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8560" y="3711864"/>
            <a:ext cx="6949440" cy="350609"/>
          </a:xfrm>
        </p:spPr>
        <p:txBody>
          <a:bodyPr wrap="square">
            <a:spAutoFit/>
          </a:bodyPr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dirty="0"/>
              <a:t>Speaker name or subtitle 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2A49A8-223B-C947-B5E9-A3EFEBF55527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4943"/>
            <a:ext cx="9144000" cy="739267"/>
          </a:xfrm>
          <a:prstGeom prst="rect">
            <a:avLst/>
          </a:prstGeom>
        </p:spPr>
        <p:txBody>
          <a:bodyPr vert="horz" lIns="121807" tIns="60904" rIns="121807" bIns="60904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9FDB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98" b="0" i="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6EBDA-32B2-164B-BABF-891776FE2107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8BAD78-F6CF-5447-BD3E-4224FA775B94}"/>
              </a:ext>
            </a:extLst>
          </p:cNvPr>
          <p:cNvCxnSpPr>
            <a:cxnSpLocks/>
          </p:cNvCxnSpPr>
          <p:nvPr userDrawn="1"/>
        </p:nvCxnSpPr>
        <p:spPr>
          <a:xfrm>
            <a:off x="3342468" y="2089120"/>
            <a:ext cx="0" cy="2679758"/>
          </a:xfrm>
          <a:prstGeom prst="line">
            <a:avLst/>
          </a:prstGeom>
          <a:ln w="254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>
            <a:extLst>
              <a:ext uri="{FF2B5EF4-FFF2-40B4-BE49-F238E27FC236}">
                <a16:creationId xmlns:a16="http://schemas.microsoft.com/office/drawing/2014/main" id="{C44658B3-2287-BA08-1292-6CDA4E06A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0638" y="6078457"/>
            <a:ext cx="1480513" cy="5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erging Markets 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2" y="2805695"/>
            <a:ext cx="9499599" cy="608949"/>
          </a:xfrm>
        </p:spPr>
        <p:txBody>
          <a:bodyPr wrap="square" anchor="b">
            <a:spAutoFit/>
          </a:bodyPr>
          <a:lstStyle>
            <a:lvl1pPr algn="l">
              <a:defRPr sz="373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2" y="3711864"/>
            <a:ext cx="9499599" cy="350609"/>
          </a:xfrm>
        </p:spPr>
        <p:txBody>
          <a:bodyPr wrap="square">
            <a:spAutoFit/>
          </a:bodyPr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5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DD9B7-AEF7-B947-B9D2-787BFBDB5B90}"/>
              </a:ext>
            </a:extLst>
          </p:cNvPr>
          <p:cNvCxnSpPr/>
          <p:nvPr userDrawn="1"/>
        </p:nvCxnSpPr>
        <p:spPr>
          <a:xfrm>
            <a:off x="1476587" y="3556696"/>
            <a:ext cx="97536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50CF25-C8C2-944E-ACB1-7E44882E29A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605899"/>
            <a:ext cx="11582400" cy="4512788"/>
          </a:xfrm>
        </p:spPr>
        <p:txBody>
          <a:bodyPr>
            <a:normAutofit/>
          </a:bodyPr>
          <a:lstStyle>
            <a:lvl1pPr>
              <a:defRPr sz="1599"/>
            </a:lvl1pPr>
            <a:lvl2pPr marL="685166" indent="-228389">
              <a:buFont typeface="System Font Regular"/>
              <a:buChar char="–"/>
              <a:defRPr sz="1399"/>
            </a:lvl2pPr>
            <a:lvl3pPr>
              <a:defRPr sz="1332"/>
            </a:lvl3pPr>
            <a:lvl4pPr marL="1598720" indent="-228389">
              <a:buFont typeface="System Font Regular"/>
              <a:buChar char="–"/>
              <a:defRPr sz="1199"/>
            </a:lvl4pPr>
            <a:lvl5pPr>
              <a:defRPr sz="1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72380"/>
            <a:ext cx="11582400" cy="350609"/>
          </a:xfrm>
        </p:spPr>
        <p:txBody>
          <a:bodyPr>
            <a:spAutoFit/>
          </a:bodyPr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4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6399"/>
            <a:ext cx="11582400" cy="4872288"/>
          </a:xfrm>
        </p:spPr>
        <p:txBody>
          <a:bodyPr>
            <a:normAutofit/>
          </a:bodyPr>
          <a:lstStyle>
            <a:lvl1pPr>
              <a:defRPr sz="2131"/>
            </a:lvl1pPr>
            <a:lvl2pPr marL="685166" indent="-228389">
              <a:buFont typeface="System Font Regular"/>
              <a:buChar char="–"/>
              <a:defRPr sz="1599"/>
            </a:lvl2pPr>
            <a:lvl3pPr>
              <a:defRPr sz="1465"/>
            </a:lvl3pPr>
            <a:lvl4pPr marL="1598720" indent="-228389">
              <a:buFont typeface="System Font Regular"/>
              <a:buChar char="–"/>
              <a:defRPr sz="1399"/>
            </a:lvl4pPr>
            <a:lvl5pPr>
              <a:defRPr sz="13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78F-0C95-15D8-E4B6-0F398735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AB46-10E7-3B67-8AAD-752E75E9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FC90C-C264-FAE6-D139-0026BF4C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27ED-D491-64F7-DAEF-3E09E003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C708-81A6-5FD7-B3D1-FB44C86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9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3424-B7BD-F840-9953-F4C894E0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C1EC-22AF-B241-8821-1455EB546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261026"/>
            <a:ext cx="5270193" cy="841089"/>
          </a:xfrm>
        </p:spPr>
        <p:txBody>
          <a:bodyPr anchor="b">
            <a:normAutofit/>
          </a:bodyPr>
          <a:lstStyle>
            <a:lvl1pPr marL="0" indent="0">
              <a:buNone/>
              <a:defRPr sz="2131" b="0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FF2EB-C447-5E42-94F6-928D6ACC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2" y="2358558"/>
            <a:ext cx="5270197" cy="3761408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D42B1-C0C2-F747-A067-F52D31FF7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1049" y="1261026"/>
            <a:ext cx="5296148" cy="841089"/>
          </a:xfrm>
        </p:spPr>
        <p:txBody>
          <a:bodyPr anchor="b">
            <a:normAutofit/>
          </a:bodyPr>
          <a:lstStyle>
            <a:lvl1pPr marL="0" indent="0">
              <a:buNone/>
              <a:defRPr sz="2131" b="0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1202F-C142-7F44-8311-7FEBD06E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1048" y="2358558"/>
            <a:ext cx="5296152" cy="3761408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C0F34B-519D-FB40-AC28-FEB1E5844BE2}"/>
              </a:ext>
            </a:extLst>
          </p:cNvPr>
          <p:cNvSpPr/>
          <p:nvPr userDrawn="1"/>
        </p:nvSpPr>
        <p:spPr>
          <a:xfrm>
            <a:off x="0" y="1"/>
            <a:ext cx="34645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 b="0" i="0" dirty="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5"/>
            <a:ext cx="2737708" cy="2158808"/>
          </a:xfrm>
        </p:spPr>
        <p:txBody>
          <a:bodyPr anchor="b">
            <a:normAutofit/>
          </a:bodyPr>
          <a:lstStyle>
            <a:lvl1pPr>
              <a:defRPr sz="3197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3" y="365124"/>
            <a:ext cx="8075827" cy="5753563"/>
          </a:xfrm>
        </p:spPr>
        <p:txBody>
          <a:bodyPr>
            <a:normAutofit/>
          </a:bodyPr>
          <a:lstStyle>
            <a:lvl1pPr>
              <a:defRPr sz="2131"/>
            </a:lvl1pPr>
            <a:lvl2pPr marL="685166" indent="-228389">
              <a:buFont typeface="System Font Regular"/>
              <a:buChar char="–"/>
              <a:defRPr sz="1599"/>
            </a:lvl2pPr>
            <a:lvl3pPr>
              <a:defRPr sz="1465"/>
            </a:lvl3pPr>
            <a:lvl4pPr marL="1598720" indent="-228389">
              <a:buFont typeface="System Font Regular"/>
              <a:buChar char="–"/>
              <a:defRPr sz="1399"/>
            </a:lvl4pPr>
            <a:lvl5pPr>
              <a:defRPr sz="13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560E3-8A15-F446-87DE-5579F2BC79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1" y="2809248"/>
            <a:ext cx="2737708" cy="3194794"/>
          </a:xfrm>
        </p:spPr>
        <p:txBody>
          <a:bodyPr>
            <a:normAutofit/>
          </a:bodyPr>
          <a:lstStyle>
            <a:lvl1pPr>
              <a:defRPr sz="1865">
                <a:solidFill>
                  <a:schemeClr val="bg1"/>
                </a:solidFill>
              </a:defRPr>
            </a:lvl1pPr>
            <a:lvl2pPr marL="685166" indent="-228389">
              <a:buFont typeface="System Font Regular"/>
              <a:buChar char="–"/>
              <a:defRPr sz="1465">
                <a:solidFill>
                  <a:schemeClr val="bg1"/>
                </a:solidFill>
              </a:defRPr>
            </a:lvl2pPr>
            <a:lvl3pPr>
              <a:defRPr sz="1399">
                <a:solidFill>
                  <a:schemeClr val="bg1"/>
                </a:solidFill>
              </a:defRPr>
            </a:lvl3pPr>
            <a:lvl4pPr marL="1598720" indent="-228389">
              <a:buFont typeface="System Font Regular"/>
              <a:buChar char="–"/>
              <a:defRPr sz="1332">
                <a:solidFill>
                  <a:schemeClr val="bg1"/>
                </a:solidFill>
              </a:defRPr>
            </a:lvl4pPr>
            <a:lvl5pPr>
              <a:defRPr sz="133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F94E5-AB39-9645-AE2B-0E12C831A0C3}"/>
              </a:ext>
            </a:extLst>
          </p:cNvPr>
          <p:cNvSpPr txBox="1"/>
          <p:nvPr userDrawn="1"/>
        </p:nvSpPr>
        <p:spPr>
          <a:xfrm>
            <a:off x="301751" y="6275767"/>
            <a:ext cx="2882515" cy="3382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E8265-7AB4-116C-6914-F9F03DCE7A8D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F35997-B269-1EB9-CC82-C485098E4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60778" y="6394315"/>
            <a:ext cx="226423" cy="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C0F34B-519D-FB40-AC28-FEB1E5844BE2}"/>
              </a:ext>
            </a:extLst>
          </p:cNvPr>
          <p:cNvSpPr/>
          <p:nvPr userDrawn="1"/>
        </p:nvSpPr>
        <p:spPr>
          <a:xfrm>
            <a:off x="0" y="1"/>
            <a:ext cx="34645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 b="0" i="0" dirty="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5"/>
            <a:ext cx="2737708" cy="2158808"/>
          </a:xfrm>
        </p:spPr>
        <p:txBody>
          <a:bodyPr anchor="b">
            <a:normAutofit/>
          </a:bodyPr>
          <a:lstStyle>
            <a:lvl1pPr>
              <a:defRPr sz="3197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560E3-8A15-F446-87DE-5579F2BC79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1" y="2809248"/>
            <a:ext cx="2737708" cy="3194794"/>
          </a:xfrm>
        </p:spPr>
        <p:txBody>
          <a:bodyPr>
            <a:normAutofit/>
          </a:bodyPr>
          <a:lstStyle>
            <a:lvl1pPr>
              <a:defRPr sz="1865">
                <a:solidFill>
                  <a:schemeClr val="bg1"/>
                </a:solidFill>
              </a:defRPr>
            </a:lvl1pPr>
            <a:lvl2pPr marL="685166" indent="-228389">
              <a:buFont typeface="System Font Regular"/>
              <a:buChar char="–"/>
              <a:defRPr sz="1465">
                <a:solidFill>
                  <a:schemeClr val="bg1"/>
                </a:solidFill>
              </a:defRPr>
            </a:lvl2pPr>
            <a:lvl3pPr>
              <a:defRPr sz="1399">
                <a:solidFill>
                  <a:schemeClr val="bg1"/>
                </a:solidFill>
              </a:defRPr>
            </a:lvl3pPr>
            <a:lvl4pPr marL="1598720" indent="-228389">
              <a:buFont typeface="System Font Regular"/>
              <a:buChar char="–"/>
              <a:defRPr sz="1332">
                <a:solidFill>
                  <a:schemeClr val="bg1"/>
                </a:solidFill>
              </a:defRPr>
            </a:lvl4pPr>
            <a:lvl5pPr>
              <a:defRPr sz="133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290C3-B26C-8E4D-8926-F1D0F778F2AB}"/>
              </a:ext>
            </a:extLst>
          </p:cNvPr>
          <p:cNvSpPr txBox="1"/>
          <p:nvPr userDrawn="1"/>
        </p:nvSpPr>
        <p:spPr>
          <a:xfrm>
            <a:off x="301751" y="6275767"/>
            <a:ext cx="2882515" cy="3382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82B24-2817-8D55-960C-B3AAD9D2200D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8D6D91-E4BB-AC0C-C9AC-DD510F83C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60778" y="6394315"/>
            <a:ext cx="226423" cy="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72380"/>
            <a:ext cx="11582400" cy="350609"/>
          </a:xfrm>
        </p:spPr>
        <p:txBody>
          <a:bodyPr>
            <a:spAutoFit/>
          </a:bodyPr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3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5448D73-5BBD-C346-86F2-3C800F23DC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1999" cy="3428999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066" b="0" i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pPr marL="0" lvl="0" algn="ctr" defTabSz="609036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 algn="ctr">
              <a:defRPr sz="3197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72380"/>
            <a:ext cx="11582400" cy="350609"/>
          </a:xfrm>
        </p:spPr>
        <p:txBody>
          <a:bodyPr>
            <a:sp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yebrow on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5448D73-5BBD-C346-86F2-3C800F23DC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1999" cy="3428999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066" b="0" i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pPr marL="0" lvl="0" algn="ctr" defTabSz="609036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CC7C7-9123-CC43-9D34-068C86CE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0592"/>
            <a:ext cx="11582400" cy="535146"/>
          </a:xfrm>
        </p:spPr>
        <p:txBody>
          <a:bodyPr>
            <a:spAutoFit/>
          </a:bodyPr>
          <a:lstStyle>
            <a:lvl1pPr algn="ctr">
              <a:defRPr sz="3197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18B448-E2F8-DF48-B369-1014C3892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65126"/>
            <a:ext cx="11582400" cy="286104"/>
          </a:xfrm>
        </p:spPr>
        <p:txBody>
          <a:bodyPr>
            <a:spAutoFit/>
          </a:bodyPr>
          <a:lstStyle>
            <a:lvl1pPr marL="0" indent="0" algn="ctr">
              <a:buNone/>
              <a:defRPr sz="1399" b="1" cap="all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9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brow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0592"/>
            <a:ext cx="11582400" cy="535146"/>
          </a:xfrm>
        </p:spPr>
        <p:txBody>
          <a:bodyPr>
            <a:spAutoFit/>
          </a:bodyPr>
          <a:lstStyle>
            <a:lvl1pPr algn="ctr"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65126"/>
            <a:ext cx="11582400" cy="286104"/>
          </a:xfrm>
        </p:spPr>
        <p:txBody>
          <a:bodyPr>
            <a:spAutoFit/>
          </a:bodyPr>
          <a:lstStyle>
            <a:lvl1pPr marL="0" indent="0" algn="ctr">
              <a:buNone/>
              <a:defRPr sz="1399" b="1" cap="all" spc="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4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535146"/>
          </a:xfrm>
        </p:spPr>
        <p:txBody>
          <a:bodyPr>
            <a:sp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222"/>
            <a:ext cx="11582400" cy="387478"/>
          </a:xfrm>
        </p:spPr>
        <p:txBody>
          <a:bodyPr>
            <a:spAutoFit/>
          </a:bodyPr>
          <a:lstStyle>
            <a:lvl1pPr algn="ctr">
              <a:defRPr sz="21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80B4-F5C1-3606-3A0A-15931CE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E63D-4EC9-1310-F405-AE66B007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11C9-86A2-B052-3AD6-D4FEFA35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87F4-65BD-EC4C-BE32-416CDE88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65DB-BA60-4C29-2AE0-C437B006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36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2128" y="-1"/>
            <a:ext cx="8119872" cy="6858001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529597"/>
            <a:ext cx="304800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7EF515-907B-434A-9E70-C6CBE9719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51" y="2595023"/>
            <a:ext cx="3048000" cy="3530643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D2BAD-5A47-3047-8ED0-08D4C3F47F4E}"/>
              </a:ext>
            </a:extLst>
          </p:cNvPr>
          <p:cNvSpPr txBox="1"/>
          <p:nvPr userDrawn="1"/>
        </p:nvSpPr>
        <p:spPr>
          <a:xfrm>
            <a:off x="301751" y="6275767"/>
            <a:ext cx="2882515" cy="3382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</p:spTree>
    <p:extLst>
      <p:ext uri="{BB962C8B-B14F-4D97-AF65-F5344CB8AC3E}">
        <p14:creationId xmlns:p14="http://schemas.microsoft.com/office/powerpoint/2010/main" val="25611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6858001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529597"/>
            <a:ext cx="512064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135F-EF16-F842-B513-024A20C19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51" y="2595023"/>
            <a:ext cx="5120640" cy="3530643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2064" y="254"/>
            <a:ext cx="4059936" cy="6857746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529597"/>
            <a:ext cx="707136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63CB-A250-EC4F-A0F2-49F4AD9E3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51" y="2595023"/>
            <a:ext cx="7071360" cy="3530643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4"/>
            <a:ext cx="4059936" cy="6857746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FA7088-FE51-524E-A82F-3861B17A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911" y="529597"/>
            <a:ext cx="707136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7289-463B-334D-A881-EC255A77B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4636" y="2595023"/>
            <a:ext cx="7071360" cy="3530643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4A9F4-4388-7A42-931D-591195CFE284}"/>
              </a:ext>
            </a:extLst>
          </p:cNvPr>
          <p:cNvSpPr txBox="1"/>
          <p:nvPr userDrawn="1"/>
        </p:nvSpPr>
        <p:spPr>
          <a:xfrm>
            <a:off x="4341014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00F73-0D11-E60B-3611-0719BBE710F9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0434B4-C324-CE59-8E1E-EF7035965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60778" y="6394315"/>
            <a:ext cx="226423" cy="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Mediu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08395-DAA7-C54A-A8EC-B2405B27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363" y="529597"/>
            <a:ext cx="512064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47F412D-0D6B-A04B-B103-E95AC930D1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088" y="2595023"/>
            <a:ext cx="5120640" cy="3530643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8BF91-E7E5-AE42-BD8D-5C2CE1A1C465}"/>
              </a:ext>
            </a:extLst>
          </p:cNvPr>
          <p:cNvSpPr txBox="1"/>
          <p:nvPr userDrawn="1"/>
        </p:nvSpPr>
        <p:spPr>
          <a:xfrm>
            <a:off x="6355340" y="6371091"/>
            <a:ext cx="2882515" cy="3382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F7654-70CA-8A1A-F580-C2BB7CF19576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7751D9-ADD0-8425-A616-EE4167076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60778" y="6394315"/>
            <a:ext cx="226423" cy="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19872" cy="6858001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363" y="529597"/>
            <a:ext cx="3048000" cy="1810117"/>
          </a:xfrm>
        </p:spPr>
        <p:txBody>
          <a:bodyPr anchor="b" anchorCtr="0">
            <a:noAutofit/>
          </a:bodyPr>
          <a:lstStyle>
            <a:lvl1pPr>
              <a:defRPr sz="319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7EF515-907B-434A-9E70-C6CBE9719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5088" y="2595024"/>
            <a:ext cx="3048000" cy="3266049"/>
          </a:xfrm>
        </p:spPr>
        <p:txBody>
          <a:bodyPr>
            <a:normAutofit/>
          </a:bodyPr>
          <a:lstStyle>
            <a:lvl1pPr>
              <a:defRPr sz="1865"/>
            </a:lvl1pPr>
            <a:lvl2pPr>
              <a:defRPr sz="1465"/>
            </a:lvl2pPr>
            <a:lvl3pPr>
              <a:defRPr sz="1399"/>
            </a:lvl3pPr>
            <a:lvl4pPr>
              <a:defRPr sz="1332"/>
            </a:lvl4pPr>
            <a:lvl5pPr>
              <a:defRPr sz="133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A3918-A0CB-684E-AD53-68B40814CED6}"/>
              </a:ext>
            </a:extLst>
          </p:cNvPr>
          <p:cNvSpPr txBox="1"/>
          <p:nvPr userDrawn="1"/>
        </p:nvSpPr>
        <p:spPr>
          <a:xfrm>
            <a:off x="8327260" y="6371091"/>
            <a:ext cx="2882515" cy="3382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</p:spTree>
    <p:extLst>
      <p:ext uri="{BB962C8B-B14F-4D97-AF65-F5344CB8AC3E}">
        <p14:creationId xmlns:p14="http://schemas.microsoft.com/office/powerpoint/2010/main" val="36942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ight">
    <p:bg>
      <p:bgPr>
        <a:gradFill flip="none" rotWithShape="1">
          <a:gsLst>
            <a:gs pos="0">
              <a:srgbClr val="DFE2FC"/>
            </a:gs>
            <a:gs pos="100000">
              <a:schemeClr val="accent4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89EA58D-A6AE-A447-BA13-01F41D702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1294202"/>
            <a:ext cx="762000" cy="5075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90CB6-9232-1442-BC61-9F87A5100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9350" y="2267962"/>
            <a:ext cx="9893300" cy="3514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4">
                <a:solidFill>
                  <a:schemeClr val="tx2"/>
                </a:solidFill>
              </a:defRPr>
            </a:lvl1pPr>
            <a:lvl2pPr marL="456777" indent="0" algn="ctr">
              <a:buNone/>
              <a:defRPr/>
            </a:lvl2pPr>
            <a:lvl3pPr marL="913554" indent="0" algn="ctr">
              <a:buNone/>
              <a:defRPr/>
            </a:lvl3pPr>
            <a:lvl4pPr marL="1370331" indent="0" algn="ctr">
              <a:buNone/>
              <a:defRPr/>
            </a:lvl4pPr>
            <a:lvl5pPr marL="1827108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6C62F-FC14-684E-9BA6-86B6ACD5C0EF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7BE23-99A4-44B6-A579-DB9B1E87C6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60776" y="6412117"/>
            <a:ext cx="231648" cy="231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B7302-210D-6DD3-2E89-9B3158D67A4F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5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89EA58D-A6AE-A447-BA13-01F41D702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1294202"/>
            <a:ext cx="762000" cy="5075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90CB6-9232-1442-BC61-9F87A5100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9350" y="2267962"/>
            <a:ext cx="9893300" cy="3514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4">
                <a:solidFill>
                  <a:schemeClr val="bg1"/>
                </a:solidFill>
              </a:defRPr>
            </a:lvl1pPr>
            <a:lvl2pPr marL="456777" indent="0" algn="ctr">
              <a:buNone/>
              <a:defRPr/>
            </a:lvl2pPr>
            <a:lvl3pPr marL="913554" indent="0" algn="ctr">
              <a:buNone/>
              <a:defRPr/>
            </a:lvl3pPr>
            <a:lvl4pPr marL="1370331" indent="0" algn="ctr">
              <a:buNone/>
              <a:defRPr/>
            </a:lvl4pPr>
            <a:lvl5pPr marL="1827108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6C62F-FC14-684E-9BA6-86B6ACD5C0EF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D6110-0187-C35B-21FC-812D0E922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60776" y="6412117"/>
            <a:ext cx="231648" cy="231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C89A5-8F71-DC57-08BA-3234D8D0EA4D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67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590BC74-B4D5-5F3D-A5CE-2879EC49EB71}"/>
              </a:ext>
            </a:extLst>
          </p:cNvPr>
          <p:cNvGrpSpPr/>
          <p:nvPr userDrawn="1"/>
        </p:nvGrpSpPr>
        <p:grpSpPr>
          <a:xfrm>
            <a:off x="0" y="6345"/>
            <a:ext cx="12192000" cy="6851655"/>
            <a:chOff x="0" y="4763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B4DEBE-5B13-85CF-58B3-C96C3FC5E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4763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D539C8-56E5-F393-BBFC-93B3F66DE380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15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1" b="0" i="0" spc="0" dirty="0">
                  <a:solidFill>
                    <a:schemeClr val="bg1"/>
                  </a:solidFill>
                  <a:latin typeface="Montserrat" pitchFamily="2" charset="77"/>
                </a:rPr>
                <a:t>Bringing next-level healthcare within reach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FE1D906-6817-C441-732C-27058DBB0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4" y="3582750"/>
              <a:ext cx="828172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EBCD0FB-9227-E36D-C172-1F3D2E7692F5}"/>
              </a:ext>
            </a:extLst>
          </p:cNvPr>
          <p:cNvSpPr/>
          <p:nvPr userDrawn="1"/>
        </p:nvSpPr>
        <p:spPr>
          <a:xfrm>
            <a:off x="4685509" y="6206829"/>
            <a:ext cx="2820983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9" b="0" i="0" spc="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alterahealth.com</a:t>
            </a:r>
            <a:endParaRPr lang="en-US" sz="1199" b="0" i="0" spc="0" dirty="0">
              <a:solidFill>
                <a:schemeClr val="accent4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63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04EA62-6EBB-3A3B-9B9F-3DF493C63272}"/>
              </a:ext>
            </a:extLst>
          </p:cNvPr>
          <p:cNvGrpSpPr/>
          <p:nvPr userDrawn="1"/>
        </p:nvGrpSpPr>
        <p:grpSpPr>
          <a:xfrm>
            <a:off x="0" y="6345"/>
            <a:ext cx="12192000" cy="6851655"/>
            <a:chOff x="0" y="4763"/>
            <a:chExt cx="9144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E04210-BE91-2F2F-26A9-575696EC2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4763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59EDF-8CDF-CE21-12E0-295FA093BB37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15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1" b="0" i="0" spc="0" dirty="0">
                  <a:solidFill>
                    <a:schemeClr val="bg1"/>
                  </a:solidFill>
                  <a:latin typeface="Montserrat" pitchFamily="2" charset="77"/>
                </a:rPr>
                <a:t>Bringing next-level healthcare within reach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6E7D674-F9C2-64EE-153D-BDB1CA40A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4" y="3582750"/>
              <a:ext cx="828172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2387C7C-DF98-1F43-3348-BA96142AFF7D}"/>
              </a:ext>
            </a:extLst>
          </p:cNvPr>
          <p:cNvSpPr/>
          <p:nvPr userDrawn="1"/>
        </p:nvSpPr>
        <p:spPr>
          <a:xfrm>
            <a:off x="4685509" y="6206829"/>
            <a:ext cx="2820983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9" b="0" i="0" spc="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uk.alterahealth.com</a:t>
            </a:r>
            <a:endParaRPr lang="en-US" sz="1199" b="0" i="0" spc="0" dirty="0">
              <a:solidFill>
                <a:schemeClr val="accent4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70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117B-5EC4-2B21-53DC-6DB6BD61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A768-5607-5837-A37E-D660648D2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4FD35-9C81-5309-45A2-BCA6B43D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3A81-7C0B-3435-70CB-89C24F53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FB429-6201-E548-4485-C51A3EB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B64B-590D-E385-3C83-84D2172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57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9B8390A-6D68-1B5F-4C23-3EECB7EB1853}"/>
              </a:ext>
            </a:extLst>
          </p:cNvPr>
          <p:cNvGrpSpPr/>
          <p:nvPr userDrawn="1"/>
        </p:nvGrpSpPr>
        <p:grpSpPr>
          <a:xfrm>
            <a:off x="0" y="6345"/>
            <a:ext cx="12192000" cy="6851655"/>
            <a:chOff x="0" y="4763"/>
            <a:chExt cx="9144000" cy="51435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6C78EB-A197-C847-8759-4B8BE0B89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4763"/>
              <a:ext cx="9144000" cy="51435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259FE2-792C-CDC2-8B53-F2FA799C5B5C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15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1" b="0" i="0" spc="0" dirty="0">
                  <a:solidFill>
                    <a:schemeClr val="bg1"/>
                  </a:solidFill>
                  <a:latin typeface="Montserrat" pitchFamily="2" charset="77"/>
                </a:rPr>
                <a:t>Bringing next-level healthcare within reach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2582F62-DC8F-4E8A-9F86-1711A0CB24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4" y="3582750"/>
              <a:ext cx="828172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D699DBB-CF30-BCB6-D666-A98C5F5965A2}"/>
              </a:ext>
            </a:extLst>
          </p:cNvPr>
          <p:cNvSpPr/>
          <p:nvPr userDrawn="1"/>
        </p:nvSpPr>
        <p:spPr>
          <a:xfrm>
            <a:off x="4685509" y="6206829"/>
            <a:ext cx="2820983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9" b="0" i="0" spc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au.alterahealth.com</a:t>
            </a:r>
            <a:endParaRPr lang="en-US" sz="1199" b="0" i="0" spc="0" dirty="0">
              <a:solidFill>
                <a:schemeClr val="accent4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49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45AEC4-A690-9A9C-76D5-60F69F6A5E6C}"/>
              </a:ext>
            </a:extLst>
          </p:cNvPr>
          <p:cNvGrpSpPr/>
          <p:nvPr userDrawn="1"/>
        </p:nvGrpSpPr>
        <p:grpSpPr>
          <a:xfrm>
            <a:off x="0" y="6345"/>
            <a:ext cx="12192000" cy="6851655"/>
            <a:chOff x="0" y="4763"/>
            <a:chExt cx="9144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5C42E4-8C80-D293-F353-2CC3DC09A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4763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EAE67C-34F6-8394-EE36-7A86DC4CE8FE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15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1" b="0" i="0" spc="0" dirty="0">
                  <a:solidFill>
                    <a:schemeClr val="bg1"/>
                  </a:solidFill>
                  <a:latin typeface="Montserrat" pitchFamily="2" charset="77"/>
                </a:rPr>
                <a:t>Bringing next-level healthcare within reach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D62EDD-7BBD-74B1-B540-866EB8C7F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4" y="3582750"/>
              <a:ext cx="828172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925F90-6AAD-8AF5-0A62-7C442FAFDD1A}"/>
              </a:ext>
            </a:extLst>
          </p:cNvPr>
          <p:cNvSpPr/>
          <p:nvPr userDrawn="1"/>
        </p:nvSpPr>
        <p:spPr>
          <a:xfrm>
            <a:off x="4685509" y="6206829"/>
            <a:ext cx="2820983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9" b="0" i="0" spc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ca.alterahealth.com</a:t>
            </a:r>
            <a:endParaRPr lang="en-US" sz="1199" b="0" i="0" spc="0" dirty="0">
              <a:solidFill>
                <a:schemeClr val="accent4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50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860A4-7A1F-BA68-ADA6-F0C832379AC3}"/>
              </a:ext>
            </a:extLst>
          </p:cNvPr>
          <p:cNvGrpSpPr/>
          <p:nvPr userDrawn="1"/>
        </p:nvGrpSpPr>
        <p:grpSpPr>
          <a:xfrm>
            <a:off x="0" y="6345"/>
            <a:ext cx="12192000" cy="6851655"/>
            <a:chOff x="0" y="4763"/>
            <a:chExt cx="9144000" cy="5143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2B903F-3412-CEF4-A5E0-34BD1B11F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4763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EC08B8-B52B-64B1-51B4-32DA46785054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15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1" b="0" i="0" spc="0" dirty="0">
                  <a:solidFill>
                    <a:schemeClr val="bg1"/>
                  </a:solidFill>
                  <a:latin typeface="Montserrat" pitchFamily="2" charset="77"/>
                </a:rPr>
                <a:t>Bringing next-level healthcare within reach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2E4A34-BD26-956F-97CC-74A946C000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4" y="3582750"/>
              <a:ext cx="828172" cy="46484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712577B-8ADC-B844-35AA-0452BD7E78B4}"/>
              </a:ext>
            </a:extLst>
          </p:cNvPr>
          <p:cNvSpPr/>
          <p:nvPr userDrawn="1"/>
        </p:nvSpPr>
        <p:spPr>
          <a:xfrm>
            <a:off x="4685509" y="6206829"/>
            <a:ext cx="2820983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9" b="0" i="0" u="none" spc="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as.alterahealth.com</a:t>
            </a:r>
            <a:endParaRPr lang="en-US" sz="1199" b="0" i="0" u="none" spc="0" dirty="0">
              <a:solidFill>
                <a:schemeClr val="accent4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56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4E33-5CD2-0BA4-EDDC-E6EC638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09C8-F742-CAAF-7829-F80F5EFF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79519-4219-A454-B6DD-8B536D236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364-BE58-F253-30D4-77FCF42BF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1BAA6-ACE4-E966-A427-D002A589E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DE8A1-19B0-A58E-25B6-C036C0D0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40AF6-B9FF-D390-7352-695674FE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5CE4-EF99-74FA-FCF3-EF95D26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DFAB-FEF7-2B81-8D61-80E5BBE1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1C5B7-28E6-35D7-65C6-A26C05BE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960C-3E38-1DE7-CB92-462ED146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029F9-84CE-AC1C-8086-2E05446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E0841-5008-96D7-97E7-0B1F2B46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D9893-C4C8-BA0A-A0CA-2E89D2DF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6AD9-F638-FB24-6E71-3164A1D6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0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A526-D4F8-CD46-ECCB-8D8C9C7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5BAE-E029-2902-C426-586E8DC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12C2-B43B-67B5-E848-DD8926EE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53F2-EC6E-DD2A-F8FD-40575B9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DE794-5AA3-1183-0CF5-9F7C4E6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C178-EA79-591A-97DD-79F43FF2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1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7D40-416F-3696-409A-796AA6D4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C9B94-6D5C-C649-87E8-C3D98591E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6368-7822-BCF4-5469-ABA51B155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83C8C-CC3D-E215-4D5D-44D5385F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6FF0-24E3-B627-38F0-5F0C6DC0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336E1-F119-9BD8-AC08-81E52FBC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8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10A3-603F-5E90-D8AB-8342AE1F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7EA0-B622-30CD-740D-38939BAB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AA0D-0FBF-7994-27AB-356E1516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5547-76E6-08F8-CC7B-CDF28F51F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A945-C2FD-80DE-E7EF-74039C70F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F62D9-079C-3F29-2F5B-D5052FFF5DA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660776" y="6412117"/>
            <a:ext cx="231648" cy="231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60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8072"/>
            <a:ext cx="11582400" cy="487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0600D-F0A9-914A-A48D-664D096703E6}"/>
              </a:ext>
            </a:extLst>
          </p:cNvPr>
          <p:cNvSpPr txBox="1"/>
          <p:nvPr userDrawn="1"/>
        </p:nvSpPr>
        <p:spPr>
          <a:xfrm>
            <a:off x="301750" y="6398764"/>
            <a:ext cx="5347209" cy="215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218043"/>
            <a:r>
              <a:rPr lang="en-US" sz="799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2024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FDED0-6A86-9E43-9CC6-901BBFC34DF2}"/>
              </a:ext>
            </a:extLst>
          </p:cNvPr>
          <p:cNvSpPr txBox="1"/>
          <p:nvPr userDrawn="1"/>
        </p:nvSpPr>
        <p:spPr>
          <a:xfrm>
            <a:off x="11058684" y="6403877"/>
            <a:ext cx="486216" cy="23577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12180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932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pPr marL="0" marR="0" lvl="0" indent="0" algn="r" defTabSz="12180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00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319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Clr>
          <a:schemeClr val="accent4"/>
        </a:buClr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>
          <p15:clr>
            <a:srgbClr val="5ACBF0"/>
          </p15:clr>
        </p15:guide>
        <p15:guide id="2" pos="2880">
          <p15:clr>
            <a:srgbClr val="5ACBF0"/>
          </p15:clr>
        </p15:guide>
        <p15:guide id="28" orient="horz" pos="16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39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CACC08-F31D-0941-10CE-F81843913F0E}"/>
              </a:ext>
            </a:extLst>
          </p:cNvPr>
          <p:cNvSpPr/>
          <p:nvPr/>
        </p:nvSpPr>
        <p:spPr>
          <a:xfrm>
            <a:off x="0" y="2434237"/>
            <a:ext cx="12192000" cy="3558190"/>
          </a:xfrm>
          <a:prstGeom prst="rect">
            <a:avLst/>
          </a:prstGeom>
          <a:solidFill>
            <a:srgbClr val="416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4742-582B-B0EC-EC85-0860AD8ED173}"/>
              </a:ext>
            </a:extLst>
          </p:cNvPr>
          <p:cNvSpPr txBox="1"/>
          <p:nvPr/>
        </p:nvSpPr>
        <p:spPr>
          <a:xfrm>
            <a:off x="499369" y="2400359"/>
            <a:ext cx="5481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0"/>
              </a:rPr>
              <a:t>Overcoming hurdles for rapid EPR adoption Real-life success stories </a:t>
            </a:r>
            <a:endParaRPr lang="en-GB" sz="48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43DF-F4E6-322D-60DA-B3A7005DC2DF}"/>
              </a:ext>
            </a:extLst>
          </p:cNvPr>
          <p:cNvSpPr txBox="1"/>
          <p:nvPr/>
        </p:nvSpPr>
        <p:spPr>
          <a:xfrm>
            <a:off x="10568082" y="1928813"/>
            <a:ext cx="155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4168A3"/>
                </a:solidFill>
                <a:latin typeface="Raleway ExtraBold" panose="020B0903030101060003" pitchFamily="34" charset="0"/>
              </a:rPr>
              <a:t>#DHSS24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97FF0-A370-CB74-DE9D-D26C89FDD8D8}"/>
              </a:ext>
            </a:extLst>
          </p:cNvPr>
          <p:cNvSpPr txBox="1"/>
          <p:nvPr/>
        </p:nvSpPr>
        <p:spPr>
          <a:xfrm>
            <a:off x="6095998" y="2768072"/>
            <a:ext cx="275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Chair: Steve Hardy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0A6E87-1136-CFA3-D986-2A5A1AFC71A4}"/>
              </a:ext>
            </a:extLst>
          </p:cNvPr>
          <p:cNvSpPr/>
          <p:nvPr/>
        </p:nvSpPr>
        <p:spPr>
          <a:xfrm flipV="1">
            <a:off x="6211409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50226-7D8F-EB76-2564-B3E033467FD5}"/>
              </a:ext>
            </a:extLst>
          </p:cNvPr>
          <p:cNvSpPr txBox="1"/>
          <p:nvPr/>
        </p:nvSpPr>
        <p:spPr>
          <a:xfrm>
            <a:off x="6096000" y="3338192"/>
            <a:ext cx="1916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003030101060003" pitchFamily="34" charset="0"/>
              </a:rPr>
              <a:t>director of technical services, Altera Digital Health UK</a:t>
            </a:r>
            <a:endParaRPr lang="en-GB" sz="14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97005-3AF4-EE47-7CFA-02279D80A177}"/>
              </a:ext>
            </a:extLst>
          </p:cNvPr>
          <p:cNvSpPr txBox="1"/>
          <p:nvPr/>
        </p:nvSpPr>
        <p:spPr>
          <a:xfrm>
            <a:off x="8852516" y="2768072"/>
            <a:ext cx="22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Maddie </a:t>
            </a:r>
            <a:r>
              <a:rPr lang="en-GB" sz="2000" dirty="0" err="1">
                <a:solidFill>
                  <a:schemeClr val="bg1"/>
                </a:solidFill>
                <a:latin typeface="Raleway ExtraBold" panose="020B0903030101060003" pitchFamily="34" charset="0"/>
              </a:rPr>
              <a:t>Szekely</a:t>
            </a:r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A97FE-660D-47E9-C25E-3E39A2BE9123}"/>
              </a:ext>
            </a:extLst>
          </p:cNvPr>
          <p:cNvSpPr/>
          <p:nvPr/>
        </p:nvSpPr>
        <p:spPr>
          <a:xfrm flipV="1">
            <a:off x="8967926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AB2F0-59AA-A877-3DD6-210D789D898D}"/>
              </a:ext>
            </a:extLst>
          </p:cNvPr>
          <p:cNvSpPr txBox="1"/>
          <p:nvPr/>
        </p:nvSpPr>
        <p:spPr>
          <a:xfrm>
            <a:off x="8852517" y="3338192"/>
            <a:ext cx="1623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003030101060003" pitchFamily="34" charset="0"/>
              </a:rPr>
              <a:t>deputy director of digital, Bolton NHS Foundation Trust</a:t>
            </a:r>
            <a:endParaRPr lang="en-GB" sz="14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37C98-B2C1-0407-5D85-F654652231C0}"/>
              </a:ext>
            </a:extLst>
          </p:cNvPr>
          <p:cNvSpPr txBox="1"/>
          <p:nvPr/>
        </p:nvSpPr>
        <p:spPr>
          <a:xfrm>
            <a:off x="6079725" y="4366375"/>
            <a:ext cx="22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Stacey Spence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1BDB0-64B6-F2DA-B431-40510094B204}"/>
              </a:ext>
            </a:extLst>
          </p:cNvPr>
          <p:cNvSpPr/>
          <p:nvPr/>
        </p:nvSpPr>
        <p:spPr>
          <a:xfrm flipV="1">
            <a:off x="6195135" y="4794401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B25CD-0181-80FC-B28D-4BB3D4EF6481}"/>
              </a:ext>
            </a:extLst>
          </p:cNvPr>
          <p:cNvSpPr txBox="1"/>
          <p:nvPr/>
        </p:nvSpPr>
        <p:spPr>
          <a:xfrm>
            <a:off x="6079726" y="4936495"/>
            <a:ext cx="213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Raleway" panose="020B0003030101060003" pitchFamily="34" charset="0"/>
              </a:rPr>
              <a:t> digital transformation EPR programme manager, Medway NHS Foundation Trust</a:t>
            </a:r>
          </a:p>
        </p:txBody>
      </p:sp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A2224A08-960F-07ED-7FF4-006DBDA6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" y="311979"/>
            <a:ext cx="3895725" cy="1794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88498-22AD-C1DD-0D89-0DF72C76718B}"/>
              </a:ext>
            </a:extLst>
          </p:cNvPr>
          <p:cNvSpPr/>
          <p:nvPr/>
        </p:nvSpPr>
        <p:spPr>
          <a:xfrm>
            <a:off x="0" y="6720395"/>
            <a:ext cx="12192000" cy="204279"/>
          </a:xfrm>
          <a:prstGeom prst="rect">
            <a:avLst/>
          </a:prstGeom>
          <a:solidFill>
            <a:srgbClr val="009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1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E1AFFF-5187-9F21-FF95-F95BF8B5C3E1}"/>
              </a:ext>
            </a:extLst>
          </p:cNvPr>
          <p:cNvSpPr/>
          <p:nvPr/>
        </p:nvSpPr>
        <p:spPr>
          <a:xfrm>
            <a:off x="0" y="6720395"/>
            <a:ext cx="12192000" cy="204279"/>
          </a:xfrm>
          <a:prstGeom prst="rect">
            <a:avLst/>
          </a:prstGeom>
          <a:solidFill>
            <a:srgbClr val="009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ACC08-F31D-0941-10CE-F81843913F0E}"/>
              </a:ext>
            </a:extLst>
          </p:cNvPr>
          <p:cNvSpPr/>
          <p:nvPr/>
        </p:nvSpPr>
        <p:spPr>
          <a:xfrm>
            <a:off x="0" y="2434237"/>
            <a:ext cx="12192000" cy="3558190"/>
          </a:xfrm>
          <a:prstGeom prst="rect">
            <a:avLst/>
          </a:prstGeom>
          <a:solidFill>
            <a:srgbClr val="416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4742-582B-B0EC-EC85-0860AD8ED173}"/>
              </a:ext>
            </a:extLst>
          </p:cNvPr>
          <p:cNvSpPr txBox="1"/>
          <p:nvPr/>
        </p:nvSpPr>
        <p:spPr>
          <a:xfrm>
            <a:off x="1242874" y="3219379"/>
            <a:ext cx="393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Raleway ExtraBold" panose="020B0903030101060003" pitchFamily="34" charset="0"/>
              </a:rPr>
              <a:t>Stacey Spence</a:t>
            </a:r>
            <a:endParaRPr lang="en-GB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0EBAE2-B727-041C-0C59-0B3A9338DFAA}"/>
              </a:ext>
            </a:extLst>
          </p:cNvPr>
          <p:cNvSpPr/>
          <p:nvPr/>
        </p:nvSpPr>
        <p:spPr>
          <a:xfrm>
            <a:off x="1340528" y="3928263"/>
            <a:ext cx="343565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1C629-8103-A044-68C0-C155B880384E}"/>
              </a:ext>
            </a:extLst>
          </p:cNvPr>
          <p:cNvSpPr txBox="1"/>
          <p:nvPr/>
        </p:nvSpPr>
        <p:spPr>
          <a:xfrm>
            <a:off x="1242873" y="4116624"/>
            <a:ext cx="4263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aleway" panose="020B0003030101060003" pitchFamily="34" charset="0"/>
              </a:rPr>
              <a:t>digital transformation EPR </a:t>
            </a:r>
            <a:r>
              <a:rPr lang="en-US" sz="2800" dirty="0" err="1">
                <a:solidFill>
                  <a:schemeClr val="bg1"/>
                </a:solidFill>
                <a:latin typeface="Raleway" panose="020B0003030101060003" pitchFamily="34" charset="0"/>
              </a:rPr>
              <a:t>programme</a:t>
            </a:r>
            <a:r>
              <a:rPr lang="en-US" sz="2800" dirty="0">
                <a:solidFill>
                  <a:schemeClr val="bg1"/>
                </a:solidFill>
                <a:latin typeface="Raleway" panose="020B0003030101060003" pitchFamily="34" charset="0"/>
              </a:rPr>
              <a:t> manager, Medway NHS Foundation Trust</a:t>
            </a:r>
            <a:endParaRPr lang="en-GB" sz="2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43DF-F4E6-322D-60DA-B3A7005DC2DF}"/>
              </a:ext>
            </a:extLst>
          </p:cNvPr>
          <p:cNvSpPr txBox="1"/>
          <p:nvPr/>
        </p:nvSpPr>
        <p:spPr>
          <a:xfrm>
            <a:off x="10568082" y="1928813"/>
            <a:ext cx="155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4168A3"/>
                </a:solidFill>
                <a:latin typeface="Raleway ExtraBold" panose="020B0903030101060003" pitchFamily="34" charset="0"/>
              </a:rPr>
              <a:t>#DHSS24</a:t>
            </a: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A9732A4F-CFD8-028C-FE55-AB209B6E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" y="311979"/>
            <a:ext cx="3895725" cy="17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2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6C32B-77AD-8544-8C7C-37B0A7D8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30" y="3650556"/>
            <a:ext cx="9311485" cy="1522910"/>
          </a:xfrm>
        </p:spPr>
        <p:txBody>
          <a:bodyPr>
            <a:normAutofit fontScale="90000"/>
          </a:bodyPr>
          <a:lstStyle/>
          <a:p>
            <a:r>
              <a:rPr lang="en-US" sz="3463" b="1" cap="all" dirty="0">
                <a:ea typeface="+mj-lt"/>
                <a:cs typeface="+mj-lt"/>
              </a:rPr>
              <a:t>Overcoming hurdles for rapid EPR adoption: Real-life success stories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AB3D272-7D06-664A-8D0B-50AD514B4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630" y="4169062"/>
            <a:ext cx="9311485" cy="737574"/>
          </a:xfrm>
        </p:spPr>
        <p:txBody>
          <a:bodyPr vert="horz" wrap="square" lIns="0" tIns="60904" rIns="121807" bIns="60904" rtlCol="0" anchor="t">
            <a:normAutofit/>
          </a:bodyPr>
          <a:lstStyle/>
          <a:p>
            <a:r>
              <a:rPr lang="en-US" sz="1599" dirty="0">
                <a:solidFill>
                  <a:schemeClr val="bg2"/>
                </a:solidFill>
                <a:latin typeface="Montserrat"/>
              </a:rPr>
              <a:t>How it’s possible for trusts to accelerate their EPR adoption with rapid benefits for both patients and clinicians</a:t>
            </a:r>
            <a:endParaRPr lang="en-US" sz="1599" dirty="0">
              <a:solidFill>
                <a:schemeClr val="bg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BFA585-2D90-7747-BEFA-0DB95ED8C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630" y="5175592"/>
            <a:ext cx="9311485" cy="325941"/>
          </a:xfrm>
        </p:spPr>
        <p:txBody>
          <a:bodyPr vert="horz" wrap="square" lIns="0" tIns="60904" rIns="121807" bIns="60904" rtlCol="0" anchor="t">
            <a:spAutoFit/>
          </a:bodyPr>
          <a:lstStyle/>
          <a:p>
            <a:r>
              <a:rPr lang="en-US" dirty="0"/>
              <a:t>Digital Health Summer Schools, Durham University, 18</a:t>
            </a:r>
            <a:r>
              <a:rPr lang="en-US" baseline="30000" dirty="0"/>
              <a:t>th</a:t>
            </a:r>
            <a:r>
              <a:rPr lang="en-US" dirty="0"/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15208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4A313F-D7CF-5D46-90DD-994D019A17EE}"/>
              </a:ext>
            </a:extLst>
          </p:cNvPr>
          <p:cNvSpPr/>
          <p:nvPr/>
        </p:nvSpPr>
        <p:spPr>
          <a:xfrm>
            <a:off x="5639" y="1"/>
            <a:ext cx="12180722" cy="27986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036"/>
            <a:endParaRPr lang="en-US" sz="2398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2C5758A-5947-6442-8286-62C3B138B7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" r="31"/>
          <a:stretch/>
        </p:blipFill>
        <p:spPr>
          <a:xfrm>
            <a:off x="5639" y="0"/>
            <a:ext cx="12180720" cy="2798666"/>
          </a:xfrm>
          <a:solidFill>
            <a:schemeClr val="tx2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F99992-D8FD-BE4A-8A91-B1078F7C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8" y="462218"/>
            <a:ext cx="11571685" cy="977960"/>
          </a:xfrm>
        </p:spPr>
        <p:txBody>
          <a:bodyPr/>
          <a:lstStyle/>
          <a:p>
            <a:r>
              <a:rPr lang="en-US" b="1" cap="all" dirty="0">
                <a:solidFill>
                  <a:schemeClr val="bg1"/>
                </a:solidFill>
                <a:ea typeface="+mj-lt"/>
                <a:cs typeface="+mj-lt"/>
              </a:rPr>
              <a:t>Overcoming hurdles for rapid EPR adoption Real-life success stories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AB22D5-4C5D-A64C-ABD8-829F8849A7BF}"/>
              </a:ext>
            </a:extLst>
          </p:cNvPr>
          <p:cNvSpPr/>
          <p:nvPr/>
        </p:nvSpPr>
        <p:spPr>
          <a:xfrm>
            <a:off x="991331" y="3968297"/>
            <a:ext cx="2740662" cy="1681181"/>
          </a:xfrm>
          <a:prstGeom prst="rect">
            <a:avLst/>
          </a:prstGeom>
        </p:spPr>
        <p:txBody>
          <a:bodyPr wrap="square" lIns="121807" tIns="60904" rIns="121807" bIns="60904" anchor="t">
            <a:spAutoFit/>
          </a:bodyPr>
          <a:lstStyle/>
          <a:p>
            <a:pPr algn="ctr" defTabSz="913554">
              <a:spcAft>
                <a:spcPts val="799"/>
              </a:spcAft>
            </a:pPr>
            <a:r>
              <a:rPr lang="en-US" sz="1332" b="1" cap="all" spc="400" dirty="0">
                <a:solidFill>
                  <a:srgbClr val="000000"/>
                </a:solidFill>
                <a:latin typeface="Montserrat"/>
              </a:rPr>
              <a:t>CHAIR</a:t>
            </a:r>
            <a:endParaRPr lang="en-US" sz="2398" dirty="0">
              <a:solidFill>
                <a:srgbClr val="000000"/>
              </a:solidFill>
              <a:latin typeface="Montserrat"/>
            </a:endParaRPr>
          </a:p>
          <a:p>
            <a:pPr algn="ctr" defTabSz="609036">
              <a:spcAft>
                <a:spcPts val="799"/>
              </a:spcAft>
            </a:pPr>
            <a:r>
              <a:rPr lang="en-US" sz="2131" b="1" dirty="0">
                <a:solidFill>
                  <a:srgbClr val="000000"/>
                </a:solidFill>
                <a:latin typeface="Montserrat"/>
              </a:rPr>
              <a:t>Steven</a:t>
            </a:r>
            <a:br>
              <a:rPr lang="en-US" sz="2131" b="1" dirty="0">
                <a:solidFill>
                  <a:srgbClr val="000000"/>
                </a:solidFill>
                <a:latin typeface="Montserrat"/>
              </a:rPr>
            </a:br>
            <a:r>
              <a:rPr lang="en-US" sz="2131" b="1" dirty="0">
                <a:solidFill>
                  <a:srgbClr val="000000"/>
                </a:solidFill>
                <a:latin typeface="Montserrat"/>
              </a:rPr>
              <a:t>Hardy</a:t>
            </a:r>
          </a:p>
          <a:p>
            <a:pPr algn="ctr" defTabSz="609036">
              <a:spcAft>
                <a:spcPts val="799"/>
              </a:spcAft>
            </a:pPr>
            <a:r>
              <a:rPr lang="en-US" sz="1599" i="1" dirty="0">
                <a:solidFill>
                  <a:srgbClr val="000000"/>
                </a:solidFill>
                <a:latin typeface="Montserrat"/>
              </a:rPr>
              <a:t>Chief Technology Officer</a:t>
            </a:r>
            <a:br>
              <a:rPr lang="en-US" sz="1599" i="1" dirty="0">
                <a:solidFill>
                  <a:srgbClr val="000000"/>
                </a:solidFill>
                <a:latin typeface="Montserrat"/>
              </a:rPr>
            </a:br>
            <a:r>
              <a:rPr lang="en-US" sz="1599" b="1" i="1" dirty="0">
                <a:solidFill>
                  <a:srgbClr val="000000"/>
                </a:solidFill>
                <a:latin typeface="Montserrat"/>
              </a:rPr>
              <a:t>Altera Digital Health</a:t>
            </a:r>
            <a:endParaRPr lang="en-US" sz="1599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12A3B-D547-CB43-9AEA-060B0F9C9DEC}"/>
              </a:ext>
            </a:extLst>
          </p:cNvPr>
          <p:cNvSpPr/>
          <p:nvPr/>
        </p:nvSpPr>
        <p:spPr>
          <a:xfrm>
            <a:off x="4725665" y="3968297"/>
            <a:ext cx="2740662" cy="1681181"/>
          </a:xfrm>
          <a:prstGeom prst="rect">
            <a:avLst/>
          </a:prstGeom>
        </p:spPr>
        <p:txBody>
          <a:bodyPr wrap="square" lIns="121807" tIns="60904" rIns="121807" bIns="60904" anchor="t">
            <a:spAutoFit/>
          </a:bodyPr>
          <a:lstStyle/>
          <a:p>
            <a:pPr algn="ctr" defTabSz="913554">
              <a:spcAft>
                <a:spcPts val="799"/>
              </a:spcAft>
            </a:pPr>
            <a:r>
              <a:rPr lang="en-US" sz="1332" b="1" cap="all" spc="400" dirty="0">
                <a:solidFill>
                  <a:srgbClr val="000000"/>
                </a:solidFill>
                <a:latin typeface="Montserrat"/>
              </a:rPr>
              <a:t>PANELLIST</a:t>
            </a:r>
            <a:endParaRPr lang="en-US" sz="2398" dirty="0">
              <a:solidFill>
                <a:srgbClr val="000000"/>
              </a:solidFill>
              <a:latin typeface="Montserrat"/>
            </a:endParaRPr>
          </a:p>
          <a:p>
            <a:pPr algn="ctr" defTabSz="609036">
              <a:spcAft>
                <a:spcPts val="799"/>
              </a:spcAft>
            </a:pPr>
            <a:r>
              <a:rPr lang="en-US" sz="2131" b="1" dirty="0">
                <a:solidFill>
                  <a:srgbClr val="000000"/>
                </a:solidFill>
                <a:latin typeface="Montserrat"/>
              </a:rPr>
              <a:t>Maddie</a:t>
            </a:r>
            <a:br>
              <a:rPr lang="en-US" sz="2131" b="1" dirty="0">
                <a:solidFill>
                  <a:srgbClr val="000000"/>
                </a:solidFill>
                <a:latin typeface="Montserrat"/>
              </a:rPr>
            </a:br>
            <a:r>
              <a:rPr lang="en-US" sz="2131" b="1" dirty="0">
                <a:solidFill>
                  <a:srgbClr val="000000"/>
                </a:solidFill>
                <a:latin typeface="Montserrat"/>
              </a:rPr>
              <a:t>Szekely</a:t>
            </a:r>
          </a:p>
          <a:p>
            <a:pPr algn="ctr" defTabSz="609036">
              <a:spcAft>
                <a:spcPts val="799"/>
              </a:spcAft>
            </a:pPr>
            <a:r>
              <a:rPr lang="en-US" sz="1599" i="1" dirty="0">
                <a:solidFill>
                  <a:srgbClr val="000000"/>
                </a:solidFill>
                <a:latin typeface="Montserrat"/>
              </a:rPr>
              <a:t>Deputy Director of Digital</a:t>
            </a:r>
            <a:br>
              <a:rPr lang="en-US" sz="1599" i="1" dirty="0">
                <a:solidFill>
                  <a:srgbClr val="000000"/>
                </a:solidFill>
                <a:latin typeface="Montserrat"/>
              </a:rPr>
            </a:br>
            <a:r>
              <a:rPr lang="en-US" sz="1599" b="1" i="1" dirty="0">
                <a:solidFill>
                  <a:srgbClr val="000000"/>
                </a:solidFill>
                <a:latin typeface="Montserrat"/>
              </a:rPr>
              <a:t>Bolton NHS FT</a:t>
            </a:r>
            <a:endParaRPr lang="en-US" sz="1599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E14765-2649-6C41-9533-39B77A7193CC}"/>
              </a:ext>
            </a:extLst>
          </p:cNvPr>
          <p:cNvSpPr/>
          <p:nvPr/>
        </p:nvSpPr>
        <p:spPr>
          <a:xfrm>
            <a:off x="7763959" y="3973811"/>
            <a:ext cx="4132745" cy="1927274"/>
          </a:xfrm>
          <a:prstGeom prst="rect">
            <a:avLst/>
          </a:prstGeom>
        </p:spPr>
        <p:txBody>
          <a:bodyPr wrap="square" lIns="121807" tIns="60904" rIns="121807" bIns="60904" anchor="t">
            <a:spAutoFit/>
          </a:bodyPr>
          <a:lstStyle/>
          <a:p>
            <a:pPr algn="ctr" defTabSz="913554">
              <a:spcAft>
                <a:spcPts val="799"/>
              </a:spcAft>
            </a:pPr>
            <a:r>
              <a:rPr lang="en-US" sz="1332" b="1" cap="all" spc="400" dirty="0">
                <a:solidFill>
                  <a:srgbClr val="000000"/>
                </a:solidFill>
                <a:latin typeface="Montserrat"/>
              </a:rPr>
              <a:t>PANELLIST</a:t>
            </a:r>
            <a:endParaRPr lang="en-US" sz="2398" dirty="0">
              <a:solidFill>
                <a:srgbClr val="000000"/>
              </a:solidFill>
              <a:latin typeface="Montserrat"/>
            </a:endParaRPr>
          </a:p>
          <a:p>
            <a:pPr algn="ctr" defTabSz="609036">
              <a:spcAft>
                <a:spcPts val="799"/>
              </a:spcAft>
            </a:pPr>
            <a:r>
              <a:rPr lang="en-US" sz="2131" b="1" dirty="0">
                <a:solidFill>
                  <a:srgbClr val="000000"/>
                </a:solidFill>
                <a:latin typeface="Montserrat"/>
              </a:rPr>
              <a:t>Stacey</a:t>
            </a:r>
            <a:br>
              <a:rPr lang="en-US" sz="2131" b="1" dirty="0">
                <a:solidFill>
                  <a:srgbClr val="000000"/>
                </a:solidFill>
                <a:latin typeface="Montserrat"/>
              </a:rPr>
            </a:br>
            <a:r>
              <a:rPr lang="en-US" sz="2131" b="1" dirty="0">
                <a:solidFill>
                  <a:srgbClr val="000000"/>
                </a:solidFill>
                <a:latin typeface="Montserrat"/>
              </a:rPr>
              <a:t>Spence</a:t>
            </a:r>
          </a:p>
          <a:p>
            <a:pPr algn="ctr" defTabSz="609036">
              <a:spcAft>
                <a:spcPts val="799"/>
              </a:spcAft>
            </a:pPr>
            <a:r>
              <a:rPr lang="en-US" sz="1599" i="1" dirty="0">
                <a:solidFill>
                  <a:srgbClr val="000000"/>
                </a:solidFill>
                <a:latin typeface="Montserrat"/>
              </a:rPr>
              <a:t>Digital Transformation EPR </a:t>
            </a:r>
            <a:r>
              <a:rPr lang="en-US" sz="1599" i="1" dirty="0" err="1">
                <a:solidFill>
                  <a:srgbClr val="000000"/>
                </a:solidFill>
                <a:latin typeface="Montserrat"/>
              </a:rPr>
              <a:t>Programme</a:t>
            </a:r>
            <a:r>
              <a:rPr lang="en-US" sz="1599" i="1" dirty="0">
                <a:solidFill>
                  <a:srgbClr val="000000"/>
                </a:solidFill>
                <a:latin typeface="Montserrat"/>
              </a:rPr>
              <a:t> Manager</a:t>
            </a:r>
            <a:br>
              <a:rPr lang="en-US" sz="1599" i="1" dirty="0">
                <a:solidFill>
                  <a:srgbClr val="000000"/>
                </a:solidFill>
                <a:latin typeface="Montserrat"/>
              </a:rPr>
            </a:br>
            <a:r>
              <a:rPr lang="en-US" sz="1599" b="1" i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Medway NHS FT</a:t>
            </a:r>
            <a:endParaRPr lang="en-US" sz="1465" b="1" dirty="0">
              <a:solidFill>
                <a:srgbClr val="333333"/>
              </a:solidFill>
              <a:latin typeface="Montserrat"/>
              <a:ea typeface="+mn-lt"/>
              <a:cs typeface="+mn-lt"/>
            </a:endParaRPr>
          </a:p>
        </p:txBody>
      </p: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8E652D12-C504-A44F-73D2-18D850A85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654" y="1798010"/>
            <a:ext cx="1977357" cy="1977357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erson with glasses smiling&#10;&#10;Description automatically generated">
            <a:extLst>
              <a:ext uri="{FF2B5EF4-FFF2-40B4-BE49-F238E27FC236}">
                <a16:creationId xmlns:a16="http://schemas.microsoft.com/office/drawing/2014/main" id="{D6BAA711-57E7-4CB3-0CCC-72CD5B153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372983" y="1800910"/>
            <a:ext cx="1977357" cy="19773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erson with curly hair wearing a black and white polka dot shirt&#10;&#10;Description automatically generated">
            <a:extLst>
              <a:ext uri="{FF2B5EF4-FFF2-40B4-BE49-F238E27FC236}">
                <a16:creationId xmlns:a16="http://schemas.microsoft.com/office/drawing/2014/main" id="{2D40E0EA-CAA9-B236-5700-338C0ACC8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21" r="7367" b="43535"/>
          <a:stretch/>
        </p:blipFill>
        <p:spPr>
          <a:xfrm>
            <a:off x="5107319" y="1800911"/>
            <a:ext cx="1977357" cy="1926047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0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lcome to Medway Maritime Hospital">
            <a:extLst>
              <a:ext uri="{FF2B5EF4-FFF2-40B4-BE49-F238E27FC236}">
                <a16:creationId xmlns:a16="http://schemas.microsoft.com/office/drawing/2014/main" id="{29615C86-B910-3FB9-CD11-B2AE05D3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20" y="4614850"/>
            <a:ext cx="3013459" cy="14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79C8E-4A65-C2BC-D959-89C2FF1FB13C}"/>
              </a:ext>
            </a:extLst>
          </p:cNvPr>
          <p:cNvSpPr txBox="1">
            <a:spLocks/>
          </p:cNvSpPr>
          <p:nvPr/>
        </p:nvSpPr>
        <p:spPr>
          <a:xfrm>
            <a:off x="769668" y="1152840"/>
            <a:ext cx="9490811" cy="1008625"/>
          </a:xfrm>
          <a:prstGeom prst="rect">
            <a:avLst/>
          </a:prstGeom>
        </p:spPr>
        <p:txBody>
          <a:bodyPr vert="horz" lIns="121807" tIns="60904" rIns="121807" bIns="60904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554"/>
            <a:r>
              <a:rPr lang="en-US" sz="3197" b="1" dirty="0">
                <a:solidFill>
                  <a:srgbClr val="707CF1"/>
                </a:solidFill>
                <a:latin typeface="Montserrat"/>
              </a:rPr>
              <a:t>Stacey Spence</a:t>
            </a:r>
          </a:p>
          <a:p>
            <a:pPr algn="l" defTabSz="913554"/>
            <a:r>
              <a:rPr lang="en-US" sz="3197" dirty="0">
                <a:solidFill>
                  <a:srgbClr val="707CF1"/>
                </a:solidFill>
                <a:latin typeface="Montserrat"/>
              </a:rPr>
              <a:t>Medway NHS Foundation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E2FB2-D7EE-D924-33CC-E281D3231073}"/>
              </a:ext>
            </a:extLst>
          </p:cNvPr>
          <p:cNvSpPr txBox="1">
            <a:spLocks/>
          </p:cNvSpPr>
          <p:nvPr/>
        </p:nvSpPr>
        <p:spPr>
          <a:xfrm>
            <a:off x="769667" y="2371986"/>
            <a:ext cx="9490811" cy="381273"/>
          </a:xfrm>
          <a:prstGeom prst="rect">
            <a:avLst/>
          </a:prstGeom>
        </p:spPr>
        <p:txBody>
          <a:bodyPr vert="horz" wrap="square" lIns="121807" tIns="60904" rIns="121807" bIns="60904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54">
              <a:spcBef>
                <a:spcPts val="999"/>
              </a:spcBef>
              <a:buClr>
                <a:srgbClr val="707CF1"/>
              </a:buClr>
              <a:buNone/>
            </a:pPr>
            <a:r>
              <a:rPr lang="en-US" sz="1865" dirty="0">
                <a:solidFill>
                  <a:srgbClr val="000000"/>
                </a:solidFill>
                <a:latin typeface="Montserrat"/>
              </a:rPr>
              <a:t>Consolidating a complex hybrid digital system</a:t>
            </a:r>
          </a:p>
        </p:txBody>
      </p:sp>
      <p:pic>
        <p:nvPicPr>
          <p:cNvPr id="2054" name="Picture 6" descr="No alt text provided for this image">
            <a:extLst>
              <a:ext uri="{FF2B5EF4-FFF2-40B4-BE49-F238E27FC236}">
                <a16:creationId xmlns:a16="http://schemas.microsoft.com/office/drawing/2014/main" id="{40C550BF-EE32-0076-304C-CA8FE7AD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20" y="1385833"/>
            <a:ext cx="2558095" cy="26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people wearing face masks&#10;&#10;Description automatically generated">
            <a:extLst>
              <a:ext uri="{FF2B5EF4-FFF2-40B4-BE49-F238E27FC236}">
                <a16:creationId xmlns:a16="http://schemas.microsoft.com/office/drawing/2014/main" id="{EE74ED47-84C1-FE89-5945-62A48F296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07" y="3314959"/>
            <a:ext cx="5668722" cy="27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9C8E-4A65-C2BC-D959-89C2FF1FB13C}"/>
              </a:ext>
            </a:extLst>
          </p:cNvPr>
          <p:cNvSpPr txBox="1">
            <a:spLocks/>
          </p:cNvSpPr>
          <p:nvPr/>
        </p:nvSpPr>
        <p:spPr>
          <a:xfrm>
            <a:off x="769668" y="1152840"/>
            <a:ext cx="10407433" cy="1008625"/>
          </a:xfrm>
          <a:prstGeom prst="rect">
            <a:avLst/>
          </a:prstGeom>
        </p:spPr>
        <p:txBody>
          <a:bodyPr vert="horz" wrap="square" lIns="121807" tIns="60904" rIns="121807" bIns="60904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554"/>
            <a:r>
              <a:rPr lang="en-US" sz="3197" b="1" dirty="0">
                <a:solidFill>
                  <a:srgbClr val="707CF1"/>
                </a:solidFill>
                <a:latin typeface="Montserrat"/>
              </a:rPr>
              <a:t>Maddie Szekely</a:t>
            </a:r>
          </a:p>
          <a:p>
            <a:pPr algn="l" defTabSz="913554"/>
            <a:r>
              <a:rPr lang="en-US" sz="3197" dirty="0">
                <a:solidFill>
                  <a:srgbClr val="707CF1"/>
                </a:solidFill>
                <a:latin typeface="Montserrat"/>
              </a:rPr>
              <a:t>Bolton NHS Foundation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E2FB2-D7EE-D924-33CC-E281D3231073}"/>
              </a:ext>
            </a:extLst>
          </p:cNvPr>
          <p:cNvSpPr txBox="1">
            <a:spLocks/>
          </p:cNvSpPr>
          <p:nvPr/>
        </p:nvSpPr>
        <p:spPr>
          <a:xfrm>
            <a:off x="769668" y="2401801"/>
            <a:ext cx="9490811" cy="381273"/>
          </a:xfrm>
          <a:prstGeom prst="rect">
            <a:avLst/>
          </a:prstGeom>
        </p:spPr>
        <p:txBody>
          <a:bodyPr vert="horz" wrap="square" lIns="121807" tIns="60904" rIns="121807" bIns="60904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54">
              <a:spcBef>
                <a:spcPts val="999"/>
              </a:spcBef>
              <a:buClr>
                <a:srgbClr val="707CF1"/>
              </a:buClr>
              <a:buNone/>
            </a:pPr>
            <a:r>
              <a:rPr lang="en-US" sz="1865" dirty="0">
                <a:solidFill>
                  <a:srgbClr val="000000"/>
                </a:solidFill>
                <a:latin typeface="Montserrat"/>
              </a:rPr>
              <a:t>A total transformation from paper to digital</a:t>
            </a:r>
          </a:p>
        </p:txBody>
      </p:sp>
      <p:sp>
        <p:nvSpPr>
          <p:cNvPr id="5" name="AutoShape 4" descr="Bolton NHS Foundation Trust - Wikipedia">
            <a:extLst>
              <a:ext uri="{FF2B5EF4-FFF2-40B4-BE49-F238E27FC236}">
                <a16:creationId xmlns:a16="http://schemas.microsoft.com/office/drawing/2014/main" id="{88514C26-4CA4-BD95-EF4E-DF98F4872B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988" y="1984997"/>
            <a:ext cx="1645959" cy="16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07" tIns="60904" rIns="121807" bIns="60904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GB" sz="2398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3078" name="Picture 6" descr="Bolton NHS FT - YouTube">
            <a:extLst>
              <a:ext uri="{FF2B5EF4-FFF2-40B4-BE49-F238E27FC236}">
                <a16:creationId xmlns:a16="http://schemas.microsoft.com/office/drawing/2014/main" id="{E1CE3EE9-94BB-2917-E22C-41B94A96C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 b="22611"/>
          <a:stretch/>
        </p:blipFill>
        <p:spPr bwMode="auto">
          <a:xfrm>
            <a:off x="539000" y="3997092"/>
            <a:ext cx="3570605" cy="20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olton NHS Foundation Trust live with Allscripts Sunrise EPR">
            <a:extLst>
              <a:ext uri="{FF2B5EF4-FFF2-40B4-BE49-F238E27FC236}">
                <a16:creationId xmlns:a16="http://schemas.microsoft.com/office/drawing/2014/main" id="{DB97B995-3F56-C415-F0AC-1D7B7EF9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92" y="912451"/>
            <a:ext cx="4569835" cy="30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olton NHS Foundation Trust live with Allscripts Sunrise EPR">
            <a:extLst>
              <a:ext uri="{FF2B5EF4-FFF2-40B4-BE49-F238E27FC236}">
                <a16:creationId xmlns:a16="http://schemas.microsoft.com/office/drawing/2014/main" id="{AB97A02E-CF17-D849-4423-BAA8A1CD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84" y="4237480"/>
            <a:ext cx="3727125" cy="22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A65F-58C1-D943-8BF4-3C86E201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overcome EPR adoption hurdles, you must…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587894" y="1258248"/>
            <a:ext cx="2834817" cy="2809056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/>
            <a:tailEnd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US" sz="1798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589508" y="1327339"/>
            <a:ext cx="3048909" cy="3021521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noFill/>
          <a:ln w="19050" cap="rnd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US" sz="1798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432414" y="3399886"/>
            <a:ext cx="2906623" cy="2690798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noFill/>
          <a:ln w="19050" cap="rnd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US" sz="1798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733303" y="3471326"/>
            <a:ext cx="3262731" cy="2939234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noFill/>
          <a:ln w="19050" cap="rnd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US" sz="1798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92" y="2539837"/>
            <a:ext cx="274581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036">
              <a:lnSpc>
                <a:spcPct val="89000"/>
              </a:lnSpc>
            </a:pPr>
            <a:r>
              <a:rPr lang="en-US" sz="1865" i="1" dirty="0">
                <a:solidFill>
                  <a:srgbClr val="333333"/>
                </a:solidFill>
                <a:latin typeface="Raleway" pitchFamily="2" charset="0"/>
              </a:rPr>
              <a:t>Overcome budgetary challenges in EPR implementation</a:t>
            </a:r>
            <a:endParaRPr lang="en-US" sz="186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7656" y="4634412"/>
            <a:ext cx="227907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036">
              <a:lnSpc>
                <a:spcPct val="89000"/>
              </a:lnSpc>
            </a:pPr>
            <a:r>
              <a:rPr lang="en-US" sz="1865" i="1" dirty="0">
                <a:solidFill>
                  <a:srgbClr val="333333"/>
                </a:solidFill>
                <a:latin typeface="Raleway" pitchFamily="2" charset="0"/>
              </a:rPr>
              <a:t>Manage system complexity and integration</a:t>
            </a:r>
            <a:endParaRPr lang="en-US" sz="1865" i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3425" y="2607181"/>
            <a:ext cx="2530397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036">
              <a:lnSpc>
                <a:spcPct val="89000"/>
              </a:lnSpc>
            </a:pPr>
            <a:r>
              <a:rPr lang="en-US" sz="1865" i="1" dirty="0" err="1">
                <a:solidFill>
                  <a:srgbClr val="333333"/>
                </a:solidFill>
                <a:latin typeface="Raleway" pitchFamily="2" charset="0"/>
              </a:rPr>
              <a:t>Prioritise</a:t>
            </a:r>
            <a:r>
              <a:rPr lang="en-US" sz="1865" i="1" dirty="0">
                <a:solidFill>
                  <a:srgbClr val="333333"/>
                </a:solidFill>
                <a:latin typeface="Raleway" pitchFamily="2" charset="0"/>
              </a:rPr>
              <a:t> strategically amidst other healthcare initiatives</a:t>
            </a:r>
            <a:endParaRPr lang="en-US" sz="186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7804" y="4600782"/>
            <a:ext cx="241373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036">
              <a:lnSpc>
                <a:spcPct val="89000"/>
              </a:lnSpc>
            </a:pPr>
            <a:r>
              <a:rPr lang="en-US" sz="1865" i="1" dirty="0">
                <a:solidFill>
                  <a:srgbClr val="333333"/>
                </a:solidFill>
                <a:latin typeface="Raleway" pitchFamily="2" charset="0"/>
              </a:rPr>
              <a:t>Understand more about the crucial role of usability and clinical leadership</a:t>
            </a:r>
            <a:endParaRPr lang="en-US" sz="186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5" name="Freeform 8"/>
          <p:cNvSpPr>
            <a:spLocks/>
          </p:cNvSpPr>
          <p:nvPr/>
        </p:nvSpPr>
        <p:spPr bwMode="auto">
          <a:xfrm>
            <a:off x="8769287" y="1382049"/>
            <a:ext cx="3048908" cy="2747303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defTabSz="609036"/>
            <a:endParaRPr lang="en-US" sz="1798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100856" y="2468579"/>
            <a:ext cx="2476524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036">
              <a:lnSpc>
                <a:spcPct val="89000"/>
              </a:lnSpc>
            </a:pPr>
            <a:r>
              <a:rPr lang="en-US" sz="1865" i="1" dirty="0">
                <a:solidFill>
                  <a:srgbClr val="333333"/>
                </a:solidFill>
                <a:latin typeface="Raleway" pitchFamily="2" charset="0"/>
              </a:rPr>
              <a:t>Adhere to regulatory standards and compliance requirements</a:t>
            </a:r>
            <a:endParaRPr lang="en-US" sz="1865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4786A37F-11FF-2742-B5D8-A16B5A4A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39294" y="3819162"/>
            <a:ext cx="615803" cy="57181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279CF0A-5AF7-1E48-8AF6-5C31F43F0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20379" y="1599208"/>
            <a:ext cx="751242" cy="75124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1317FF1-5BF6-F442-90D1-BEF7DDB18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97373" y="1734646"/>
            <a:ext cx="593810" cy="61580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FA5384C-37B8-FF4C-8B4E-EA73BC2DE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68562" y="3852348"/>
            <a:ext cx="592214" cy="55400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EF4CCC77-1B50-8E45-8991-34095FD94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99667" y="1658072"/>
            <a:ext cx="611265" cy="7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33333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0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0">
                                      <p:cBhvr>
                                        <p:cTn id="1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6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107DA8C-2579-E484-E360-7248F2B07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alphaModFix amt="30000"/>
          </a:blip>
          <a:srcRect t="30092" b="30092"/>
          <a:stretch>
            <a:fillRect/>
          </a:stretch>
        </p:blipFill>
        <p:spPr/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C9B82-2D69-274F-93F0-F5183232CE92}"/>
              </a:ext>
            </a:extLst>
          </p:cNvPr>
          <p:cNvSpPr>
            <a:spLocks noChangeAspect="1"/>
          </p:cNvSpPr>
          <p:nvPr/>
        </p:nvSpPr>
        <p:spPr>
          <a:xfrm>
            <a:off x="4421150" y="1123817"/>
            <a:ext cx="3349698" cy="3349698"/>
          </a:xfrm>
          <a:prstGeom prst="ellipse">
            <a:avLst/>
          </a:prstGeom>
          <a:solidFill>
            <a:schemeClr val="tx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036"/>
            <a:r>
              <a:rPr lang="en-US" sz="2664" b="1" dirty="0">
                <a:solidFill>
                  <a:srgbClr val="FFFFFF"/>
                </a:solidFill>
                <a:latin typeface="Montserrat"/>
              </a:rPr>
              <a:t>OUR KEY LEARNINGS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9F3E9C-F078-5B47-A716-B8C15E9EFA35}"/>
              </a:ext>
            </a:extLst>
          </p:cNvPr>
          <p:cNvGrpSpPr/>
          <p:nvPr/>
        </p:nvGrpSpPr>
        <p:grpSpPr>
          <a:xfrm>
            <a:off x="6921385" y="3290653"/>
            <a:ext cx="1099212" cy="1099212"/>
            <a:chOff x="1045192" y="1451424"/>
            <a:chExt cx="1280160" cy="12801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D9653D-F76B-F644-9E98-C9263038B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192" y="1451424"/>
              <a:ext cx="1280160" cy="12801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036"/>
              <a:endParaRPr lang="en-US" sz="2398">
                <a:solidFill>
                  <a:srgbClr val="FFFFFF"/>
                </a:solidFill>
                <a:latin typeface="Montserrat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8F3E79F-771F-B445-81DC-3068EF573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379882" y="1868508"/>
              <a:ext cx="610781" cy="53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99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Chart Placeholder 18">
            <a:extLst>
              <a:ext uri="{FF2B5EF4-FFF2-40B4-BE49-F238E27FC236}">
                <a16:creationId xmlns:a16="http://schemas.microsoft.com/office/drawing/2014/main" id="{F21A3E97-6DE7-CF4A-8AA1-DBC0D8A61EC8}"/>
              </a:ext>
            </a:extLst>
          </p:cNvPr>
          <p:cNvGraphicFramePr>
            <a:graphicFrameLocks/>
          </p:cNvGraphicFramePr>
          <p:nvPr/>
        </p:nvGraphicFramePr>
        <p:xfrm>
          <a:off x="795483" y="761296"/>
          <a:ext cx="6214072" cy="573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E431103-E7B8-348E-94B2-D26B937B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254" y="3066057"/>
            <a:ext cx="1528935" cy="1528935"/>
          </a:xfrm>
          <a:prstGeom prst="rect">
            <a:avLst/>
          </a:prstGeom>
        </p:spPr>
      </p:pic>
      <p:graphicFrame>
        <p:nvGraphicFramePr>
          <p:cNvPr id="7" name="Chart Placeholder 18">
            <a:extLst>
              <a:ext uri="{FF2B5EF4-FFF2-40B4-BE49-F238E27FC236}">
                <a16:creationId xmlns:a16="http://schemas.microsoft.com/office/drawing/2014/main" id="{69F2B368-7842-D43F-6F6D-4C05CE302E4A}"/>
              </a:ext>
            </a:extLst>
          </p:cNvPr>
          <p:cNvGraphicFramePr>
            <a:graphicFrameLocks/>
          </p:cNvGraphicFramePr>
          <p:nvPr/>
        </p:nvGraphicFramePr>
        <p:xfrm>
          <a:off x="4862068" y="761296"/>
          <a:ext cx="6214072" cy="573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8D54E21C-D009-B5F7-0896-B0016B548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049" y="3066056"/>
            <a:ext cx="1547967" cy="1547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C5B0AD-5719-86FE-7CDD-490DA982EA52}"/>
              </a:ext>
            </a:extLst>
          </p:cNvPr>
          <p:cNvSpPr txBox="1"/>
          <p:nvPr/>
        </p:nvSpPr>
        <p:spPr>
          <a:xfrm>
            <a:off x="469395" y="365127"/>
            <a:ext cx="6090361" cy="46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036"/>
            <a:r>
              <a:rPr lang="en-US" sz="2398" b="1" cap="all" dirty="0">
                <a:solidFill>
                  <a:srgbClr val="4168A3"/>
                </a:solidFill>
                <a:latin typeface="Montserrat"/>
                <a:ea typeface="+mj-lt"/>
                <a:cs typeface="+mj-lt"/>
              </a:rPr>
              <a:t>QUESTIONS?</a:t>
            </a:r>
            <a:endParaRPr lang="en-GB" sz="2398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4" name="Picture 2" descr="Welcome to Medway Maritime Hospital">
            <a:extLst>
              <a:ext uri="{FF2B5EF4-FFF2-40B4-BE49-F238E27FC236}">
                <a16:creationId xmlns:a16="http://schemas.microsoft.com/office/drawing/2014/main" id="{16D8A0BF-FCD7-4C1D-5261-E0434C24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99" y="1187204"/>
            <a:ext cx="1713007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olton NHS FT - YouTube">
            <a:extLst>
              <a:ext uri="{FF2B5EF4-FFF2-40B4-BE49-F238E27FC236}">
                <a16:creationId xmlns:a16="http://schemas.microsoft.com/office/drawing/2014/main" id="{B4F98392-8401-9327-6359-FBA2BB1A3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 b="22611"/>
          <a:stretch/>
        </p:blipFill>
        <p:spPr bwMode="auto">
          <a:xfrm>
            <a:off x="2613321" y="917238"/>
            <a:ext cx="2248747" cy="13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E1AFFF-5187-9F21-FF95-F95BF8B5C3E1}"/>
              </a:ext>
            </a:extLst>
          </p:cNvPr>
          <p:cNvSpPr/>
          <p:nvPr/>
        </p:nvSpPr>
        <p:spPr>
          <a:xfrm>
            <a:off x="0" y="6720395"/>
            <a:ext cx="12192000" cy="204279"/>
          </a:xfrm>
          <a:prstGeom prst="rect">
            <a:avLst/>
          </a:prstGeom>
          <a:solidFill>
            <a:srgbClr val="009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ACC08-F31D-0941-10CE-F81843913F0E}"/>
              </a:ext>
            </a:extLst>
          </p:cNvPr>
          <p:cNvSpPr/>
          <p:nvPr/>
        </p:nvSpPr>
        <p:spPr>
          <a:xfrm>
            <a:off x="0" y="2434237"/>
            <a:ext cx="12192000" cy="3558190"/>
          </a:xfrm>
          <a:prstGeom prst="rect">
            <a:avLst/>
          </a:prstGeom>
          <a:solidFill>
            <a:srgbClr val="416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4742-582B-B0EC-EC85-0860AD8ED173}"/>
              </a:ext>
            </a:extLst>
          </p:cNvPr>
          <p:cNvSpPr txBox="1"/>
          <p:nvPr/>
        </p:nvSpPr>
        <p:spPr>
          <a:xfrm>
            <a:off x="1242874" y="3219379"/>
            <a:ext cx="393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Raleway ExtraBold" panose="020B0903030101060003" pitchFamily="34" charset="0"/>
              </a:rPr>
              <a:t>Maddie </a:t>
            </a:r>
            <a:r>
              <a:rPr lang="en-GB" sz="3600" dirty="0" err="1">
                <a:solidFill>
                  <a:schemeClr val="bg1"/>
                </a:solidFill>
                <a:latin typeface="Raleway ExtraBold" panose="020B0903030101060003" pitchFamily="34" charset="0"/>
              </a:rPr>
              <a:t>Szekely</a:t>
            </a:r>
            <a:r>
              <a:rPr lang="en-GB" sz="3600" dirty="0">
                <a:solidFill>
                  <a:schemeClr val="bg1"/>
                </a:solidFill>
                <a:latin typeface="Raleway ExtraBold" panose="020B0903030101060003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0EBAE2-B727-041C-0C59-0B3A9338DFAA}"/>
              </a:ext>
            </a:extLst>
          </p:cNvPr>
          <p:cNvSpPr/>
          <p:nvPr/>
        </p:nvSpPr>
        <p:spPr>
          <a:xfrm>
            <a:off x="1340528" y="3928263"/>
            <a:ext cx="343565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1C629-8103-A044-68C0-C155B880384E}"/>
              </a:ext>
            </a:extLst>
          </p:cNvPr>
          <p:cNvSpPr txBox="1"/>
          <p:nvPr/>
        </p:nvSpPr>
        <p:spPr>
          <a:xfrm>
            <a:off x="1242874" y="4116624"/>
            <a:ext cx="317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aleway" panose="020B0003030101060003" pitchFamily="34" charset="0"/>
              </a:rPr>
              <a:t>deputy director of digital, Bolton NHS Foundation Trust</a:t>
            </a:r>
            <a:endParaRPr lang="en-GB" sz="2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43DF-F4E6-322D-60DA-B3A7005DC2DF}"/>
              </a:ext>
            </a:extLst>
          </p:cNvPr>
          <p:cNvSpPr txBox="1"/>
          <p:nvPr/>
        </p:nvSpPr>
        <p:spPr>
          <a:xfrm>
            <a:off x="10568082" y="1928813"/>
            <a:ext cx="155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4168A3"/>
                </a:solidFill>
                <a:latin typeface="Raleway ExtraBold" panose="020B0903030101060003" pitchFamily="34" charset="0"/>
              </a:rPr>
              <a:t>#DHSS24</a:t>
            </a: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A9732A4F-CFD8-028C-FE55-AB209B6E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" y="311979"/>
            <a:ext cx="3895725" cy="17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a">
  <a:themeElements>
    <a:clrScheme name="Altera2">
      <a:dk1>
        <a:srgbClr val="000000"/>
      </a:dk1>
      <a:lt1>
        <a:srgbClr val="FFFFFF"/>
      </a:lt1>
      <a:dk2>
        <a:srgbClr val="383392"/>
      </a:dk2>
      <a:lt2>
        <a:srgbClr val="FFFFFF"/>
      </a:lt2>
      <a:accent1>
        <a:srgbClr val="F56E7B"/>
      </a:accent1>
      <a:accent2>
        <a:srgbClr val="00BBBA"/>
      </a:accent2>
      <a:accent3>
        <a:srgbClr val="0076A2"/>
      </a:accent3>
      <a:accent4>
        <a:srgbClr val="707CF1"/>
      </a:accent4>
      <a:accent5>
        <a:srgbClr val="151744"/>
      </a:accent5>
      <a:accent6>
        <a:srgbClr val="5E63CD"/>
      </a:accent6>
      <a:hlink>
        <a:srgbClr val="707BF0"/>
      </a:hlink>
      <a:folHlink>
        <a:srgbClr val="707BF0"/>
      </a:folHlink>
    </a:clrScheme>
    <a:fontScheme name="Te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era_Template_2024" id="{0113707B-AE17-2A4D-BA30-3FCA89288EB0}" vid="{CF5E8AAE-2172-724E-8913-0761B4A65E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e8048-7f47-46c3-9f5d-bf2bf54c9279">
      <Terms xmlns="http://schemas.microsoft.com/office/infopath/2007/PartnerControls"/>
    </lcf76f155ced4ddcb4097134ff3c332f>
    <TaxCatchAll xmlns="812061dd-523a-47bf-9db5-a71fd49c94a4" xsi:nil="true"/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EAEAE-E04C-469A-98F3-191929743DD0}">
  <ds:schemaRefs>
    <ds:schemaRef ds:uri="812061dd-523a-47bf-9db5-a71fd49c94a4"/>
    <ds:schemaRef ds:uri="bb4f4c61-b71f-465f-b187-a2d98c00a19c"/>
    <ds:schemaRef ds:uri="http://schemas.microsoft.com/office/2006/metadata/properties"/>
    <ds:schemaRef ds:uri="http://schemas.microsoft.com/office/infopath/2007/PartnerControls"/>
    <ds:schemaRef ds:uri="18b93cbd-54e9-40da-9070-514ff6179ef4"/>
    <ds:schemaRef ds:uri="1659905f-6782-415b-9fb5-da250abc3541"/>
    <ds:schemaRef ds:uri="e37e8048-7f47-46c3-9f5d-bf2bf54c927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4F22771-4CC7-4E0B-A033-0B6983EAC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7e8048-7f47-46c3-9f5d-bf2bf54c9279"/>
    <ds:schemaRef ds:uri="812061dd-523a-47bf-9db5-a71fd49c9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4AD1F-85D0-4E49-ACF2-6B9339AC9D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234</Words>
  <Application>Microsoft Office PowerPoint</Application>
  <PresentationFormat>Widescreen</PresentationFormat>
  <Paragraphs>43</Paragraphs>
  <Slides>10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Montserrat</vt:lpstr>
      <vt:lpstr>Raleway</vt:lpstr>
      <vt:lpstr>Raleway ExtraBold</vt:lpstr>
      <vt:lpstr>System Font Regular</vt:lpstr>
      <vt:lpstr>Tw Cen MT Condensed</vt:lpstr>
      <vt:lpstr>Office Theme</vt:lpstr>
      <vt:lpstr>Altera</vt:lpstr>
      <vt:lpstr>PowerPoint Presentation</vt:lpstr>
      <vt:lpstr>Overcoming hurdles for rapid EPR adoption: Real-life success stories   </vt:lpstr>
      <vt:lpstr>Overcoming hurdles for rapid EPR adoption Real-life success stories</vt:lpstr>
      <vt:lpstr>PowerPoint Presentation</vt:lpstr>
      <vt:lpstr>PowerPoint Presentation</vt:lpstr>
      <vt:lpstr>To overcome EPR adoption hurdles, you must…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Teece</dc:creator>
  <cp:lastModifiedBy>Sebastian Raphael Biggs</cp:lastModifiedBy>
  <cp:revision>6</cp:revision>
  <dcterms:created xsi:type="dcterms:W3CDTF">2023-07-13T09:12:47Z</dcterms:created>
  <dcterms:modified xsi:type="dcterms:W3CDTF">2024-07-17T15:50:05Z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0x010100F532358C74A89A419650AD017E1FAC40</vt:lpwstr>
  </property>
  <property fmtid="{D5CDD505-2E9C-101B-9397-08002B2CF9AE}" pid="3" name="MediaServiceImageTags">
    <vt:lpwstr/>
  </property>
</Properties>
</file>