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7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EF3"/>
    <a:srgbClr val="4168A3"/>
    <a:srgbClr val="22222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850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55E819-D035-C222-1BC3-DF683EEFBEC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C9C5300-C9BE-C349-39AA-27916FC2B8D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6B9DDB5-F000-5509-7972-C5368EBC11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FFA36-FBB9-470A-A9BD-661A3914E69C}" type="datetimeFigureOut">
              <a:rPr lang="en-GB" smtClean="0"/>
              <a:t>17/07/2024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5B111BC-4AB8-BF39-B834-13A61BEE41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9DAD1C6-25EA-6FF8-392E-2DEE666249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21FD78-9BA6-4D58-B554-8E123F1610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664100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D4470D-FD63-15FA-A423-247092404E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5660451-B565-E013-E865-652CC67446E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FD8034C-2252-BDC6-78BF-2DF6499BCE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FFA36-FBB9-470A-A9BD-661A3914E69C}" type="datetimeFigureOut">
              <a:rPr lang="en-GB" smtClean="0"/>
              <a:t>17/07/2024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BCC09E4-AD6A-33BE-295F-483369C6FF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A6477A3-F18D-3335-597D-2F410E0100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21FD78-9BA6-4D58-B554-8E123F1610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436866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0E963B3-C377-2EC6-C4F5-D507A95E795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B0FA2A8-4573-1CA5-781E-C234C945BB5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3CBDE3-EE20-E73A-9EC4-98B423B3BB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FFA36-FBB9-470A-A9BD-661A3914E69C}" type="datetimeFigureOut">
              <a:rPr lang="en-GB" smtClean="0"/>
              <a:t>17/07/2024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B5408E4-E9E0-F4D9-6506-33A2337906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758B29B-953A-F53A-9811-C0A3EF476D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21FD78-9BA6-4D58-B554-8E123F1610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601888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59378F-0C95-15D8-E4B6-0F3987354F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ACAB46-10E7-3B67-8AAD-752E75E93F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1AFC90C-C264-FAE6-D139-0026BF4C46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FFA36-FBB9-470A-A9BD-661A3914E69C}" type="datetimeFigureOut">
              <a:rPr lang="en-GB" smtClean="0"/>
              <a:t>17/07/2024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C7727ED-D491-64F7-DAEF-3E09E0032F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4EC708-81A6-5FD7-B3D1-FB44C86FA4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21FD78-9BA6-4D58-B554-8E123F1610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918926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E280B4-F5C1-3606-3A0A-15931CE85F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B41E63D-4EC9-1310-F405-AE66B00799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ECB11C9-86A2-B052-3AD6-D4FEFA354A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FFA36-FBB9-470A-A9BD-661A3914E69C}" type="datetimeFigureOut">
              <a:rPr lang="en-GB" smtClean="0"/>
              <a:t>17/07/2024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C8D87F4-65BD-EC4C-BE32-416CDE88CC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0A65DB-BA60-4C29-2AE0-C437B00693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21FD78-9BA6-4D58-B554-8E123F1610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64536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7E117B-5EC4-2B21-53DC-6DB6BD6132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87A768-5607-5837-A37E-D660648D238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BA4FD35-9C81-5309-45A2-BCA6B43D373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7043A81-7C0B-3435-70CB-89C24F5363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FFA36-FBB9-470A-A9BD-661A3914E69C}" type="datetimeFigureOut">
              <a:rPr lang="en-GB" smtClean="0"/>
              <a:t>17/07/2024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0CFB429-6201-E548-4485-C51A3EBD81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A87B64B-590D-E385-3C83-84D2172037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21FD78-9BA6-4D58-B554-8E123F1610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015578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4D4E33-5CD2-0BA4-EDDC-E6EC63811A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76B09C8-F742-CAAF-7829-F80F5EFF31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8679519-4219-A454-B6DD-8B536D236F5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FC8B364-BE58-F253-30D4-77FCF42BF4C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811BAA6-ACE4-E966-A427-D002A589E60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12DE8A1-19B0-A58E-25B6-C036C0D05C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FFA36-FBB9-470A-A9BD-661A3914E69C}" type="datetimeFigureOut">
              <a:rPr lang="en-GB" smtClean="0"/>
              <a:t>17/07/2024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D040AF6-B9FF-D390-7352-695674FEBA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5D45CE4-EF99-74FA-FCF3-EF95D26BA5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21FD78-9BA6-4D58-B554-8E123F1610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614767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5ADFAB-FEF7-2B81-8D61-80E5BBE13C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AA1C5B7-28E6-35D7-65C6-A26C05BECE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FFA36-FBB9-470A-A9BD-661A3914E69C}" type="datetimeFigureOut">
              <a:rPr lang="en-GB" smtClean="0"/>
              <a:t>17/07/2024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626960C-3E38-1DE7-CB92-462ED146AE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6A029F9-84CE-AC1C-8086-2E054469D7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21FD78-9BA6-4D58-B554-8E123F1610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611806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17E0841-5008-96D7-97E7-0B1F2B4678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FFA36-FBB9-470A-A9BD-661A3914E69C}" type="datetimeFigureOut">
              <a:rPr lang="en-GB" smtClean="0"/>
              <a:t>17/07/2024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02D9893-C4C8-BA0A-A0CA-2E89D2DF5D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0A16AD9-F638-FB24-6E71-3164A1D6B3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21FD78-9BA6-4D58-B554-8E123F1610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851085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DAA526-D4F8-CD46-ECCB-8D8C9C7DD8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ED5BAE-E029-2902-C426-586E8DC95E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86812C2-B43B-67B5-E848-DD8926EEED0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5C153F2-EC6E-DD2A-F8FD-40575B9B01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FFA36-FBB9-470A-A9BD-661A3914E69C}" type="datetimeFigureOut">
              <a:rPr lang="en-GB" smtClean="0"/>
              <a:t>17/07/2024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FEDE794-5AA3-1183-0CF5-9F7C4E6B14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C9BC178-EA79-591A-97DD-79F43FF2C9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21FD78-9BA6-4D58-B554-8E123F1610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72161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F57D40-416F-3696-409A-796AA6D481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2EC9B94-6D5C-C649-87E8-C3D98591E02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CC56368-7822-BCF4-5469-ABA51B15594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0983C8C-CC3D-E215-4D5D-44D5385F47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FFA36-FBB9-470A-A9BD-661A3914E69C}" type="datetimeFigureOut">
              <a:rPr lang="en-GB" smtClean="0"/>
              <a:t>17/07/2024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3FD6FF0-24E3-B627-38F0-5F0C6DC077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CC336E1-F119-9BD8-AC08-81E52FBC7D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21FD78-9BA6-4D58-B554-8E123F1610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709800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DBB10A3-603F-5E90-D8AB-8342AE1F73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7117EA0-B622-30CD-740D-38939BABBA3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2F9AA0D-0FBF-7994-27AB-356E1516296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8FFA36-FBB9-470A-A9BD-661A3914E69C}" type="datetimeFigureOut">
              <a:rPr lang="en-GB" smtClean="0"/>
              <a:t>17/07/2024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1445547-76E6-08F8-CC7B-CDF28F51F8C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BDBA945-C2FD-80DE-E7EF-74039C70FFB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21FD78-9BA6-4D58-B554-8E123F1610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609740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www.menti.com/alw8cdbkxibv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9CCACC08-F31D-0941-10CE-F81843913F0E}"/>
              </a:ext>
            </a:extLst>
          </p:cNvPr>
          <p:cNvSpPr/>
          <p:nvPr/>
        </p:nvSpPr>
        <p:spPr>
          <a:xfrm>
            <a:off x="0" y="2438021"/>
            <a:ext cx="12192000" cy="3558190"/>
          </a:xfrm>
          <a:prstGeom prst="rect">
            <a:avLst/>
          </a:prstGeom>
          <a:solidFill>
            <a:srgbClr val="4168A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FD44742-582B-B0EC-EC85-0860AD8ED173}"/>
              </a:ext>
            </a:extLst>
          </p:cNvPr>
          <p:cNvSpPr txBox="1"/>
          <p:nvPr/>
        </p:nvSpPr>
        <p:spPr>
          <a:xfrm>
            <a:off x="149164" y="2711931"/>
            <a:ext cx="4847209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solidFill>
                  <a:schemeClr val="bg1"/>
                </a:solidFill>
                <a:latin typeface="Raleway ExtraBold" panose="020B0903030101060003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Great North Care Record: Adding value through collaboration - Where next?</a:t>
            </a:r>
            <a:endParaRPr lang="en-GB" sz="3600" dirty="0">
              <a:solidFill>
                <a:schemeClr val="bg1"/>
              </a:solidFill>
              <a:latin typeface="Raleway ExtraBold" panose="020B0903030101060003" pitchFamily="34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648D43DF-F4E6-322D-60DA-B3A7005DC2DF}"/>
              </a:ext>
            </a:extLst>
          </p:cNvPr>
          <p:cNvSpPr txBox="1"/>
          <p:nvPr/>
        </p:nvSpPr>
        <p:spPr>
          <a:xfrm>
            <a:off x="10568082" y="1928813"/>
            <a:ext cx="155289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00" dirty="0">
                <a:solidFill>
                  <a:srgbClr val="4168A3"/>
                </a:solidFill>
                <a:latin typeface="Raleway ExtraBold" panose="020B0903030101060003" pitchFamily="34" charset="0"/>
              </a:rPr>
              <a:t>#DHSS24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9597FF0-A370-CB74-DE9D-D26C89FDD8D8}"/>
              </a:ext>
            </a:extLst>
          </p:cNvPr>
          <p:cNvSpPr txBox="1"/>
          <p:nvPr/>
        </p:nvSpPr>
        <p:spPr>
          <a:xfrm>
            <a:off x="7894467" y="2453305"/>
            <a:ext cx="220609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solidFill>
                  <a:schemeClr val="bg1"/>
                </a:solidFill>
                <a:latin typeface="Raleway ExtraBold" panose="020B0903030101060003" pitchFamily="34" charset="0"/>
              </a:rPr>
              <a:t>Dr Mark Westwood 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8D0A6E87-1136-CFA3-D986-2A5A1AFC71A4}"/>
              </a:ext>
            </a:extLst>
          </p:cNvPr>
          <p:cNvSpPr/>
          <p:nvPr/>
        </p:nvSpPr>
        <p:spPr>
          <a:xfrm flipV="1">
            <a:off x="7894466" y="3176525"/>
            <a:ext cx="1916097" cy="4571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A250226-7D8F-EB76-2564-B3E033467FD5}"/>
              </a:ext>
            </a:extLst>
          </p:cNvPr>
          <p:cNvSpPr txBox="1"/>
          <p:nvPr/>
        </p:nvSpPr>
        <p:spPr>
          <a:xfrm>
            <a:off x="7894466" y="3305117"/>
            <a:ext cx="162313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chemeClr val="bg1"/>
                </a:solidFill>
                <a:latin typeface="Raleway" panose="020B0003030101060003" pitchFamily="34" charset="0"/>
              </a:rPr>
              <a:t>Primary care lead, GNCR</a:t>
            </a:r>
            <a:endParaRPr lang="en-GB" sz="1400" dirty="0">
              <a:solidFill>
                <a:schemeClr val="bg1"/>
              </a:solidFill>
              <a:latin typeface="Raleway" panose="020B0003030101060003" pitchFamily="34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C6397005-3AF4-EE47-7CFA-02279D80A177}"/>
              </a:ext>
            </a:extLst>
          </p:cNvPr>
          <p:cNvSpPr txBox="1"/>
          <p:nvPr/>
        </p:nvSpPr>
        <p:spPr>
          <a:xfrm>
            <a:off x="9955565" y="2461454"/>
            <a:ext cx="220609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solidFill>
                  <a:schemeClr val="bg1"/>
                </a:solidFill>
                <a:latin typeface="Raleway ExtraBold" panose="020B0903030101060003" pitchFamily="34" charset="0"/>
              </a:rPr>
              <a:t>Prof Graham Evans 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4C1A97FE-660D-47E9-C25E-3E39A2BE9123}"/>
              </a:ext>
            </a:extLst>
          </p:cNvPr>
          <p:cNvSpPr/>
          <p:nvPr/>
        </p:nvSpPr>
        <p:spPr>
          <a:xfrm flipV="1">
            <a:off x="9992747" y="3173238"/>
            <a:ext cx="1916097" cy="4571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A44AB2F0-59AA-A877-3DD6-210D789D898D}"/>
              </a:ext>
            </a:extLst>
          </p:cNvPr>
          <p:cNvSpPr txBox="1"/>
          <p:nvPr/>
        </p:nvSpPr>
        <p:spPr>
          <a:xfrm>
            <a:off x="9955566" y="3356134"/>
            <a:ext cx="216541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chemeClr val="bg1"/>
                </a:solidFill>
                <a:latin typeface="Raleway" panose="020B0003030101060003" pitchFamily="34" charset="0"/>
              </a:rPr>
              <a:t>Chief Digital and Infrastructure Officer/SIRO | NHS NENC ICB</a:t>
            </a:r>
            <a:endParaRPr lang="en-GB" sz="1400" dirty="0">
              <a:solidFill>
                <a:schemeClr val="bg1"/>
              </a:solidFill>
              <a:latin typeface="Raleway" panose="020B0003030101060003" pitchFamily="34" charset="0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BA237C98-B2C1-0407-5D85-F654652231C0}"/>
              </a:ext>
            </a:extLst>
          </p:cNvPr>
          <p:cNvSpPr txBox="1"/>
          <p:nvPr/>
        </p:nvSpPr>
        <p:spPr>
          <a:xfrm>
            <a:off x="7894467" y="4143092"/>
            <a:ext cx="220609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solidFill>
                  <a:schemeClr val="bg1"/>
                </a:solidFill>
                <a:latin typeface="Raleway ExtraBold" panose="020B0903030101060003" pitchFamily="34" charset="0"/>
              </a:rPr>
              <a:t>Dr Richard Glennie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01A1BDB0-64B6-F2DA-B431-40510094B204}"/>
              </a:ext>
            </a:extLst>
          </p:cNvPr>
          <p:cNvSpPr/>
          <p:nvPr/>
        </p:nvSpPr>
        <p:spPr>
          <a:xfrm flipV="1">
            <a:off x="7894467" y="4816714"/>
            <a:ext cx="1916097" cy="4571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BA7B25CD-0181-80FC-B28D-4BB3D4EF6481}"/>
              </a:ext>
            </a:extLst>
          </p:cNvPr>
          <p:cNvSpPr txBox="1"/>
          <p:nvPr/>
        </p:nvSpPr>
        <p:spPr>
          <a:xfrm>
            <a:off x="7894467" y="4957650"/>
            <a:ext cx="1780475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chemeClr val="bg1"/>
                </a:solidFill>
                <a:latin typeface="Raleway" panose="020B0003030101060003" pitchFamily="34" charset="0"/>
              </a:rPr>
              <a:t>GP and Chair of Northumberland LMC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5DC97FDF-C353-E12B-F44E-219D6A8FBAE3}"/>
              </a:ext>
            </a:extLst>
          </p:cNvPr>
          <p:cNvSpPr txBox="1"/>
          <p:nvPr/>
        </p:nvSpPr>
        <p:spPr>
          <a:xfrm>
            <a:off x="9925974" y="4445233"/>
            <a:ext cx="273119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solidFill>
                  <a:schemeClr val="bg1"/>
                </a:solidFill>
                <a:latin typeface="Raleway ExtraBold" panose="020B0903030101060003" pitchFamily="34" charset="0"/>
              </a:rPr>
              <a:t>Dr Phil Stamp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E1AE290C-0CD4-4ED8-8FCF-31BFCA7C4B7E}"/>
              </a:ext>
            </a:extLst>
          </p:cNvPr>
          <p:cNvSpPr/>
          <p:nvPr/>
        </p:nvSpPr>
        <p:spPr>
          <a:xfrm flipV="1">
            <a:off x="9992747" y="4817260"/>
            <a:ext cx="1916097" cy="4571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DB2D3D80-3C1E-31FE-82A5-66F402D80F82}"/>
              </a:ext>
            </a:extLst>
          </p:cNvPr>
          <p:cNvSpPr txBox="1"/>
          <p:nvPr/>
        </p:nvSpPr>
        <p:spPr>
          <a:xfrm>
            <a:off x="9925974" y="4985970"/>
            <a:ext cx="162313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chemeClr val="bg1"/>
                </a:solidFill>
                <a:latin typeface="Raleway" panose="020B0003030101060003" pitchFamily="34" charset="0"/>
              </a:rPr>
              <a:t>clinical safety officer, Great Northern Care Record</a:t>
            </a:r>
            <a:endParaRPr lang="en-GB" sz="1400" dirty="0">
              <a:solidFill>
                <a:schemeClr val="bg1"/>
              </a:solidFill>
              <a:latin typeface="Raleway" panose="020B0003030101060003" pitchFamily="34" charset="0"/>
            </a:endParaRPr>
          </a:p>
        </p:txBody>
      </p:sp>
      <p:pic>
        <p:nvPicPr>
          <p:cNvPr id="9" name="Picture 8" descr="A logo on a black background&#10;&#10;Description automatically generated">
            <a:extLst>
              <a:ext uri="{FF2B5EF4-FFF2-40B4-BE49-F238E27FC236}">
                <a16:creationId xmlns:a16="http://schemas.microsoft.com/office/drawing/2014/main" id="{A2224A08-960F-07ED-7FF4-006DBDA64AD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0310" y="311979"/>
            <a:ext cx="3895725" cy="1794334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6CC88498-22AD-C1DD-0D89-0DF72C76718B}"/>
              </a:ext>
            </a:extLst>
          </p:cNvPr>
          <p:cNvSpPr/>
          <p:nvPr/>
        </p:nvSpPr>
        <p:spPr>
          <a:xfrm>
            <a:off x="0" y="6720395"/>
            <a:ext cx="12192000" cy="204279"/>
          </a:xfrm>
          <a:prstGeom prst="rect">
            <a:avLst/>
          </a:prstGeom>
          <a:solidFill>
            <a:srgbClr val="009EF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9CD497F-E9ED-00D2-9BB1-8BDB68071F6F}"/>
              </a:ext>
            </a:extLst>
          </p:cNvPr>
          <p:cNvSpPr/>
          <p:nvPr/>
        </p:nvSpPr>
        <p:spPr>
          <a:xfrm flipV="1">
            <a:off x="5796185" y="3180112"/>
            <a:ext cx="1916097" cy="4571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09A648B-CC0E-E6D8-2BBF-C876AF2A7C17}"/>
              </a:ext>
            </a:extLst>
          </p:cNvPr>
          <p:cNvSpPr txBox="1"/>
          <p:nvPr/>
        </p:nvSpPr>
        <p:spPr>
          <a:xfrm>
            <a:off x="5790425" y="2774721"/>
            <a:ext cx="220609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solidFill>
                  <a:schemeClr val="bg1"/>
                </a:solidFill>
                <a:latin typeface="Raleway ExtraBold" panose="020B0903030101060003" pitchFamily="34" charset="0"/>
              </a:rPr>
              <a:t>Lisa Sewell 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36DDE5B5-9BB7-79D3-7798-D2F9D1DC9551}"/>
              </a:ext>
            </a:extLst>
          </p:cNvPr>
          <p:cNvSpPr txBox="1"/>
          <p:nvPr/>
        </p:nvSpPr>
        <p:spPr>
          <a:xfrm>
            <a:off x="5728789" y="3284452"/>
            <a:ext cx="2429342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chemeClr val="bg1"/>
                </a:solidFill>
                <a:latin typeface="Raleway" panose="020B0003030101060003" pitchFamily="34" charset="0"/>
              </a:rPr>
              <a:t>Programme Director, GNCR and Head of digital innovation and delivery, The Newcastle Upon Tyne Hospitals NHS FT</a:t>
            </a:r>
            <a:endParaRPr lang="en-GB" sz="1400" dirty="0">
              <a:solidFill>
                <a:schemeClr val="bg1"/>
              </a:solidFill>
              <a:latin typeface="Raleway" panose="020B0003030101060003" pitchFamily="34" charset="0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437B0065-6D20-BBAE-371E-318E39D31B03}"/>
              </a:ext>
            </a:extLst>
          </p:cNvPr>
          <p:cNvSpPr/>
          <p:nvPr/>
        </p:nvSpPr>
        <p:spPr>
          <a:xfrm flipV="1">
            <a:off x="5790426" y="4816714"/>
            <a:ext cx="1916097" cy="4571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670B7EF9-DBD3-D03F-5EF7-D2444E375566}"/>
              </a:ext>
            </a:extLst>
          </p:cNvPr>
          <p:cNvSpPr txBox="1"/>
          <p:nvPr/>
        </p:nvSpPr>
        <p:spPr>
          <a:xfrm>
            <a:off x="5688366" y="4388360"/>
            <a:ext cx="242934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solidFill>
                  <a:schemeClr val="bg1"/>
                </a:solidFill>
                <a:latin typeface="Raleway ExtraBold" panose="020B0903030101060003" pitchFamily="34" charset="0"/>
              </a:rPr>
              <a:t>Jill Watson 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033A4C08-E8D8-77BD-5AA5-2828DBD5A577}"/>
              </a:ext>
            </a:extLst>
          </p:cNvPr>
          <p:cNvSpPr txBox="1"/>
          <p:nvPr/>
        </p:nvSpPr>
        <p:spPr>
          <a:xfrm>
            <a:off x="5790425" y="4985970"/>
            <a:ext cx="162313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chemeClr val="bg1"/>
                </a:solidFill>
                <a:latin typeface="Raleway" panose="020B0003030101060003" pitchFamily="34" charset="0"/>
              </a:rPr>
              <a:t>Senior Project Manager, Great North Care Record </a:t>
            </a:r>
            <a:endParaRPr lang="en-GB" sz="1400" dirty="0">
              <a:solidFill>
                <a:schemeClr val="bg1"/>
              </a:solidFill>
              <a:latin typeface="Raleway" panose="020B00030301010600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948186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532358C74A89A419650AD017E1FAC40" ma:contentTypeVersion="21" ma:contentTypeDescription="Create a new document." ma:contentTypeScope="" ma:versionID="dd6c4204f5074b5410a9afb8b5a8e5b9">
  <xsd:schema xmlns:xsd="http://www.w3.org/2001/XMLSchema" xmlns:xs="http://www.w3.org/2001/XMLSchema" xmlns:p="http://schemas.microsoft.com/office/2006/metadata/properties" xmlns:ns1="http://schemas.microsoft.com/sharepoint/v3" xmlns:ns2="e37e8048-7f47-46c3-9f5d-bf2bf54c9279" xmlns:ns3="812061dd-523a-47bf-9db5-a71fd49c94a4" targetNamespace="http://schemas.microsoft.com/office/2006/metadata/properties" ma:root="true" ma:fieldsID="d891b9df4695bf4b034ff6e5d348055e" ns1:_="" ns2:_="" ns3:_="">
    <xsd:import namespace="http://schemas.microsoft.com/sharepoint/v3"/>
    <xsd:import namespace="e37e8048-7f47-46c3-9f5d-bf2bf54c9279"/>
    <xsd:import namespace="812061dd-523a-47bf-9db5-a71fd49c94a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LengthInSeconds" minOccurs="0"/>
                <xsd:element ref="ns2:Picture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1:_ip_UnifiedCompliancePolicyProperties" minOccurs="0"/>
                <xsd:element ref="ns1:_ip_UnifiedCompliancePolicyUIAction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6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27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37e8048-7f47-46c3-9f5d-bf2bf54c927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Picture" ma:index="21" nillable="true" ma:displayName="Picture" ma:format="Image" ma:internalName="Pictur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lcf76f155ced4ddcb4097134ff3c332f" ma:index="23" nillable="true" ma:taxonomy="true" ma:internalName="lcf76f155ced4ddcb4097134ff3c332f" ma:taxonomyFieldName="MediaServiceImageTags" ma:displayName="Image Tags" ma:readOnly="false" ma:fieldId="{5cf76f15-5ced-4ddc-b409-7134ff3c332f}" ma:taxonomyMulti="true" ma:sspId="fe36c5f2-2d8c-4cc3-a61b-4b56d022d32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5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8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12061dd-523a-47bf-9db5-a71fd49c94a4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4" nillable="true" ma:displayName="Taxonomy Catch All Column" ma:hidden="true" ma:list="{398d9916-7899-4a6c-b68a-d60d75cd35ea}" ma:internalName="TaxCatchAll" ma:showField="CatchAllData" ma:web="812061dd-523a-47bf-9db5-a71fd49c94a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e37e8048-7f47-46c3-9f5d-bf2bf54c9279">
      <Terms xmlns="http://schemas.microsoft.com/office/infopath/2007/PartnerControls"/>
    </lcf76f155ced4ddcb4097134ff3c332f>
    <TaxCatchAll xmlns="812061dd-523a-47bf-9db5-a71fd49c94a4" xsi:nil="true"/>
    <_ip_UnifiedCompliancePolicyUIAction xmlns="http://schemas.microsoft.com/sharepoint/v3" xsi:nil="true"/>
    <_ip_UnifiedCompliancePolicyProperties xmlns="http://schemas.microsoft.com/sharepoint/v3" xsi:nil="true"/>
    <Picture xmlns="e37e8048-7f47-46c3-9f5d-bf2bf54c9279">
      <Url xsi:nil="true"/>
      <Description xsi:nil="true"/>
    </Picture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E4F22771-4CC7-4E0B-A033-0B6983EAC73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e37e8048-7f47-46c3-9f5d-bf2bf54c9279"/>
    <ds:schemaRef ds:uri="812061dd-523a-47bf-9db5-a71fd49c94a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82AEAEAE-E04C-469A-98F3-191929743DD0}">
  <ds:schemaRefs>
    <ds:schemaRef ds:uri="812061dd-523a-47bf-9db5-a71fd49c94a4"/>
    <ds:schemaRef ds:uri="bb4f4c61-b71f-465f-b187-a2d98c00a19c"/>
    <ds:schemaRef ds:uri="http://schemas.microsoft.com/office/2006/metadata/properties"/>
    <ds:schemaRef ds:uri="http://schemas.microsoft.com/office/infopath/2007/PartnerControls"/>
    <ds:schemaRef ds:uri="18b93cbd-54e9-40da-9070-514ff6179ef4"/>
    <ds:schemaRef ds:uri="1659905f-6782-415b-9fb5-da250abc3541"/>
    <ds:schemaRef ds:uri="e37e8048-7f47-46c3-9f5d-bf2bf54c9279"/>
    <ds:schemaRef ds:uri="http://schemas.microsoft.com/sharepoint/v3"/>
  </ds:schemaRefs>
</ds:datastoreItem>
</file>

<file path=customXml/itemProps3.xml><?xml version="1.0" encoding="utf-8"?>
<ds:datastoreItem xmlns:ds="http://schemas.openxmlformats.org/officeDocument/2006/customXml" ds:itemID="{FF44AD1F-85D0-4E49-ACF2-6B9339AC9D85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62</TotalTime>
  <Words>88</Words>
  <Application>Microsoft Office PowerPoint</Application>
  <PresentationFormat>Widescreen</PresentationFormat>
  <Paragraphs>14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Raleway</vt:lpstr>
      <vt:lpstr>Raleway ExtraBold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David Teece</dc:creator>
  <cp:lastModifiedBy>Sebastian Raphael Biggs</cp:lastModifiedBy>
  <cp:revision>9</cp:revision>
  <dcterms:created xsi:type="dcterms:W3CDTF">2023-07-13T09:12:47Z</dcterms:created>
  <dcterms:modified xsi:type="dcterms:W3CDTF">2024-07-17T12:32:33Z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0x010100F532358C74A89A419650AD017E1FAC40</vt:lpwstr>
  </property>
  <property fmtid="{D5CDD505-2E9C-101B-9397-08002B2CF9AE}" pid="3" name="MediaServiceImageTags">
    <vt:lpwstr/>
  </property>
</Properties>
</file>