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7" r:id="rId5"/>
    <p:sldId id="258" r:id="rId6"/>
    <p:sldId id="259" r:id="rId7"/>
    <p:sldId id="260" r:id="rId8"/>
    <p:sldId id="261" r:id="rId9"/>
    <p:sldId id="262" r:id="rId10"/>
    <p:sldId id="263" r:id="rId11"/>
    <p:sldId id="264" r:id="rId12"/>
    <p:sldId id="265" r:id="rId13"/>
    <p:sldId id="256" r:id="rId14"/>
    <p:sldId id="266"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168A3"/>
    <a:srgbClr val="009EF3"/>
    <a:srgbClr val="22222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1A79867-3B6A-6E94-092E-7083E7BE6ED3}" v="337" dt="2024-07-15T10:41:45.644"/>
    <p1510:client id="{F0454A05-DDC4-7434-BA5A-E8CD2D72254D}" v="61" dt="2024-07-17T10:30:27.53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8" d="100"/>
          <a:sy n="78" d="100"/>
        </p:scale>
        <p:origin x="850" y="5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ebastian Raphael Biggs" userId="7dcf7612-db76-403f-9e8c-ebf969c40680" providerId="ADAL" clId="{7891179C-A49A-4CF5-A70C-63058301742B}"/>
    <pc:docChg chg="undo custSel addSld delSld modSld sldOrd">
      <pc:chgData name="Sebastian Raphael Biggs" userId="7dcf7612-db76-403f-9e8c-ebf969c40680" providerId="ADAL" clId="{7891179C-A49A-4CF5-A70C-63058301742B}" dt="2024-07-12T11:45:15.738" v="383" actId="20577"/>
      <pc:docMkLst>
        <pc:docMk/>
      </pc:docMkLst>
      <pc:sldChg chg="addSp delSp add del mod">
        <pc:chgData name="Sebastian Raphael Biggs" userId="7dcf7612-db76-403f-9e8c-ebf969c40680" providerId="ADAL" clId="{7891179C-A49A-4CF5-A70C-63058301742B}" dt="2024-07-12T11:37:37.469" v="69" actId="478"/>
        <pc:sldMkLst>
          <pc:docMk/>
          <pc:sldMk cId="2684432155" sldId="256"/>
        </pc:sldMkLst>
        <pc:spChg chg="add del">
          <ac:chgData name="Sebastian Raphael Biggs" userId="7dcf7612-db76-403f-9e8c-ebf969c40680" providerId="ADAL" clId="{7891179C-A49A-4CF5-A70C-63058301742B}" dt="2024-07-12T11:37:37.469" v="69" actId="478"/>
          <ac:spMkLst>
            <pc:docMk/>
            <pc:sldMk cId="2684432155" sldId="256"/>
            <ac:spMk id="8" creationId="{AFD44742-582B-B0EC-EC85-0860AD8ED173}"/>
          </ac:spMkLst>
        </pc:spChg>
      </pc:sldChg>
      <pc:sldChg chg="modSp mod ord">
        <pc:chgData name="Sebastian Raphael Biggs" userId="7dcf7612-db76-403f-9e8c-ebf969c40680" providerId="ADAL" clId="{7891179C-A49A-4CF5-A70C-63058301742B}" dt="2024-07-09T12:10:51.169" v="63" actId="20577"/>
        <pc:sldMkLst>
          <pc:docMk/>
          <pc:sldMk cId="1094818682" sldId="257"/>
        </pc:sldMkLst>
        <pc:spChg chg="mod">
          <ac:chgData name="Sebastian Raphael Biggs" userId="7dcf7612-db76-403f-9e8c-ebf969c40680" providerId="ADAL" clId="{7891179C-A49A-4CF5-A70C-63058301742B}" dt="2024-07-09T10:29:05.052" v="59" actId="20577"/>
          <ac:spMkLst>
            <pc:docMk/>
            <pc:sldMk cId="1094818682" sldId="257"/>
            <ac:spMk id="2" creationId="{09597FF0-A370-CB74-DE9D-D26C89FDD8D8}"/>
          </ac:spMkLst>
        </pc:spChg>
        <pc:spChg chg="mod">
          <ac:chgData name="Sebastian Raphael Biggs" userId="7dcf7612-db76-403f-9e8c-ebf969c40680" providerId="ADAL" clId="{7891179C-A49A-4CF5-A70C-63058301742B}" dt="2024-07-09T10:29:33.859" v="60"/>
          <ac:spMkLst>
            <pc:docMk/>
            <pc:sldMk cId="1094818682" sldId="257"/>
            <ac:spMk id="4" creationId="{BA250226-7D8F-EB76-2564-B3E033467FD5}"/>
          </ac:spMkLst>
        </pc:spChg>
        <pc:spChg chg="mod">
          <ac:chgData name="Sebastian Raphael Biggs" userId="7dcf7612-db76-403f-9e8c-ebf969c40680" providerId="ADAL" clId="{7891179C-A49A-4CF5-A70C-63058301742B}" dt="2024-07-09T10:27:15.159" v="19" actId="1076"/>
          <ac:spMkLst>
            <pc:docMk/>
            <pc:sldMk cId="1094818682" sldId="257"/>
            <ac:spMk id="7" creationId="{9CCACC08-F31D-0941-10CE-F81843913F0E}"/>
          </ac:spMkLst>
        </pc:spChg>
        <pc:spChg chg="mod">
          <ac:chgData name="Sebastian Raphael Biggs" userId="7dcf7612-db76-403f-9e8c-ebf969c40680" providerId="ADAL" clId="{7891179C-A49A-4CF5-A70C-63058301742B}" dt="2024-07-09T12:10:51.169" v="63" actId="20577"/>
          <ac:spMkLst>
            <pc:docMk/>
            <pc:sldMk cId="1094818682" sldId="257"/>
            <ac:spMk id="8" creationId="{AFD44742-582B-B0EC-EC85-0860AD8ED173}"/>
          </ac:spMkLst>
        </pc:spChg>
        <pc:spChg chg="mod">
          <ac:chgData name="Sebastian Raphael Biggs" userId="7dcf7612-db76-403f-9e8c-ebf969c40680" providerId="ADAL" clId="{7891179C-A49A-4CF5-A70C-63058301742B}" dt="2024-07-09T10:26:06.706" v="17" actId="20577"/>
          <ac:spMkLst>
            <pc:docMk/>
            <pc:sldMk cId="1094818682" sldId="257"/>
            <ac:spMk id="12" creationId="{037A6635-4620-2F4F-F40F-5B92AFC85F2D}"/>
          </ac:spMkLst>
        </pc:spChg>
        <pc:spChg chg="mod">
          <ac:chgData name="Sebastian Raphael Biggs" userId="7dcf7612-db76-403f-9e8c-ebf969c40680" providerId="ADAL" clId="{7891179C-A49A-4CF5-A70C-63058301742B}" dt="2024-07-09T10:25:53.612" v="11"/>
          <ac:spMkLst>
            <pc:docMk/>
            <pc:sldMk cId="1094818682" sldId="257"/>
            <ac:spMk id="13" creationId="{60456345-D5D3-8C91-7A43-3798926718D0}"/>
          </ac:spMkLst>
        </pc:spChg>
        <pc:spChg chg="mod">
          <ac:chgData name="Sebastian Raphael Biggs" userId="7dcf7612-db76-403f-9e8c-ebf969c40680" providerId="ADAL" clId="{7891179C-A49A-4CF5-A70C-63058301742B}" dt="2024-07-09T10:28:25.168" v="45" actId="20577"/>
          <ac:spMkLst>
            <pc:docMk/>
            <pc:sldMk cId="1094818682" sldId="257"/>
            <ac:spMk id="18" creationId="{BA237C98-B2C1-0407-5D85-F654652231C0}"/>
          </ac:spMkLst>
        </pc:spChg>
        <pc:spChg chg="mod">
          <ac:chgData name="Sebastian Raphael Biggs" userId="7dcf7612-db76-403f-9e8c-ebf969c40680" providerId="ADAL" clId="{7891179C-A49A-4CF5-A70C-63058301742B}" dt="2024-07-09T10:28:56.932" v="46"/>
          <ac:spMkLst>
            <pc:docMk/>
            <pc:sldMk cId="1094818682" sldId="257"/>
            <ac:spMk id="20" creationId="{BA7B25CD-0181-80FC-B28D-4BB3D4EF6481}"/>
          </ac:spMkLst>
        </pc:spChg>
        <pc:spChg chg="mod">
          <ac:chgData name="Sebastian Raphael Biggs" userId="7dcf7612-db76-403f-9e8c-ebf969c40680" providerId="ADAL" clId="{7891179C-A49A-4CF5-A70C-63058301742B}" dt="2024-07-09T10:27:40.453" v="24" actId="14100"/>
          <ac:spMkLst>
            <pc:docMk/>
            <pc:sldMk cId="1094818682" sldId="257"/>
            <ac:spMk id="21" creationId="{5DC97FDF-C353-E12B-F44E-219D6A8FBAE3}"/>
          </ac:spMkLst>
        </pc:spChg>
        <pc:spChg chg="mod">
          <ac:chgData name="Sebastian Raphael Biggs" userId="7dcf7612-db76-403f-9e8c-ebf969c40680" providerId="ADAL" clId="{7891179C-A49A-4CF5-A70C-63058301742B}" dt="2024-07-09T10:28:10.852" v="31" actId="14100"/>
          <ac:spMkLst>
            <pc:docMk/>
            <pc:sldMk cId="1094818682" sldId="257"/>
            <ac:spMk id="23" creationId="{DB2D3D80-3C1E-31FE-82A5-66F402D80F82}"/>
          </ac:spMkLst>
        </pc:spChg>
      </pc:sldChg>
      <pc:sldChg chg="new del">
        <pc:chgData name="Sebastian Raphael Biggs" userId="7dcf7612-db76-403f-9e8c-ebf969c40680" providerId="ADAL" clId="{7891179C-A49A-4CF5-A70C-63058301742B}" dt="2024-07-12T11:37:29.445" v="66" actId="680"/>
        <pc:sldMkLst>
          <pc:docMk/>
          <pc:sldMk cId="1783583676" sldId="258"/>
        </pc:sldMkLst>
      </pc:sldChg>
      <pc:sldChg chg="modSp new mod">
        <pc:chgData name="Sebastian Raphael Biggs" userId="7dcf7612-db76-403f-9e8c-ebf969c40680" providerId="ADAL" clId="{7891179C-A49A-4CF5-A70C-63058301742B}" dt="2024-07-12T11:39:12.830" v="108" actId="113"/>
        <pc:sldMkLst>
          <pc:docMk/>
          <pc:sldMk cId="2864366247" sldId="258"/>
        </pc:sldMkLst>
        <pc:spChg chg="mod">
          <ac:chgData name="Sebastian Raphael Biggs" userId="7dcf7612-db76-403f-9e8c-ebf969c40680" providerId="ADAL" clId="{7891179C-A49A-4CF5-A70C-63058301742B}" dt="2024-07-12T11:39:12.830" v="108" actId="113"/>
          <ac:spMkLst>
            <pc:docMk/>
            <pc:sldMk cId="2864366247" sldId="258"/>
            <ac:spMk id="2" creationId="{AC3D02CE-E6B2-4907-D787-5BA8785E4A26}"/>
          </ac:spMkLst>
        </pc:spChg>
        <pc:spChg chg="mod">
          <ac:chgData name="Sebastian Raphael Biggs" userId="7dcf7612-db76-403f-9e8c-ebf969c40680" providerId="ADAL" clId="{7891179C-A49A-4CF5-A70C-63058301742B}" dt="2024-07-12T11:38:21.266" v="98" actId="5793"/>
          <ac:spMkLst>
            <pc:docMk/>
            <pc:sldMk cId="2864366247" sldId="258"/>
            <ac:spMk id="3" creationId="{9E2A2621-D282-D035-35FD-07839EBE168C}"/>
          </ac:spMkLst>
        </pc:spChg>
      </pc:sldChg>
      <pc:sldChg chg="modSp new mod">
        <pc:chgData name="Sebastian Raphael Biggs" userId="7dcf7612-db76-403f-9e8c-ebf969c40680" providerId="ADAL" clId="{7891179C-A49A-4CF5-A70C-63058301742B}" dt="2024-07-12T11:39:09.231" v="107" actId="113"/>
        <pc:sldMkLst>
          <pc:docMk/>
          <pc:sldMk cId="753470161" sldId="259"/>
        </pc:sldMkLst>
        <pc:spChg chg="mod">
          <ac:chgData name="Sebastian Raphael Biggs" userId="7dcf7612-db76-403f-9e8c-ebf969c40680" providerId="ADAL" clId="{7891179C-A49A-4CF5-A70C-63058301742B}" dt="2024-07-12T11:39:09.231" v="107" actId="113"/>
          <ac:spMkLst>
            <pc:docMk/>
            <pc:sldMk cId="753470161" sldId="259"/>
            <ac:spMk id="2" creationId="{6566FB8E-E415-42C5-5B83-F42FCF7477A9}"/>
          </ac:spMkLst>
        </pc:spChg>
        <pc:spChg chg="mod">
          <ac:chgData name="Sebastian Raphael Biggs" userId="7dcf7612-db76-403f-9e8c-ebf969c40680" providerId="ADAL" clId="{7891179C-A49A-4CF5-A70C-63058301742B}" dt="2024-07-12T11:39:06.574" v="106" actId="113"/>
          <ac:spMkLst>
            <pc:docMk/>
            <pc:sldMk cId="753470161" sldId="259"/>
            <ac:spMk id="3" creationId="{08775C2C-2947-5EC4-EF14-C34391E7B499}"/>
          </ac:spMkLst>
        </pc:spChg>
      </pc:sldChg>
      <pc:sldChg chg="modSp new mod">
        <pc:chgData name="Sebastian Raphael Biggs" userId="7dcf7612-db76-403f-9e8c-ebf969c40680" providerId="ADAL" clId="{7891179C-A49A-4CF5-A70C-63058301742B}" dt="2024-07-12T11:39:56.784" v="139" actId="113"/>
        <pc:sldMkLst>
          <pc:docMk/>
          <pc:sldMk cId="2142342471" sldId="260"/>
        </pc:sldMkLst>
        <pc:spChg chg="mod">
          <ac:chgData name="Sebastian Raphael Biggs" userId="7dcf7612-db76-403f-9e8c-ebf969c40680" providerId="ADAL" clId="{7891179C-A49A-4CF5-A70C-63058301742B}" dt="2024-07-12T11:39:56.784" v="139" actId="113"/>
          <ac:spMkLst>
            <pc:docMk/>
            <pc:sldMk cId="2142342471" sldId="260"/>
            <ac:spMk id="2" creationId="{A8FDCB41-9961-D8A2-1081-42F34CC227F1}"/>
          </ac:spMkLst>
        </pc:spChg>
        <pc:spChg chg="mod">
          <ac:chgData name="Sebastian Raphael Biggs" userId="7dcf7612-db76-403f-9e8c-ebf969c40680" providerId="ADAL" clId="{7891179C-A49A-4CF5-A70C-63058301742B}" dt="2024-07-12T11:39:47.304" v="112" actId="12"/>
          <ac:spMkLst>
            <pc:docMk/>
            <pc:sldMk cId="2142342471" sldId="260"/>
            <ac:spMk id="3" creationId="{A0B91E40-62C6-BF2F-15FF-CD08CC98E30E}"/>
          </ac:spMkLst>
        </pc:spChg>
      </pc:sldChg>
      <pc:sldChg chg="modSp new mod">
        <pc:chgData name="Sebastian Raphael Biggs" userId="7dcf7612-db76-403f-9e8c-ebf969c40680" providerId="ADAL" clId="{7891179C-A49A-4CF5-A70C-63058301742B}" dt="2024-07-12T11:40:38.958" v="194" actId="113"/>
        <pc:sldMkLst>
          <pc:docMk/>
          <pc:sldMk cId="77010717" sldId="261"/>
        </pc:sldMkLst>
        <pc:spChg chg="mod">
          <ac:chgData name="Sebastian Raphael Biggs" userId="7dcf7612-db76-403f-9e8c-ebf969c40680" providerId="ADAL" clId="{7891179C-A49A-4CF5-A70C-63058301742B}" dt="2024-07-12T11:40:38.958" v="194" actId="113"/>
          <ac:spMkLst>
            <pc:docMk/>
            <pc:sldMk cId="77010717" sldId="261"/>
            <ac:spMk id="2" creationId="{749A3CA2-BB6A-FD5C-8459-7E7074E0908D}"/>
          </ac:spMkLst>
        </pc:spChg>
        <pc:spChg chg="mod">
          <ac:chgData name="Sebastian Raphael Biggs" userId="7dcf7612-db76-403f-9e8c-ebf969c40680" providerId="ADAL" clId="{7891179C-A49A-4CF5-A70C-63058301742B}" dt="2024-07-12T11:40:36.488" v="193" actId="113"/>
          <ac:spMkLst>
            <pc:docMk/>
            <pc:sldMk cId="77010717" sldId="261"/>
            <ac:spMk id="3" creationId="{78C32CD9-3558-A648-C542-C74AD7E3B2A7}"/>
          </ac:spMkLst>
        </pc:spChg>
      </pc:sldChg>
      <pc:sldChg chg="modSp new mod">
        <pc:chgData name="Sebastian Raphael Biggs" userId="7dcf7612-db76-403f-9e8c-ebf969c40680" providerId="ADAL" clId="{7891179C-A49A-4CF5-A70C-63058301742B}" dt="2024-07-12T11:41:32.094" v="253" actId="20577"/>
        <pc:sldMkLst>
          <pc:docMk/>
          <pc:sldMk cId="1590194081" sldId="262"/>
        </pc:sldMkLst>
        <pc:spChg chg="mod">
          <ac:chgData name="Sebastian Raphael Biggs" userId="7dcf7612-db76-403f-9e8c-ebf969c40680" providerId="ADAL" clId="{7891179C-A49A-4CF5-A70C-63058301742B}" dt="2024-07-12T11:41:32.094" v="253" actId="20577"/>
          <ac:spMkLst>
            <pc:docMk/>
            <pc:sldMk cId="1590194081" sldId="262"/>
            <ac:spMk id="2" creationId="{8F12B8B5-D565-44CB-8FDE-E902626E2A79}"/>
          </ac:spMkLst>
        </pc:spChg>
        <pc:spChg chg="mod">
          <ac:chgData name="Sebastian Raphael Biggs" userId="7dcf7612-db76-403f-9e8c-ebf969c40680" providerId="ADAL" clId="{7891179C-A49A-4CF5-A70C-63058301742B}" dt="2024-07-12T11:41:24.928" v="249" actId="113"/>
          <ac:spMkLst>
            <pc:docMk/>
            <pc:sldMk cId="1590194081" sldId="262"/>
            <ac:spMk id="3" creationId="{D6F24DAD-311C-DBAE-A8C9-2DC75F371A09}"/>
          </ac:spMkLst>
        </pc:spChg>
      </pc:sldChg>
      <pc:sldChg chg="modSp new mod">
        <pc:chgData name="Sebastian Raphael Biggs" userId="7dcf7612-db76-403f-9e8c-ebf969c40680" providerId="ADAL" clId="{7891179C-A49A-4CF5-A70C-63058301742B}" dt="2024-07-12T11:44:28.528" v="320" actId="404"/>
        <pc:sldMkLst>
          <pc:docMk/>
          <pc:sldMk cId="2369454365" sldId="263"/>
        </pc:sldMkLst>
        <pc:spChg chg="mod">
          <ac:chgData name="Sebastian Raphael Biggs" userId="7dcf7612-db76-403f-9e8c-ebf969c40680" providerId="ADAL" clId="{7891179C-A49A-4CF5-A70C-63058301742B}" dt="2024-07-12T11:44:28.528" v="320" actId="404"/>
          <ac:spMkLst>
            <pc:docMk/>
            <pc:sldMk cId="2369454365" sldId="263"/>
            <ac:spMk id="2" creationId="{5A3CF83B-0890-DDE9-667C-8FB3B9F5ADC3}"/>
          </ac:spMkLst>
        </pc:spChg>
        <pc:spChg chg="mod">
          <ac:chgData name="Sebastian Raphael Biggs" userId="7dcf7612-db76-403f-9e8c-ebf969c40680" providerId="ADAL" clId="{7891179C-A49A-4CF5-A70C-63058301742B}" dt="2024-07-12T11:44:24.485" v="317" actId="113"/>
          <ac:spMkLst>
            <pc:docMk/>
            <pc:sldMk cId="2369454365" sldId="263"/>
            <ac:spMk id="3" creationId="{76C0C8E3-ADF1-31A3-E5FB-2763DF9F02CE}"/>
          </ac:spMkLst>
        </pc:spChg>
      </pc:sldChg>
      <pc:sldChg chg="modSp new mod">
        <pc:chgData name="Sebastian Raphael Biggs" userId="7dcf7612-db76-403f-9e8c-ebf969c40680" providerId="ADAL" clId="{7891179C-A49A-4CF5-A70C-63058301742B}" dt="2024-07-12T11:45:15.738" v="383" actId="20577"/>
        <pc:sldMkLst>
          <pc:docMk/>
          <pc:sldMk cId="1622519334" sldId="264"/>
        </pc:sldMkLst>
        <pc:spChg chg="mod">
          <ac:chgData name="Sebastian Raphael Biggs" userId="7dcf7612-db76-403f-9e8c-ebf969c40680" providerId="ADAL" clId="{7891179C-A49A-4CF5-A70C-63058301742B}" dt="2024-07-12T11:45:15.738" v="383" actId="20577"/>
          <ac:spMkLst>
            <pc:docMk/>
            <pc:sldMk cId="1622519334" sldId="264"/>
            <ac:spMk id="2" creationId="{A65B63D2-34DA-3E19-5B61-247A06C9A4AF}"/>
          </ac:spMkLst>
        </pc:spChg>
        <pc:spChg chg="mod">
          <ac:chgData name="Sebastian Raphael Biggs" userId="7dcf7612-db76-403f-9e8c-ebf969c40680" providerId="ADAL" clId="{7891179C-A49A-4CF5-A70C-63058301742B}" dt="2024-07-12T11:44:53.492" v="324" actId="113"/>
          <ac:spMkLst>
            <pc:docMk/>
            <pc:sldMk cId="1622519334" sldId="264"/>
            <ac:spMk id="3" creationId="{503F6AD3-4559-A213-7D38-45554FD7A2DB}"/>
          </ac:spMkLst>
        </pc:spChg>
      </pc:sldChg>
    </pc:docChg>
  </pc:docChgLst>
  <pc:docChgLst>
    <pc:chgData name="Sebastian Raphael Biggs" userId="7dcf7612-db76-403f-9e8c-ebf969c40680" providerId="ADAL" clId="{1DEC3686-CD02-4420-888C-E5BC0ABE7174}"/>
    <pc:docChg chg="undo custSel modSld">
      <pc:chgData name="Sebastian Raphael Biggs" userId="7dcf7612-db76-403f-9e8c-ebf969c40680" providerId="ADAL" clId="{1DEC3686-CD02-4420-888C-E5BC0ABE7174}" dt="2024-07-08T13:13:11.327" v="84" actId="1076"/>
      <pc:docMkLst>
        <pc:docMk/>
      </pc:docMkLst>
      <pc:sldChg chg="addSp modSp mod">
        <pc:chgData name="Sebastian Raphael Biggs" userId="7dcf7612-db76-403f-9e8c-ebf969c40680" providerId="ADAL" clId="{1DEC3686-CD02-4420-888C-E5BC0ABE7174}" dt="2024-07-08T13:13:11.327" v="84" actId="1076"/>
        <pc:sldMkLst>
          <pc:docMk/>
          <pc:sldMk cId="1094818682" sldId="257"/>
        </pc:sldMkLst>
        <pc:spChg chg="mod">
          <ac:chgData name="Sebastian Raphael Biggs" userId="7dcf7612-db76-403f-9e8c-ebf969c40680" providerId="ADAL" clId="{1DEC3686-CD02-4420-888C-E5BC0ABE7174}" dt="2024-07-08T13:10:41.111" v="48" actId="1076"/>
          <ac:spMkLst>
            <pc:docMk/>
            <pc:sldMk cId="1094818682" sldId="257"/>
            <ac:spMk id="2" creationId="{09597FF0-A370-CB74-DE9D-D26C89FDD8D8}"/>
          </ac:spMkLst>
        </pc:spChg>
        <pc:spChg chg="mod">
          <ac:chgData name="Sebastian Raphael Biggs" userId="7dcf7612-db76-403f-9e8c-ebf969c40680" providerId="ADAL" clId="{1DEC3686-CD02-4420-888C-E5BC0ABE7174}" dt="2024-07-08T09:39:23.133" v="8" actId="1076"/>
          <ac:spMkLst>
            <pc:docMk/>
            <pc:sldMk cId="1094818682" sldId="257"/>
            <ac:spMk id="3" creationId="{8D0A6E87-1136-CFA3-D986-2A5A1AFC71A4}"/>
          </ac:spMkLst>
        </pc:spChg>
        <pc:spChg chg="mod">
          <ac:chgData name="Sebastian Raphael Biggs" userId="7dcf7612-db76-403f-9e8c-ebf969c40680" providerId="ADAL" clId="{1DEC3686-CD02-4420-888C-E5BC0ABE7174}" dt="2024-07-08T13:12:05.296" v="78" actId="20577"/>
          <ac:spMkLst>
            <pc:docMk/>
            <pc:sldMk cId="1094818682" sldId="257"/>
            <ac:spMk id="4" creationId="{BA250226-7D8F-EB76-2564-B3E033467FD5}"/>
          </ac:spMkLst>
        </pc:spChg>
        <pc:spChg chg="add mod">
          <ac:chgData name="Sebastian Raphael Biggs" userId="7dcf7612-db76-403f-9e8c-ebf969c40680" providerId="ADAL" clId="{1DEC3686-CD02-4420-888C-E5BC0ABE7174}" dt="2024-07-08T09:40:08.566" v="12" actId="1076"/>
          <ac:spMkLst>
            <pc:docMk/>
            <pc:sldMk cId="1094818682" sldId="257"/>
            <ac:spMk id="5" creationId="{6D36CAEF-32F1-6AE2-1664-0582FD746483}"/>
          </ac:spMkLst>
        </pc:spChg>
        <pc:spChg chg="add mod">
          <ac:chgData name="Sebastian Raphael Biggs" userId="7dcf7612-db76-403f-9e8c-ebf969c40680" providerId="ADAL" clId="{1DEC3686-CD02-4420-888C-E5BC0ABE7174}" dt="2024-07-08T09:40:13.226" v="13"/>
          <ac:spMkLst>
            <pc:docMk/>
            <pc:sldMk cId="1094818682" sldId="257"/>
            <ac:spMk id="6" creationId="{9118C28E-BD88-B4A8-F24B-A18E60594D0E}"/>
          </ac:spMkLst>
        </pc:spChg>
        <pc:spChg chg="mod">
          <ac:chgData name="Sebastian Raphael Biggs" userId="7dcf7612-db76-403f-9e8c-ebf969c40680" providerId="ADAL" clId="{1DEC3686-CD02-4420-888C-E5BC0ABE7174}" dt="2024-07-08T13:11:23.073" v="62" actId="1076"/>
          <ac:spMkLst>
            <pc:docMk/>
            <pc:sldMk cId="1094818682" sldId="257"/>
            <ac:spMk id="7" creationId="{9CCACC08-F31D-0941-10CE-F81843913F0E}"/>
          </ac:spMkLst>
        </pc:spChg>
        <pc:spChg chg="mod">
          <ac:chgData name="Sebastian Raphael Biggs" userId="7dcf7612-db76-403f-9e8c-ebf969c40680" providerId="ADAL" clId="{1DEC3686-CD02-4420-888C-E5BC0ABE7174}" dt="2024-07-08T09:38:23.749" v="2" actId="1076"/>
          <ac:spMkLst>
            <pc:docMk/>
            <pc:sldMk cId="1094818682" sldId="257"/>
            <ac:spMk id="8" creationId="{AFD44742-582B-B0EC-EC85-0860AD8ED173}"/>
          </ac:spMkLst>
        </pc:spChg>
        <pc:spChg chg="add mod">
          <ac:chgData name="Sebastian Raphael Biggs" userId="7dcf7612-db76-403f-9e8c-ebf969c40680" providerId="ADAL" clId="{1DEC3686-CD02-4420-888C-E5BC0ABE7174}" dt="2024-07-08T13:12:43.485" v="83" actId="20577"/>
          <ac:spMkLst>
            <pc:docMk/>
            <pc:sldMk cId="1094818682" sldId="257"/>
            <ac:spMk id="12" creationId="{037A6635-4620-2F4F-F40F-5B92AFC85F2D}"/>
          </ac:spMkLst>
        </pc:spChg>
        <pc:spChg chg="add mod">
          <ac:chgData name="Sebastian Raphael Biggs" userId="7dcf7612-db76-403f-9e8c-ebf969c40680" providerId="ADAL" clId="{1DEC3686-CD02-4420-888C-E5BC0ABE7174}" dt="2024-07-08T09:41:54.549" v="24" actId="14100"/>
          <ac:spMkLst>
            <pc:docMk/>
            <pc:sldMk cId="1094818682" sldId="257"/>
            <ac:spMk id="13" creationId="{60456345-D5D3-8C91-7A43-3798926718D0}"/>
          </ac:spMkLst>
        </pc:spChg>
        <pc:spChg chg="mod">
          <ac:chgData name="Sebastian Raphael Biggs" userId="7dcf7612-db76-403f-9e8c-ebf969c40680" providerId="ADAL" clId="{1DEC3686-CD02-4420-888C-E5BC0ABE7174}" dt="2024-07-08T09:42:12.358" v="26" actId="1076"/>
          <ac:spMkLst>
            <pc:docMk/>
            <pc:sldMk cId="1094818682" sldId="257"/>
            <ac:spMk id="15" creationId="{C6397005-3AF4-EE47-7CFA-02279D80A177}"/>
          </ac:spMkLst>
        </pc:spChg>
        <pc:spChg chg="mod">
          <ac:chgData name="Sebastian Raphael Biggs" userId="7dcf7612-db76-403f-9e8c-ebf969c40680" providerId="ADAL" clId="{1DEC3686-CD02-4420-888C-E5BC0ABE7174}" dt="2024-07-08T09:38:46.969" v="5" actId="1076"/>
          <ac:spMkLst>
            <pc:docMk/>
            <pc:sldMk cId="1094818682" sldId="257"/>
            <ac:spMk id="16" creationId="{4C1A97FE-660D-47E9-C25E-3E39A2BE9123}"/>
          </ac:spMkLst>
        </pc:spChg>
        <pc:spChg chg="mod">
          <ac:chgData name="Sebastian Raphael Biggs" userId="7dcf7612-db76-403f-9e8c-ebf969c40680" providerId="ADAL" clId="{1DEC3686-CD02-4420-888C-E5BC0ABE7174}" dt="2024-07-08T13:11:59.049" v="73" actId="20577"/>
          <ac:spMkLst>
            <pc:docMk/>
            <pc:sldMk cId="1094818682" sldId="257"/>
            <ac:spMk id="17" creationId="{A44AB2F0-59AA-A877-3DD6-210D789D898D}"/>
          </ac:spMkLst>
        </pc:spChg>
        <pc:spChg chg="mod">
          <ac:chgData name="Sebastian Raphael Biggs" userId="7dcf7612-db76-403f-9e8c-ebf969c40680" providerId="ADAL" clId="{1DEC3686-CD02-4420-888C-E5BC0ABE7174}" dt="2024-07-08T13:13:11.327" v="84" actId="1076"/>
          <ac:spMkLst>
            <pc:docMk/>
            <pc:sldMk cId="1094818682" sldId="257"/>
            <ac:spMk id="18" creationId="{BA237C98-B2C1-0407-5D85-F654652231C0}"/>
          </ac:spMkLst>
        </pc:spChg>
        <pc:spChg chg="mod">
          <ac:chgData name="Sebastian Raphael Biggs" userId="7dcf7612-db76-403f-9e8c-ebf969c40680" providerId="ADAL" clId="{1DEC3686-CD02-4420-888C-E5BC0ABE7174}" dt="2024-07-08T09:43:20.749" v="35" actId="1076"/>
          <ac:spMkLst>
            <pc:docMk/>
            <pc:sldMk cId="1094818682" sldId="257"/>
            <ac:spMk id="19" creationId="{01A1BDB0-64B6-F2DA-B431-40510094B204}"/>
          </ac:spMkLst>
        </pc:spChg>
        <pc:spChg chg="mod">
          <ac:chgData name="Sebastian Raphael Biggs" userId="7dcf7612-db76-403f-9e8c-ebf969c40680" providerId="ADAL" clId="{1DEC3686-CD02-4420-888C-E5BC0ABE7174}" dt="2024-07-08T09:46:57.348" v="40" actId="14100"/>
          <ac:spMkLst>
            <pc:docMk/>
            <pc:sldMk cId="1094818682" sldId="257"/>
            <ac:spMk id="20" creationId="{BA7B25CD-0181-80FC-B28D-4BB3D4EF6481}"/>
          </ac:spMkLst>
        </pc:spChg>
        <pc:spChg chg="mod">
          <ac:chgData name="Sebastian Raphael Biggs" userId="7dcf7612-db76-403f-9e8c-ebf969c40680" providerId="ADAL" clId="{1DEC3686-CD02-4420-888C-E5BC0ABE7174}" dt="2024-07-08T13:11:34.714" v="63" actId="1076"/>
          <ac:spMkLst>
            <pc:docMk/>
            <pc:sldMk cId="1094818682" sldId="257"/>
            <ac:spMk id="21" creationId="{5DC97FDF-C353-E12B-F44E-219D6A8FBAE3}"/>
          </ac:spMkLst>
        </pc:spChg>
        <pc:spChg chg="mod">
          <ac:chgData name="Sebastian Raphael Biggs" userId="7dcf7612-db76-403f-9e8c-ebf969c40680" providerId="ADAL" clId="{1DEC3686-CD02-4420-888C-E5BC0ABE7174}" dt="2024-07-08T09:42:55.072" v="31" actId="1076"/>
          <ac:spMkLst>
            <pc:docMk/>
            <pc:sldMk cId="1094818682" sldId="257"/>
            <ac:spMk id="22" creationId="{E1AE290C-0CD4-4ED8-8FCF-31BFCA7C4B7E}"/>
          </ac:spMkLst>
        </pc:spChg>
        <pc:spChg chg="mod">
          <ac:chgData name="Sebastian Raphael Biggs" userId="7dcf7612-db76-403f-9e8c-ebf969c40680" providerId="ADAL" clId="{1DEC3686-CD02-4420-888C-E5BC0ABE7174}" dt="2024-07-08T13:10:13.744" v="46" actId="1076"/>
          <ac:spMkLst>
            <pc:docMk/>
            <pc:sldMk cId="1094818682" sldId="257"/>
            <ac:spMk id="23" creationId="{DB2D3D80-3C1E-31FE-82A5-66F402D80F82}"/>
          </ac:spMkLst>
        </pc:spChg>
      </pc:sldChg>
    </pc:docChg>
  </pc:docChgLst>
  <pc:docChgLst>
    <pc:chgData name="Sebastian Raphael Biggs" userId="S::sebastian@digitalhealth.net::7dcf7612-db76-403f-9e8c-ebf969c40680" providerId="AD" clId="Web-{F0454A05-DDC4-7434-BA5A-E8CD2D72254D}"/>
    <pc:docChg chg="delSld modSld sldOrd">
      <pc:chgData name="Sebastian Raphael Biggs" userId="S::sebastian@digitalhealth.net::7dcf7612-db76-403f-9e8c-ebf969c40680" providerId="AD" clId="Web-{F0454A05-DDC4-7434-BA5A-E8CD2D72254D}" dt="2024-07-17T10:30:27.535" v="55" actId="14100"/>
      <pc:docMkLst>
        <pc:docMk/>
      </pc:docMkLst>
      <pc:sldChg chg="modSp del ord">
        <pc:chgData name="Sebastian Raphael Biggs" userId="S::sebastian@digitalhealth.net::7dcf7612-db76-403f-9e8c-ebf969c40680" providerId="AD" clId="Web-{F0454A05-DDC4-7434-BA5A-E8CD2D72254D}" dt="2024-07-16T15:46:48.611" v="50" actId="14100"/>
        <pc:sldMkLst>
          <pc:docMk/>
          <pc:sldMk cId="2684432155" sldId="256"/>
        </pc:sldMkLst>
        <pc:spChg chg="mod">
          <ac:chgData name="Sebastian Raphael Biggs" userId="S::sebastian@digitalhealth.net::7dcf7612-db76-403f-9e8c-ebf969c40680" providerId="AD" clId="Web-{F0454A05-DDC4-7434-BA5A-E8CD2D72254D}" dt="2024-07-16T15:46:28.610" v="46" actId="20577"/>
          <ac:spMkLst>
            <pc:docMk/>
            <pc:sldMk cId="2684432155" sldId="256"/>
            <ac:spMk id="8" creationId="{AFD44742-582B-B0EC-EC85-0860AD8ED173}"/>
          </ac:spMkLst>
        </pc:spChg>
        <pc:spChg chg="mod">
          <ac:chgData name="Sebastian Raphael Biggs" userId="S::sebastian@digitalhealth.net::7dcf7612-db76-403f-9e8c-ebf969c40680" providerId="AD" clId="Web-{F0454A05-DDC4-7434-BA5A-E8CD2D72254D}" dt="2024-07-16T15:46:48.611" v="50" actId="14100"/>
          <ac:spMkLst>
            <pc:docMk/>
            <pc:sldMk cId="2684432155" sldId="256"/>
            <ac:spMk id="10" creationId="{ADF1C629-8103-A044-68C0-C155B880384E}"/>
          </ac:spMkLst>
        </pc:spChg>
      </pc:sldChg>
      <pc:sldChg chg="modSp">
        <pc:chgData name="Sebastian Raphael Biggs" userId="S::sebastian@digitalhealth.net::7dcf7612-db76-403f-9e8c-ebf969c40680" providerId="AD" clId="Web-{F0454A05-DDC4-7434-BA5A-E8CD2D72254D}" dt="2024-07-17T10:30:27.535" v="55" actId="14100"/>
        <pc:sldMkLst>
          <pc:docMk/>
          <pc:sldMk cId="2142342471" sldId="260"/>
        </pc:sldMkLst>
        <pc:spChg chg="mod">
          <ac:chgData name="Sebastian Raphael Biggs" userId="S::sebastian@digitalhealth.net::7dcf7612-db76-403f-9e8c-ebf969c40680" providerId="AD" clId="Web-{F0454A05-DDC4-7434-BA5A-E8CD2D72254D}" dt="2024-07-17T10:30:17.628" v="54" actId="20577"/>
          <ac:spMkLst>
            <pc:docMk/>
            <pc:sldMk cId="2142342471" sldId="260"/>
            <ac:spMk id="3" creationId="{A0B91E40-62C6-BF2F-15FF-CD08CC98E30E}"/>
          </ac:spMkLst>
        </pc:spChg>
        <pc:spChg chg="mod">
          <ac:chgData name="Sebastian Raphael Biggs" userId="S::sebastian@digitalhealth.net::7dcf7612-db76-403f-9e8c-ebf969c40680" providerId="AD" clId="Web-{F0454A05-DDC4-7434-BA5A-E8CD2D72254D}" dt="2024-07-17T10:30:27.535" v="55" actId="14100"/>
          <ac:spMkLst>
            <pc:docMk/>
            <pc:sldMk cId="2142342471" sldId="260"/>
            <ac:spMk id="6" creationId="{D659FFCC-9E45-83D6-EDE1-9EF1ADA0332F}"/>
          </ac:spMkLst>
        </pc:spChg>
      </pc:sldChg>
      <pc:sldChg chg="mod modShow">
        <pc:chgData name="Sebastian Raphael Biggs" userId="S::sebastian@digitalhealth.net::7dcf7612-db76-403f-9e8c-ebf969c40680" providerId="AD" clId="Web-{F0454A05-DDC4-7434-BA5A-E8CD2D72254D}" dt="2024-07-16T13:28:40.290" v="40"/>
        <pc:sldMkLst>
          <pc:docMk/>
          <pc:sldMk cId="77010717" sldId="261"/>
        </pc:sldMkLst>
      </pc:sldChg>
      <pc:sldChg chg="mod modShow">
        <pc:chgData name="Sebastian Raphael Biggs" userId="S::sebastian@digitalhealth.net::7dcf7612-db76-403f-9e8c-ebf969c40680" providerId="AD" clId="Web-{F0454A05-DDC4-7434-BA5A-E8CD2D72254D}" dt="2024-07-16T13:28:44.681" v="41"/>
        <pc:sldMkLst>
          <pc:docMk/>
          <pc:sldMk cId="1590194081" sldId="262"/>
        </pc:sldMkLst>
      </pc:sldChg>
      <pc:sldChg chg="mod modShow">
        <pc:chgData name="Sebastian Raphael Biggs" userId="S::sebastian@digitalhealth.net::7dcf7612-db76-403f-9e8c-ebf969c40680" providerId="AD" clId="Web-{F0454A05-DDC4-7434-BA5A-E8CD2D72254D}" dt="2024-07-16T13:28:47.493" v="42"/>
        <pc:sldMkLst>
          <pc:docMk/>
          <pc:sldMk cId="2369454365" sldId="263"/>
        </pc:sldMkLst>
      </pc:sldChg>
    </pc:docChg>
  </pc:docChgLst>
  <pc:docChgLst>
    <pc:chgData name="David Teece" userId="S::david@digitalhealth.net::6fe9978a-c168-4e56-b41b-3d00001a7e68" providerId="AD" clId="Web-{11A79867-3B6A-6E94-092E-7083E7BE6ED3}"/>
    <pc:docChg chg="modSld">
      <pc:chgData name="David Teece" userId="S::david@digitalhealth.net::6fe9978a-c168-4e56-b41b-3d00001a7e68" providerId="AD" clId="Web-{11A79867-3B6A-6E94-092E-7083E7BE6ED3}" dt="2024-07-15T10:41:45.644" v="335" actId="1076"/>
      <pc:docMkLst>
        <pc:docMk/>
      </pc:docMkLst>
      <pc:sldChg chg="modSp">
        <pc:chgData name="David Teece" userId="S::david@digitalhealth.net::6fe9978a-c168-4e56-b41b-3d00001a7e68" providerId="AD" clId="Web-{11A79867-3B6A-6E94-092E-7083E7BE6ED3}" dt="2024-07-15T10:18:03.081" v="96" actId="1076"/>
        <pc:sldMkLst>
          <pc:docMk/>
          <pc:sldMk cId="2684432155" sldId="256"/>
        </pc:sldMkLst>
        <pc:spChg chg="mod">
          <ac:chgData name="David Teece" userId="S::david@digitalhealth.net::6fe9978a-c168-4e56-b41b-3d00001a7e68" providerId="AD" clId="Web-{11A79867-3B6A-6E94-092E-7083E7BE6ED3}" dt="2024-07-15T10:18:03.081" v="96" actId="1076"/>
          <ac:spMkLst>
            <pc:docMk/>
            <pc:sldMk cId="2684432155" sldId="256"/>
            <ac:spMk id="7" creationId="{9CCACC08-F31D-0941-10CE-F81843913F0E}"/>
          </ac:spMkLst>
        </pc:spChg>
      </pc:sldChg>
      <pc:sldChg chg="modSp">
        <pc:chgData name="David Teece" userId="S::david@digitalhealth.net::6fe9978a-c168-4e56-b41b-3d00001a7e68" providerId="AD" clId="Web-{11A79867-3B6A-6E94-092E-7083E7BE6ED3}" dt="2024-07-15T10:16:53.263" v="94" actId="20577"/>
        <pc:sldMkLst>
          <pc:docMk/>
          <pc:sldMk cId="1094818682" sldId="257"/>
        </pc:sldMkLst>
        <pc:spChg chg="mod">
          <ac:chgData name="David Teece" userId="S::david@digitalhealth.net::6fe9978a-c168-4e56-b41b-3d00001a7e68" providerId="AD" clId="Web-{11A79867-3B6A-6E94-092E-7083E7BE6ED3}" dt="2024-07-15T10:15:47.148" v="72" actId="1076"/>
          <ac:spMkLst>
            <pc:docMk/>
            <pc:sldMk cId="1094818682" sldId="257"/>
            <ac:spMk id="2" creationId="{09597FF0-A370-CB74-DE9D-D26C89FDD8D8}"/>
          </ac:spMkLst>
        </pc:spChg>
        <pc:spChg chg="mod">
          <ac:chgData name="David Teece" userId="S::david@digitalhealth.net::6fe9978a-c168-4e56-b41b-3d00001a7e68" providerId="AD" clId="Web-{11A79867-3B6A-6E94-092E-7083E7BE6ED3}" dt="2024-07-15T10:15:55.430" v="78" actId="1076"/>
          <ac:spMkLst>
            <pc:docMk/>
            <pc:sldMk cId="1094818682" sldId="257"/>
            <ac:spMk id="3" creationId="{8D0A6E87-1136-CFA3-D986-2A5A1AFC71A4}"/>
          </ac:spMkLst>
        </pc:spChg>
        <pc:spChg chg="mod">
          <ac:chgData name="David Teece" userId="S::david@digitalhealth.net::6fe9978a-c168-4e56-b41b-3d00001a7e68" providerId="AD" clId="Web-{11A79867-3B6A-6E94-092E-7083E7BE6ED3}" dt="2024-07-15T10:16:26.323" v="91" actId="1076"/>
          <ac:spMkLst>
            <pc:docMk/>
            <pc:sldMk cId="1094818682" sldId="257"/>
            <ac:spMk id="4" creationId="{BA250226-7D8F-EB76-2564-B3E033467FD5}"/>
          </ac:spMkLst>
        </pc:spChg>
        <pc:spChg chg="mod">
          <ac:chgData name="David Teece" userId="S::david@digitalhealth.net::6fe9978a-c168-4e56-b41b-3d00001a7e68" providerId="AD" clId="Web-{11A79867-3B6A-6E94-092E-7083E7BE6ED3}" dt="2024-07-15T10:15:55.508" v="84" actId="1076"/>
          <ac:spMkLst>
            <pc:docMk/>
            <pc:sldMk cId="1094818682" sldId="257"/>
            <ac:spMk id="5" creationId="{6D36CAEF-32F1-6AE2-1664-0582FD746483}"/>
          </ac:spMkLst>
        </pc:spChg>
        <pc:spChg chg="mod">
          <ac:chgData name="David Teece" userId="S::david@digitalhealth.net::6fe9978a-c168-4e56-b41b-3d00001a7e68" providerId="AD" clId="Web-{11A79867-3B6A-6E94-092E-7083E7BE6ED3}" dt="2024-07-15T10:12:54.836" v="7" actId="1076"/>
          <ac:spMkLst>
            <pc:docMk/>
            <pc:sldMk cId="1094818682" sldId="257"/>
            <ac:spMk id="7" creationId="{9CCACC08-F31D-0941-10CE-F81843913F0E}"/>
          </ac:spMkLst>
        </pc:spChg>
        <pc:spChg chg="mod">
          <ac:chgData name="David Teece" userId="S::david@digitalhealth.net::6fe9978a-c168-4e56-b41b-3d00001a7e68" providerId="AD" clId="Web-{11A79867-3B6A-6E94-092E-7083E7BE6ED3}" dt="2024-07-15T10:12:46.257" v="6" actId="1076"/>
          <ac:spMkLst>
            <pc:docMk/>
            <pc:sldMk cId="1094818682" sldId="257"/>
            <ac:spMk id="8" creationId="{AFD44742-582B-B0EC-EC85-0860AD8ED173}"/>
          </ac:spMkLst>
        </pc:spChg>
        <pc:spChg chg="mod">
          <ac:chgData name="David Teece" userId="S::david@digitalhealth.net::6fe9978a-c168-4e56-b41b-3d00001a7e68" providerId="AD" clId="Web-{11A79867-3B6A-6E94-092E-7083E7BE6ED3}" dt="2024-07-15T10:15:55.523" v="85" actId="1076"/>
          <ac:spMkLst>
            <pc:docMk/>
            <pc:sldMk cId="1094818682" sldId="257"/>
            <ac:spMk id="12" creationId="{037A6635-4620-2F4F-F40F-5B92AFC85F2D}"/>
          </ac:spMkLst>
        </pc:spChg>
        <pc:spChg chg="mod">
          <ac:chgData name="David Teece" userId="S::david@digitalhealth.net::6fe9978a-c168-4e56-b41b-3d00001a7e68" providerId="AD" clId="Web-{11A79867-3B6A-6E94-092E-7083E7BE6ED3}" dt="2024-07-15T10:15:55.539" v="86" actId="1076"/>
          <ac:spMkLst>
            <pc:docMk/>
            <pc:sldMk cId="1094818682" sldId="257"/>
            <ac:spMk id="13" creationId="{60456345-D5D3-8C91-7A43-3798926718D0}"/>
          </ac:spMkLst>
        </pc:spChg>
        <pc:spChg chg="mod">
          <ac:chgData name="David Teece" userId="S::david@digitalhealth.net::6fe9978a-c168-4e56-b41b-3d00001a7e68" providerId="AD" clId="Web-{11A79867-3B6A-6E94-092E-7083E7BE6ED3}" dt="2024-07-15T10:15:55.445" v="79" actId="1076"/>
          <ac:spMkLst>
            <pc:docMk/>
            <pc:sldMk cId="1094818682" sldId="257"/>
            <ac:spMk id="15" creationId="{C6397005-3AF4-EE47-7CFA-02279D80A177}"/>
          </ac:spMkLst>
        </pc:spChg>
        <pc:spChg chg="mod">
          <ac:chgData name="David Teece" userId="S::david@digitalhealth.net::6fe9978a-c168-4e56-b41b-3d00001a7e68" providerId="AD" clId="Web-{11A79867-3B6A-6E94-092E-7083E7BE6ED3}" dt="2024-07-15T10:15:55.461" v="80" actId="1076"/>
          <ac:spMkLst>
            <pc:docMk/>
            <pc:sldMk cId="1094818682" sldId="257"/>
            <ac:spMk id="16" creationId="{4C1A97FE-660D-47E9-C25E-3E39A2BE9123}"/>
          </ac:spMkLst>
        </pc:spChg>
        <pc:spChg chg="mod">
          <ac:chgData name="David Teece" userId="S::david@digitalhealth.net::6fe9978a-c168-4e56-b41b-3d00001a7e68" providerId="AD" clId="Web-{11A79867-3B6A-6E94-092E-7083E7BE6ED3}" dt="2024-07-15T10:15:55.476" v="81" actId="1076"/>
          <ac:spMkLst>
            <pc:docMk/>
            <pc:sldMk cId="1094818682" sldId="257"/>
            <ac:spMk id="17" creationId="{A44AB2F0-59AA-A877-3DD6-210D789D898D}"/>
          </ac:spMkLst>
        </pc:spChg>
        <pc:spChg chg="mod">
          <ac:chgData name="David Teece" userId="S::david@digitalhealth.net::6fe9978a-c168-4e56-b41b-3d00001a7e68" providerId="AD" clId="Web-{11A79867-3B6A-6E94-092E-7083E7BE6ED3}" dt="2024-07-15T10:16:07.056" v="87" actId="1076"/>
          <ac:spMkLst>
            <pc:docMk/>
            <pc:sldMk cId="1094818682" sldId="257"/>
            <ac:spMk id="18" creationId="{BA237C98-B2C1-0407-5D85-F654652231C0}"/>
          </ac:spMkLst>
        </pc:spChg>
        <pc:spChg chg="mod">
          <ac:chgData name="David Teece" userId="S::david@digitalhealth.net::6fe9978a-c168-4e56-b41b-3d00001a7e68" providerId="AD" clId="Web-{11A79867-3B6A-6E94-092E-7083E7BE6ED3}" dt="2024-07-15T10:15:47.163" v="74" actId="1076"/>
          <ac:spMkLst>
            <pc:docMk/>
            <pc:sldMk cId="1094818682" sldId="257"/>
            <ac:spMk id="19" creationId="{01A1BDB0-64B6-F2DA-B431-40510094B204}"/>
          </ac:spMkLst>
        </pc:spChg>
        <pc:spChg chg="mod">
          <ac:chgData name="David Teece" userId="S::david@digitalhealth.net::6fe9978a-c168-4e56-b41b-3d00001a7e68" providerId="AD" clId="Web-{11A79867-3B6A-6E94-092E-7083E7BE6ED3}" dt="2024-07-15T10:16:53.263" v="94" actId="20577"/>
          <ac:spMkLst>
            <pc:docMk/>
            <pc:sldMk cId="1094818682" sldId="257"/>
            <ac:spMk id="20" creationId="{BA7B25CD-0181-80FC-B28D-4BB3D4EF6481}"/>
          </ac:spMkLst>
        </pc:spChg>
        <pc:spChg chg="mod">
          <ac:chgData name="David Teece" userId="S::david@digitalhealth.net::6fe9978a-c168-4e56-b41b-3d00001a7e68" providerId="AD" clId="Web-{11A79867-3B6A-6E94-092E-7083E7BE6ED3}" dt="2024-07-15T10:15:55.492" v="82" actId="1076"/>
          <ac:spMkLst>
            <pc:docMk/>
            <pc:sldMk cId="1094818682" sldId="257"/>
            <ac:spMk id="21" creationId="{5DC97FDF-C353-E12B-F44E-219D6A8FBAE3}"/>
          </ac:spMkLst>
        </pc:spChg>
        <pc:spChg chg="mod">
          <ac:chgData name="David Teece" userId="S::david@digitalhealth.net::6fe9978a-c168-4e56-b41b-3d00001a7e68" providerId="AD" clId="Web-{11A79867-3B6A-6E94-092E-7083E7BE6ED3}" dt="2024-07-15T10:15:47.195" v="76" actId="1076"/>
          <ac:spMkLst>
            <pc:docMk/>
            <pc:sldMk cId="1094818682" sldId="257"/>
            <ac:spMk id="22" creationId="{E1AE290C-0CD4-4ED8-8FCF-31BFCA7C4B7E}"/>
          </ac:spMkLst>
        </pc:spChg>
        <pc:spChg chg="mod">
          <ac:chgData name="David Teece" userId="S::david@digitalhealth.net::6fe9978a-c168-4e56-b41b-3d00001a7e68" providerId="AD" clId="Web-{11A79867-3B6A-6E94-092E-7083E7BE6ED3}" dt="2024-07-15T10:15:55.508" v="83" actId="1076"/>
          <ac:spMkLst>
            <pc:docMk/>
            <pc:sldMk cId="1094818682" sldId="257"/>
            <ac:spMk id="23" creationId="{DB2D3D80-3C1E-31FE-82A5-66F402D80F82}"/>
          </ac:spMkLst>
        </pc:spChg>
      </pc:sldChg>
      <pc:sldChg chg="addSp delSp modSp">
        <pc:chgData name="David Teece" userId="S::david@digitalhealth.net::6fe9978a-c168-4e56-b41b-3d00001a7e68" providerId="AD" clId="Web-{11A79867-3B6A-6E94-092E-7083E7BE6ED3}" dt="2024-07-15T10:21:17.270" v="131" actId="1076"/>
        <pc:sldMkLst>
          <pc:docMk/>
          <pc:sldMk cId="2864366247" sldId="258"/>
        </pc:sldMkLst>
        <pc:spChg chg="mod">
          <ac:chgData name="David Teece" userId="S::david@digitalhealth.net::6fe9978a-c168-4e56-b41b-3d00001a7e68" providerId="AD" clId="Web-{11A79867-3B6A-6E94-092E-7083E7BE6ED3}" dt="2024-07-15T10:21:03.034" v="129" actId="1076"/>
          <ac:spMkLst>
            <pc:docMk/>
            <pc:sldMk cId="2864366247" sldId="258"/>
            <ac:spMk id="2" creationId="{AC3D02CE-E6B2-4907-D787-5BA8785E4A26}"/>
          </ac:spMkLst>
        </pc:spChg>
        <pc:spChg chg="mod">
          <ac:chgData name="David Teece" userId="S::david@digitalhealth.net::6fe9978a-c168-4e56-b41b-3d00001a7e68" providerId="AD" clId="Web-{11A79867-3B6A-6E94-092E-7083E7BE6ED3}" dt="2024-07-15T10:21:17.270" v="131" actId="1076"/>
          <ac:spMkLst>
            <pc:docMk/>
            <pc:sldMk cId="2864366247" sldId="258"/>
            <ac:spMk id="3" creationId="{9E2A2621-D282-D035-35FD-07839EBE168C}"/>
          </ac:spMkLst>
        </pc:spChg>
        <pc:spChg chg="add del mod">
          <ac:chgData name="David Teece" userId="S::david@digitalhealth.net::6fe9978a-c168-4e56-b41b-3d00001a7e68" providerId="AD" clId="Web-{11A79867-3B6A-6E94-092E-7083E7BE6ED3}" dt="2024-07-15T10:18:11.644" v="100"/>
          <ac:spMkLst>
            <pc:docMk/>
            <pc:sldMk cId="2864366247" sldId="258"/>
            <ac:spMk id="4" creationId="{A91A7773-02C3-2F35-B590-D4A434EF12D4}"/>
          </ac:spMkLst>
        </pc:spChg>
        <pc:spChg chg="add">
          <ac:chgData name="David Teece" userId="S::david@digitalhealth.net::6fe9978a-c168-4e56-b41b-3d00001a7e68" providerId="AD" clId="Web-{11A79867-3B6A-6E94-092E-7083E7BE6ED3}" dt="2024-07-15T10:18:18.692" v="101"/>
          <ac:spMkLst>
            <pc:docMk/>
            <pc:sldMk cId="2864366247" sldId="258"/>
            <ac:spMk id="6" creationId="{41A747B3-FA82-1118-9C67-D12AF9EB5DF0}"/>
          </ac:spMkLst>
        </pc:spChg>
        <pc:spChg chg="add ord">
          <ac:chgData name="David Teece" userId="S::david@digitalhealth.net::6fe9978a-c168-4e56-b41b-3d00001a7e68" providerId="AD" clId="Web-{11A79867-3B6A-6E94-092E-7083E7BE6ED3}" dt="2024-07-15T10:19:19.916" v="115"/>
          <ac:spMkLst>
            <pc:docMk/>
            <pc:sldMk cId="2864366247" sldId="258"/>
            <ac:spMk id="10" creationId="{2979C10F-90D4-99FA-F7B8-DD36B5AE8F88}"/>
          </ac:spMkLst>
        </pc:spChg>
        <pc:spChg chg="add mod">
          <ac:chgData name="David Teece" userId="S::david@digitalhealth.net::6fe9978a-c168-4e56-b41b-3d00001a7e68" providerId="AD" clId="Web-{11A79867-3B6A-6E94-092E-7083E7BE6ED3}" dt="2024-07-15T10:21:10.675" v="130" actId="1076"/>
          <ac:spMkLst>
            <pc:docMk/>
            <pc:sldMk cId="2864366247" sldId="258"/>
            <ac:spMk id="12" creationId="{68D19871-6515-06EE-7903-2543F0540C76}"/>
          </ac:spMkLst>
        </pc:spChg>
        <pc:picChg chg="add del mod">
          <ac:chgData name="David Teece" userId="S::david@digitalhealth.net::6fe9978a-c168-4e56-b41b-3d00001a7e68" providerId="AD" clId="Web-{11A79867-3B6A-6E94-092E-7083E7BE6ED3}" dt="2024-07-15T10:20:56.362" v="127"/>
          <ac:picMkLst>
            <pc:docMk/>
            <pc:sldMk cId="2864366247" sldId="258"/>
            <ac:picMk id="8" creationId="{37CAD8E7-DEB5-7AC2-CD31-F43C4C686EDD}"/>
          </ac:picMkLst>
        </pc:picChg>
      </pc:sldChg>
      <pc:sldChg chg="addSp delSp modSp">
        <pc:chgData name="David Teece" userId="S::david@digitalhealth.net::6fe9978a-c168-4e56-b41b-3d00001a7e68" providerId="AD" clId="Web-{11A79867-3B6A-6E94-092E-7083E7BE6ED3}" dt="2024-07-15T10:33:15.715" v="173" actId="1076"/>
        <pc:sldMkLst>
          <pc:docMk/>
          <pc:sldMk cId="753470161" sldId="259"/>
        </pc:sldMkLst>
        <pc:spChg chg="del">
          <ac:chgData name="David Teece" userId="S::david@digitalhealth.net::6fe9978a-c168-4e56-b41b-3d00001a7e68" providerId="AD" clId="Web-{11A79867-3B6A-6E94-092E-7083E7BE6ED3}" dt="2024-07-15T10:31:14.221" v="149"/>
          <ac:spMkLst>
            <pc:docMk/>
            <pc:sldMk cId="753470161" sldId="259"/>
            <ac:spMk id="2" creationId="{6566FB8E-E415-42C5-5B83-F42FCF7477A9}"/>
          </ac:spMkLst>
        </pc:spChg>
        <pc:spChg chg="mod">
          <ac:chgData name="David Teece" userId="S::david@digitalhealth.net::6fe9978a-c168-4e56-b41b-3d00001a7e68" providerId="AD" clId="Web-{11A79867-3B6A-6E94-092E-7083E7BE6ED3}" dt="2024-07-15T10:33:15.715" v="173" actId="1076"/>
          <ac:spMkLst>
            <pc:docMk/>
            <pc:sldMk cId="753470161" sldId="259"/>
            <ac:spMk id="3" creationId="{08775C2C-2947-5EC4-EF14-C34391E7B499}"/>
          </ac:spMkLst>
        </pc:spChg>
        <pc:spChg chg="add">
          <ac:chgData name="David Teece" userId="S::david@digitalhealth.net::6fe9978a-c168-4e56-b41b-3d00001a7e68" providerId="AD" clId="Web-{11A79867-3B6A-6E94-092E-7083E7BE6ED3}" dt="2024-07-15T10:18:20.395" v="102"/>
          <ac:spMkLst>
            <pc:docMk/>
            <pc:sldMk cId="753470161" sldId="259"/>
            <ac:spMk id="5" creationId="{FC308E7F-3380-FEEF-C750-8366461FA1D6}"/>
          </ac:spMkLst>
        </pc:spChg>
        <pc:spChg chg="add del">
          <ac:chgData name="David Teece" userId="S::david@digitalhealth.net::6fe9978a-c168-4e56-b41b-3d00001a7e68" providerId="AD" clId="Web-{11A79867-3B6A-6E94-092E-7083E7BE6ED3}" dt="2024-07-15T10:30:23.625" v="137"/>
          <ac:spMkLst>
            <pc:docMk/>
            <pc:sldMk cId="753470161" sldId="259"/>
            <ac:spMk id="6" creationId="{B7A42073-9725-ADAF-B2B0-0AB2E76E690C}"/>
          </ac:spMkLst>
        </pc:spChg>
        <pc:spChg chg="add del">
          <ac:chgData name="David Teece" userId="S::david@digitalhealth.net::6fe9978a-c168-4e56-b41b-3d00001a7e68" providerId="AD" clId="Web-{11A79867-3B6A-6E94-092E-7083E7BE6ED3}" dt="2024-07-15T10:30:22.733" v="136"/>
          <ac:spMkLst>
            <pc:docMk/>
            <pc:sldMk cId="753470161" sldId="259"/>
            <ac:spMk id="8" creationId="{4F2E3DC7-9882-E873-BFF1-462B61EDF6D7}"/>
          </ac:spMkLst>
        </pc:spChg>
        <pc:spChg chg="add del">
          <ac:chgData name="David Teece" userId="S::david@digitalhealth.net::6fe9978a-c168-4e56-b41b-3d00001a7e68" providerId="AD" clId="Web-{11A79867-3B6A-6E94-092E-7083E7BE6ED3}" dt="2024-07-15T10:30:21.811" v="135"/>
          <ac:spMkLst>
            <pc:docMk/>
            <pc:sldMk cId="753470161" sldId="259"/>
            <ac:spMk id="10" creationId="{D2E9516A-2420-20C3-67BA-AED78304050A}"/>
          </ac:spMkLst>
        </pc:spChg>
        <pc:spChg chg="add mod">
          <ac:chgData name="David Teece" userId="S::david@digitalhealth.net::6fe9978a-c168-4e56-b41b-3d00001a7e68" providerId="AD" clId="Web-{11A79867-3B6A-6E94-092E-7083E7BE6ED3}" dt="2024-07-15T10:30:47.938" v="142" actId="1076"/>
          <ac:spMkLst>
            <pc:docMk/>
            <pc:sldMk cId="753470161" sldId="259"/>
            <ac:spMk id="12" creationId="{02763B13-9153-2397-0D97-92996F69CEC9}"/>
          </ac:spMkLst>
        </pc:spChg>
        <pc:spChg chg="add del">
          <ac:chgData name="David Teece" userId="S::david@digitalhealth.net::6fe9978a-c168-4e56-b41b-3d00001a7e68" providerId="AD" clId="Web-{11A79867-3B6A-6E94-092E-7083E7BE6ED3}" dt="2024-07-15T10:30:55.861" v="144"/>
          <ac:spMkLst>
            <pc:docMk/>
            <pc:sldMk cId="753470161" sldId="259"/>
            <ac:spMk id="14" creationId="{FE99BB9B-8C3C-D6BD-BF3F-A9C1385E2B1A}"/>
          </ac:spMkLst>
        </pc:spChg>
        <pc:spChg chg="add ord">
          <ac:chgData name="David Teece" userId="S::david@digitalhealth.net::6fe9978a-c168-4e56-b41b-3d00001a7e68" providerId="AD" clId="Web-{11A79867-3B6A-6E94-092E-7083E7BE6ED3}" dt="2024-07-15T10:31:03.986" v="146"/>
          <ac:spMkLst>
            <pc:docMk/>
            <pc:sldMk cId="753470161" sldId="259"/>
            <ac:spMk id="16" creationId="{9211EF1B-1FB2-436C-2711-2665EA22A862}"/>
          </ac:spMkLst>
        </pc:spChg>
        <pc:spChg chg="add del">
          <ac:chgData name="David Teece" userId="S::david@digitalhealth.net::6fe9978a-c168-4e56-b41b-3d00001a7e68" providerId="AD" clId="Web-{11A79867-3B6A-6E94-092E-7083E7BE6ED3}" dt="2024-07-15T10:31:11.206" v="148"/>
          <ac:spMkLst>
            <pc:docMk/>
            <pc:sldMk cId="753470161" sldId="259"/>
            <ac:spMk id="18" creationId="{846EEF9B-BB22-2581-57F7-4C54A2C24908}"/>
          </ac:spMkLst>
        </pc:spChg>
        <pc:spChg chg="add del mod">
          <ac:chgData name="David Teece" userId="S::david@digitalhealth.net::6fe9978a-c168-4e56-b41b-3d00001a7e68" providerId="AD" clId="Web-{11A79867-3B6A-6E94-092E-7083E7BE6ED3}" dt="2024-07-15T10:31:16.315" v="151"/>
          <ac:spMkLst>
            <pc:docMk/>
            <pc:sldMk cId="753470161" sldId="259"/>
            <ac:spMk id="20" creationId="{232DD1BD-7C33-80C6-99AA-C014C8576EE6}"/>
          </ac:spMkLst>
        </pc:spChg>
        <pc:spChg chg="add">
          <ac:chgData name="David Teece" userId="S::david@digitalhealth.net::6fe9978a-c168-4e56-b41b-3d00001a7e68" providerId="AD" clId="Web-{11A79867-3B6A-6E94-092E-7083E7BE6ED3}" dt="2024-07-15T10:31:14.518" v="150"/>
          <ac:spMkLst>
            <pc:docMk/>
            <pc:sldMk cId="753470161" sldId="259"/>
            <ac:spMk id="22" creationId="{C11B5A12-B4F5-939B-DECC-387E98E7226F}"/>
          </ac:spMkLst>
        </pc:spChg>
      </pc:sldChg>
      <pc:sldChg chg="addSp delSp modSp">
        <pc:chgData name="David Teece" userId="S::david@digitalhealth.net::6fe9978a-c168-4e56-b41b-3d00001a7e68" providerId="AD" clId="Web-{11A79867-3B6A-6E94-092E-7083E7BE6ED3}" dt="2024-07-15T10:33:26.075" v="174"/>
        <pc:sldMkLst>
          <pc:docMk/>
          <pc:sldMk cId="2142342471" sldId="260"/>
        </pc:sldMkLst>
        <pc:spChg chg="del">
          <ac:chgData name="David Teece" userId="S::david@digitalhealth.net::6fe9978a-c168-4e56-b41b-3d00001a7e68" providerId="AD" clId="Web-{11A79867-3B6A-6E94-092E-7083E7BE6ED3}" dt="2024-07-15T10:32:40.478" v="163"/>
          <ac:spMkLst>
            <pc:docMk/>
            <pc:sldMk cId="2142342471" sldId="260"/>
            <ac:spMk id="2" creationId="{A8FDCB41-9961-D8A2-1081-42F34CC227F1}"/>
          </ac:spMkLst>
        </pc:spChg>
        <pc:spChg chg="mod">
          <ac:chgData name="David Teece" userId="S::david@digitalhealth.net::6fe9978a-c168-4e56-b41b-3d00001a7e68" providerId="AD" clId="Web-{11A79867-3B6A-6E94-092E-7083E7BE6ED3}" dt="2024-07-15T10:33:11.590" v="172" actId="1076"/>
          <ac:spMkLst>
            <pc:docMk/>
            <pc:sldMk cId="2142342471" sldId="260"/>
            <ac:spMk id="3" creationId="{A0B91E40-62C6-BF2F-15FF-CD08CC98E30E}"/>
          </ac:spMkLst>
        </pc:spChg>
        <pc:spChg chg="add">
          <ac:chgData name="David Teece" userId="S::david@digitalhealth.net::6fe9978a-c168-4e56-b41b-3d00001a7e68" providerId="AD" clId="Web-{11A79867-3B6A-6E94-092E-7083E7BE6ED3}" dt="2024-07-15T10:18:21.051" v="103"/>
          <ac:spMkLst>
            <pc:docMk/>
            <pc:sldMk cId="2142342471" sldId="260"/>
            <ac:spMk id="5" creationId="{3B381F09-289F-DEC6-1FE2-EEFB2E27E373}"/>
          </ac:spMkLst>
        </pc:spChg>
        <pc:spChg chg="add ord">
          <ac:chgData name="David Teece" userId="S::david@digitalhealth.net::6fe9978a-c168-4e56-b41b-3d00001a7e68" providerId="AD" clId="Web-{11A79867-3B6A-6E94-092E-7083E7BE6ED3}" dt="2024-07-15T10:32:32.493" v="162"/>
          <ac:spMkLst>
            <pc:docMk/>
            <pc:sldMk cId="2142342471" sldId="260"/>
            <ac:spMk id="6" creationId="{D659FFCC-9E45-83D6-EDE1-9EF1ADA0332F}"/>
          </ac:spMkLst>
        </pc:spChg>
        <pc:spChg chg="add del mod">
          <ac:chgData name="David Teece" userId="S::david@digitalhealth.net::6fe9978a-c168-4e56-b41b-3d00001a7e68" providerId="AD" clId="Web-{11A79867-3B6A-6E94-092E-7083E7BE6ED3}" dt="2024-07-15T10:32:43.259" v="165"/>
          <ac:spMkLst>
            <pc:docMk/>
            <pc:sldMk cId="2142342471" sldId="260"/>
            <ac:spMk id="8" creationId="{9DE2C401-22B9-C906-A251-52D0A6532025}"/>
          </ac:spMkLst>
        </pc:spChg>
        <pc:spChg chg="add">
          <ac:chgData name="David Teece" userId="S::david@digitalhealth.net::6fe9978a-c168-4e56-b41b-3d00001a7e68" providerId="AD" clId="Web-{11A79867-3B6A-6E94-092E-7083E7BE6ED3}" dt="2024-07-15T10:32:40.697" v="164"/>
          <ac:spMkLst>
            <pc:docMk/>
            <pc:sldMk cId="2142342471" sldId="260"/>
            <ac:spMk id="10" creationId="{AC27E216-2A6A-5180-C14C-B210C9A1D6EC}"/>
          </ac:spMkLst>
        </pc:spChg>
        <pc:spChg chg="add">
          <ac:chgData name="David Teece" userId="S::david@digitalhealth.net::6fe9978a-c168-4e56-b41b-3d00001a7e68" providerId="AD" clId="Web-{11A79867-3B6A-6E94-092E-7083E7BE6ED3}" dt="2024-07-15T10:33:26.075" v="174"/>
          <ac:spMkLst>
            <pc:docMk/>
            <pc:sldMk cId="2142342471" sldId="260"/>
            <ac:spMk id="12" creationId="{25A9D038-DE41-A15C-5427-498AFA9D0FAF}"/>
          </ac:spMkLst>
        </pc:spChg>
      </pc:sldChg>
      <pc:sldChg chg="addSp delSp modSp">
        <pc:chgData name="David Teece" userId="S::david@digitalhealth.net::6fe9978a-c168-4e56-b41b-3d00001a7e68" providerId="AD" clId="Web-{11A79867-3B6A-6E94-092E-7083E7BE6ED3}" dt="2024-07-15T10:35:15.052" v="219" actId="1076"/>
        <pc:sldMkLst>
          <pc:docMk/>
          <pc:sldMk cId="77010717" sldId="261"/>
        </pc:sldMkLst>
        <pc:spChg chg="del">
          <ac:chgData name="David Teece" userId="S::david@digitalhealth.net::6fe9978a-c168-4e56-b41b-3d00001a7e68" providerId="AD" clId="Web-{11A79867-3B6A-6E94-092E-7083E7BE6ED3}" dt="2024-07-15T10:33:37.373" v="175"/>
          <ac:spMkLst>
            <pc:docMk/>
            <pc:sldMk cId="77010717" sldId="261"/>
            <ac:spMk id="2" creationId="{749A3CA2-BB6A-FD5C-8459-7E7074E0908D}"/>
          </ac:spMkLst>
        </pc:spChg>
        <pc:spChg chg="mod">
          <ac:chgData name="David Teece" userId="S::david@digitalhealth.net::6fe9978a-c168-4e56-b41b-3d00001a7e68" providerId="AD" clId="Web-{11A79867-3B6A-6E94-092E-7083E7BE6ED3}" dt="2024-07-15T10:35:15.052" v="219" actId="1076"/>
          <ac:spMkLst>
            <pc:docMk/>
            <pc:sldMk cId="77010717" sldId="261"/>
            <ac:spMk id="3" creationId="{78C32CD9-3558-A648-C542-C74AD7E3B2A7}"/>
          </ac:spMkLst>
        </pc:spChg>
        <pc:spChg chg="add">
          <ac:chgData name="David Teece" userId="S::david@digitalhealth.net::6fe9978a-c168-4e56-b41b-3d00001a7e68" providerId="AD" clId="Web-{11A79867-3B6A-6E94-092E-7083E7BE6ED3}" dt="2024-07-15T10:18:22.286" v="104"/>
          <ac:spMkLst>
            <pc:docMk/>
            <pc:sldMk cId="77010717" sldId="261"/>
            <ac:spMk id="5" creationId="{5CB24C01-4049-6DDF-FDA4-410A12646A86}"/>
          </ac:spMkLst>
        </pc:spChg>
        <pc:spChg chg="add del mod">
          <ac:chgData name="David Teece" userId="S::david@digitalhealth.net::6fe9978a-c168-4e56-b41b-3d00001a7e68" providerId="AD" clId="Web-{11A79867-3B6A-6E94-092E-7083E7BE6ED3}" dt="2024-07-15T10:33:39.482" v="177"/>
          <ac:spMkLst>
            <pc:docMk/>
            <pc:sldMk cId="77010717" sldId="261"/>
            <ac:spMk id="6" creationId="{A0F1CDC1-9E67-2DBE-C75F-477F337551F3}"/>
          </ac:spMkLst>
        </pc:spChg>
        <pc:spChg chg="add mod">
          <ac:chgData name="David Teece" userId="S::david@digitalhealth.net::6fe9978a-c168-4e56-b41b-3d00001a7e68" providerId="AD" clId="Web-{11A79867-3B6A-6E94-092E-7083E7BE6ED3}" dt="2024-07-15T10:35:07.489" v="216" actId="1076"/>
          <ac:spMkLst>
            <pc:docMk/>
            <pc:sldMk cId="77010717" sldId="261"/>
            <ac:spMk id="8" creationId="{A5F401D1-1057-C15C-E25C-E7BBEBE4F4BF}"/>
          </ac:spMkLst>
        </pc:spChg>
        <pc:spChg chg="add mod ord">
          <ac:chgData name="David Teece" userId="S::david@digitalhealth.net::6fe9978a-c168-4e56-b41b-3d00001a7e68" providerId="AD" clId="Web-{11A79867-3B6A-6E94-092E-7083E7BE6ED3}" dt="2024-07-15T10:35:11.224" v="218" actId="14100"/>
          <ac:spMkLst>
            <pc:docMk/>
            <pc:sldMk cId="77010717" sldId="261"/>
            <ac:spMk id="10" creationId="{FF1D9E58-4623-4A1E-C03C-15B2BCA8ABC1}"/>
          </ac:spMkLst>
        </pc:spChg>
        <pc:spChg chg="add">
          <ac:chgData name="David Teece" userId="S::david@digitalhealth.net::6fe9978a-c168-4e56-b41b-3d00001a7e68" providerId="AD" clId="Web-{11A79867-3B6A-6E94-092E-7083E7BE6ED3}" dt="2024-07-15T10:34:09.031" v="197"/>
          <ac:spMkLst>
            <pc:docMk/>
            <pc:sldMk cId="77010717" sldId="261"/>
            <ac:spMk id="12" creationId="{FD5E056E-1363-AED3-02FA-7294D530330D}"/>
          </ac:spMkLst>
        </pc:spChg>
      </pc:sldChg>
      <pc:sldChg chg="addSp delSp modSp">
        <pc:chgData name="David Teece" userId="S::david@digitalhealth.net::6fe9978a-c168-4e56-b41b-3d00001a7e68" providerId="AD" clId="Web-{11A79867-3B6A-6E94-092E-7083E7BE6ED3}" dt="2024-07-15T10:39:59.323" v="300" actId="20577"/>
        <pc:sldMkLst>
          <pc:docMk/>
          <pc:sldMk cId="1590194081" sldId="262"/>
        </pc:sldMkLst>
        <pc:spChg chg="del">
          <ac:chgData name="David Teece" userId="S::david@digitalhealth.net::6fe9978a-c168-4e56-b41b-3d00001a7e68" providerId="AD" clId="Web-{11A79867-3B6A-6E94-092E-7083E7BE6ED3}" dt="2024-07-15T10:36:18.901" v="226"/>
          <ac:spMkLst>
            <pc:docMk/>
            <pc:sldMk cId="1590194081" sldId="262"/>
            <ac:spMk id="2" creationId="{8F12B8B5-D565-44CB-8FDE-E902626E2A79}"/>
          </ac:spMkLst>
        </pc:spChg>
        <pc:spChg chg="mod">
          <ac:chgData name="David Teece" userId="S::david@digitalhealth.net::6fe9978a-c168-4e56-b41b-3d00001a7e68" providerId="AD" clId="Web-{11A79867-3B6A-6E94-092E-7083E7BE6ED3}" dt="2024-07-15T10:39:59.323" v="300" actId="20577"/>
          <ac:spMkLst>
            <pc:docMk/>
            <pc:sldMk cId="1590194081" sldId="262"/>
            <ac:spMk id="3" creationId="{D6F24DAD-311C-DBAE-A8C9-2DC75F371A09}"/>
          </ac:spMkLst>
        </pc:spChg>
        <pc:spChg chg="add">
          <ac:chgData name="David Teece" userId="S::david@digitalhealth.net::6fe9978a-c168-4e56-b41b-3d00001a7e68" providerId="AD" clId="Web-{11A79867-3B6A-6E94-092E-7083E7BE6ED3}" dt="2024-07-15T10:18:23.927" v="105"/>
          <ac:spMkLst>
            <pc:docMk/>
            <pc:sldMk cId="1590194081" sldId="262"/>
            <ac:spMk id="5" creationId="{093D7F2C-245B-6E7D-0D30-F7FABD1D4B89}"/>
          </ac:spMkLst>
        </pc:spChg>
        <pc:spChg chg="add del">
          <ac:chgData name="David Teece" userId="S::david@digitalhealth.net::6fe9978a-c168-4e56-b41b-3d00001a7e68" providerId="AD" clId="Web-{11A79867-3B6A-6E94-092E-7083E7BE6ED3}" dt="2024-07-15T10:34:03.969" v="196"/>
          <ac:spMkLst>
            <pc:docMk/>
            <pc:sldMk cId="1590194081" sldId="262"/>
            <ac:spMk id="6" creationId="{C88D7D3C-660C-8CE3-DBE1-FBB8EE99CDA8}"/>
          </ac:spMkLst>
        </pc:spChg>
        <pc:spChg chg="add">
          <ac:chgData name="David Teece" userId="S::david@digitalhealth.net::6fe9978a-c168-4e56-b41b-3d00001a7e68" providerId="AD" clId="Web-{11A79867-3B6A-6E94-092E-7083E7BE6ED3}" dt="2024-07-15T10:34:10.250" v="198"/>
          <ac:spMkLst>
            <pc:docMk/>
            <pc:sldMk cId="1590194081" sldId="262"/>
            <ac:spMk id="8" creationId="{5A04CEA2-1266-90A6-EBF4-D7AB681DEB52}"/>
          </ac:spMkLst>
        </pc:spChg>
        <pc:spChg chg="add del">
          <ac:chgData name="David Teece" userId="S::david@digitalhealth.net::6fe9978a-c168-4e56-b41b-3d00001a7e68" providerId="AD" clId="Web-{11A79867-3B6A-6E94-092E-7083E7BE6ED3}" dt="2024-07-15T10:36:00.696" v="221"/>
          <ac:spMkLst>
            <pc:docMk/>
            <pc:sldMk cId="1590194081" sldId="262"/>
            <ac:spMk id="10" creationId="{D205605D-3B69-06C5-63F4-EA9514B52964}"/>
          </ac:spMkLst>
        </pc:spChg>
        <pc:spChg chg="add mod ord">
          <ac:chgData name="David Teece" userId="S::david@digitalhealth.net::6fe9978a-c168-4e56-b41b-3d00001a7e68" providerId="AD" clId="Web-{11A79867-3B6A-6E94-092E-7083E7BE6ED3}" dt="2024-07-15T10:37:24.781" v="256" actId="14100"/>
          <ac:spMkLst>
            <pc:docMk/>
            <pc:sldMk cId="1590194081" sldId="262"/>
            <ac:spMk id="12" creationId="{23F03F3D-F1DB-910B-204C-347C4EDC1402}"/>
          </ac:spMkLst>
        </pc:spChg>
        <pc:spChg chg="add del">
          <ac:chgData name="David Teece" userId="S::david@digitalhealth.net::6fe9978a-c168-4e56-b41b-3d00001a7e68" providerId="AD" clId="Web-{11A79867-3B6A-6E94-092E-7083E7BE6ED3}" dt="2024-07-15T10:36:15.682" v="225"/>
          <ac:spMkLst>
            <pc:docMk/>
            <pc:sldMk cId="1590194081" sldId="262"/>
            <ac:spMk id="14" creationId="{7BEFF90B-9D73-137B-4617-F3A0DAF8B9FE}"/>
          </ac:spMkLst>
        </pc:spChg>
        <pc:spChg chg="add del mod">
          <ac:chgData name="David Teece" userId="S::david@digitalhealth.net::6fe9978a-c168-4e56-b41b-3d00001a7e68" providerId="AD" clId="Web-{11A79867-3B6A-6E94-092E-7083E7BE6ED3}" dt="2024-07-15T10:36:20.588" v="227"/>
          <ac:spMkLst>
            <pc:docMk/>
            <pc:sldMk cId="1590194081" sldId="262"/>
            <ac:spMk id="16" creationId="{3AAA5562-FE88-B8BA-8640-3D84A3239360}"/>
          </ac:spMkLst>
        </pc:spChg>
        <pc:spChg chg="add mod">
          <ac:chgData name="David Teece" userId="S::david@digitalhealth.net::6fe9978a-c168-4e56-b41b-3d00001a7e68" providerId="AD" clId="Web-{11A79867-3B6A-6E94-092E-7083E7BE6ED3}" dt="2024-07-15T10:37:31.594" v="258" actId="1076"/>
          <ac:spMkLst>
            <pc:docMk/>
            <pc:sldMk cId="1590194081" sldId="262"/>
            <ac:spMk id="18" creationId="{744323FD-D41C-AFC3-322F-9CADCB799E10}"/>
          </ac:spMkLst>
        </pc:spChg>
      </pc:sldChg>
      <pc:sldChg chg="addSp delSp modSp">
        <pc:chgData name="David Teece" userId="S::david@digitalhealth.net::6fe9978a-c168-4e56-b41b-3d00001a7e68" providerId="AD" clId="Web-{11A79867-3B6A-6E94-092E-7083E7BE6ED3}" dt="2024-07-15T10:40:32.388" v="311" actId="1076"/>
        <pc:sldMkLst>
          <pc:docMk/>
          <pc:sldMk cId="2369454365" sldId="263"/>
        </pc:sldMkLst>
        <pc:spChg chg="del">
          <ac:chgData name="David Teece" userId="S::david@digitalhealth.net::6fe9978a-c168-4e56-b41b-3d00001a7e68" providerId="AD" clId="Web-{11A79867-3B6A-6E94-092E-7083E7BE6ED3}" dt="2024-07-15T10:38:46.943" v="261"/>
          <ac:spMkLst>
            <pc:docMk/>
            <pc:sldMk cId="2369454365" sldId="263"/>
            <ac:spMk id="2" creationId="{5A3CF83B-0890-DDE9-667C-8FB3B9F5ADC3}"/>
          </ac:spMkLst>
        </pc:spChg>
        <pc:spChg chg="mod">
          <ac:chgData name="David Teece" userId="S::david@digitalhealth.net::6fe9978a-c168-4e56-b41b-3d00001a7e68" providerId="AD" clId="Web-{11A79867-3B6A-6E94-092E-7083E7BE6ED3}" dt="2024-07-15T10:40:32.388" v="311" actId="1076"/>
          <ac:spMkLst>
            <pc:docMk/>
            <pc:sldMk cId="2369454365" sldId="263"/>
            <ac:spMk id="3" creationId="{76C0C8E3-ADF1-31A3-E5FB-2763DF9F02CE}"/>
          </ac:spMkLst>
        </pc:spChg>
        <pc:spChg chg="add">
          <ac:chgData name="David Teece" userId="S::david@digitalhealth.net::6fe9978a-c168-4e56-b41b-3d00001a7e68" providerId="AD" clId="Web-{11A79867-3B6A-6E94-092E-7083E7BE6ED3}" dt="2024-07-15T10:18:25.068" v="106"/>
          <ac:spMkLst>
            <pc:docMk/>
            <pc:sldMk cId="2369454365" sldId="263"/>
            <ac:spMk id="5" creationId="{95B2C61E-07D9-1DA8-F3B0-1315A8904338}"/>
          </ac:spMkLst>
        </pc:spChg>
        <pc:spChg chg="add">
          <ac:chgData name="David Teece" userId="S::david@digitalhealth.net::6fe9978a-c168-4e56-b41b-3d00001a7e68" providerId="AD" clId="Web-{11A79867-3B6A-6E94-092E-7083E7BE6ED3}" dt="2024-07-15T10:34:11.719" v="199"/>
          <ac:spMkLst>
            <pc:docMk/>
            <pc:sldMk cId="2369454365" sldId="263"/>
            <ac:spMk id="6" creationId="{D930B424-7569-F331-F3AD-042A715ACE6E}"/>
          </ac:spMkLst>
        </pc:spChg>
        <pc:spChg chg="add ord">
          <ac:chgData name="David Teece" userId="S::david@digitalhealth.net::6fe9978a-c168-4e56-b41b-3d00001a7e68" providerId="AD" clId="Web-{11A79867-3B6A-6E94-092E-7083E7BE6ED3}" dt="2024-07-15T10:38:39.396" v="260"/>
          <ac:spMkLst>
            <pc:docMk/>
            <pc:sldMk cId="2369454365" sldId="263"/>
            <ac:spMk id="8" creationId="{4C3154DE-1B79-F5F9-95B8-C1187E3496E9}"/>
          </ac:spMkLst>
        </pc:spChg>
        <pc:spChg chg="add del mod">
          <ac:chgData name="David Teece" userId="S::david@digitalhealth.net::6fe9978a-c168-4e56-b41b-3d00001a7e68" providerId="AD" clId="Web-{11A79867-3B6A-6E94-092E-7083E7BE6ED3}" dt="2024-07-15T10:38:52.146" v="262"/>
          <ac:spMkLst>
            <pc:docMk/>
            <pc:sldMk cId="2369454365" sldId="263"/>
            <ac:spMk id="10" creationId="{C03D1DF4-E96E-A335-5F25-F65D6415F101}"/>
          </ac:spMkLst>
        </pc:spChg>
        <pc:spChg chg="add mod">
          <ac:chgData name="David Teece" userId="S::david@digitalhealth.net::6fe9978a-c168-4e56-b41b-3d00001a7e68" providerId="AD" clId="Web-{11A79867-3B6A-6E94-092E-7083E7BE6ED3}" dt="2024-07-15T10:39:09.023" v="277" actId="1076"/>
          <ac:spMkLst>
            <pc:docMk/>
            <pc:sldMk cId="2369454365" sldId="263"/>
            <ac:spMk id="12" creationId="{D3DB6E50-C187-3DC1-4001-4CB1F8432706}"/>
          </ac:spMkLst>
        </pc:spChg>
      </pc:sldChg>
      <pc:sldChg chg="addSp delSp modSp">
        <pc:chgData name="David Teece" userId="S::david@digitalhealth.net::6fe9978a-c168-4e56-b41b-3d00001a7e68" providerId="AD" clId="Web-{11A79867-3B6A-6E94-092E-7083E7BE6ED3}" dt="2024-07-15T10:41:45.644" v="335" actId="1076"/>
        <pc:sldMkLst>
          <pc:docMk/>
          <pc:sldMk cId="1622519334" sldId="264"/>
        </pc:sldMkLst>
        <pc:spChg chg="del">
          <ac:chgData name="David Teece" userId="S::david@digitalhealth.net::6fe9978a-c168-4e56-b41b-3d00001a7e68" providerId="AD" clId="Web-{11A79867-3B6A-6E94-092E-7083E7BE6ED3}" dt="2024-07-15T10:40:54.546" v="312"/>
          <ac:spMkLst>
            <pc:docMk/>
            <pc:sldMk cId="1622519334" sldId="264"/>
            <ac:spMk id="2" creationId="{A65B63D2-34DA-3E19-5B61-247A06C9A4AF}"/>
          </ac:spMkLst>
        </pc:spChg>
        <pc:spChg chg="mod">
          <ac:chgData name="David Teece" userId="S::david@digitalhealth.net::6fe9978a-c168-4e56-b41b-3d00001a7e68" providerId="AD" clId="Web-{11A79867-3B6A-6E94-092E-7083E7BE6ED3}" dt="2024-07-15T10:41:45.644" v="335" actId="1076"/>
          <ac:spMkLst>
            <pc:docMk/>
            <pc:sldMk cId="1622519334" sldId="264"/>
            <ac:spMk id="3" creationId="{503F6AD3-4559-A213-7D38-45554FD7A2DB}"/>
          </ac:spMkLst>
        </pc:spChg>
        <pc:spChg chg="add">
          <ac:chgData name="David Teece" userId="S::david@digitalhealth.net::6fe9978a-c168-4e56-b41b-3d00001a7e68" providerId="AD" clId="Web-{11A79867-3B6A-6E94-092E-7083E7BE6ED3}" dt="2024-07-15T10:18:25.864" v="107"/>
          <ac:spMkLst>
            <pc:docMk/>
            <pc:sldMk cId="1622519334" sldId="264"/>
            <ac:spMk id="5" creationId="{D78E144B-7BE5-E4C3-8224-D17F94B35193}"/>
          </ac:spMkLst>
        </pc:spChg>
        <pc:spChg chg="add">
          <ac:chgData name="David Teece" userId="S::david@digitalhealth.net::6fe9978a-c168-4e56-b41b-3d00001a7e68" providerId="AD" clId="Web-{11A79867-3B6A-6E94-092E-7083E7BE6ED3}" dt="2024-07-15T10:34:12.235" v="200"/>
          <ac:spMkLst>
            <pc:docMk/>
            <pc:sldMk cId="1622519334" sldId="264"/>
            <ac:spMk id="6" creationId="{E1B27351-24CB-05CA-B3D7-969EC117BDC1}"/>
          </ac:spMkLst>
        </pc:spChg>
        <pc:spChg chg="add del mod">
          <ac:chgData name="David Teece" userId="S::david@digitalhealth.net::6fe9978a-c168-4e56-b41b-3d00001a7e68" providerId="AD" clId="Web-{11A79867-3B6A-6E94-092E-7083E7BE6ED3}" dt="2024-07-15T10:40:58.031" v="315"/>
          <ac:spMkLst>
            <pc:docMk/>
            <pc:sldMk cId="1622519334" sldId="264"/>
            <ac:spMk id="8" creationId="{050D21D1-9D3B-1067-7417-87D7CC96174A}"/>
          </ac:spMkLst>
        </pc:spChg>
        <pc:spChg chg="add del">
          <ac:chgData name="David Teece" userId="S::david@digitalhealth.net::6fe9978a-c168-4e56-b41b-3d00001a7e68" providerId="AD" clId="Web-{11A79867-3B6A-6E94-092E-7083E7BE6ED3}" dt="2024-07-15T10:40:56.015" v="314"/>
          <ac:spMkLst>
            <pc:docMk/>
            <pc:sldMk cId="1622519334" sldId="264"/>
            <ac:spMk id="10" creationId="{62EFA63A-BC42-705E-9184-8B712689D17B}"/>
          </ac:spMkLst>
        </pc:spChg>
        <pc:spChg chg="add mod">
          <ac:chgData name="David Teece" userId="S::david@digitalhealth.net::6fe9978a-c168-4e56-b41b-3d00001a7e68" providerId="AD" clId="Web-{11A79867-3B6A-6E94-092E-7083E7BE6ED3}" dt="2024-07-15T10:41:25.236" v="327" actId="20577"/>
          <ac:spMkLst>
            <pc:docMk/>
            <pc:sldMk cId="1622519334" sldId="264"/>
            <ac:spMk id="12" creationId="{6BB7E996-D731-CD31-2B01-EF8F195E1F53}"/>
          </ac:spMkLst>
        </pc:spChg>
        <pc:spChg chg="add ord">
          <ac:chgData name="David Teece" userId="S::david@digitalhealth.net::6fe9978a-c168-4e56-b41b-3d00001a7e68" providerId="AD" clId="Web-{11A79867-3B6A-6E94-092E-7083E7BE6ED3}" dt="2024-07-15T10:41:37.925" v="331"/>
          <ac:spMkLst>
            <pc:docMk/>
            <pc:sldMk cId="1622519334" sldId="264"/>
            <ac:spMk id="14" creationId="{9EE1624D-D344-722C-39A0-375C27A7A609}"/>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55E819-D035-C222-1BC3-DF683EEFBEC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9C9C5300-C9BE-C349-39AA-27916FC2B8D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16B9DDB5-F000-5509-7972-C5368EBC1108}"/>
              </a:ext>
            </a:extLst>
          </p:cNvPr>
          <p:cNvSpPr>
            <a:spLocks noGrp="1"/>
          </p:cNvSpPr>
          <p:nvPr>
            <p:ph type="dt" sz="half" idx="10"/>
          </p:nvPr>
        </p:nvSpPr>
        <p:spPr/>
        <p:txBody>
          <a:bodyPr/>
          <a:lstStyle/>
          <a:p>
            <a:fld id="{F98FFA36-FBB9-470A-A9BD-661A3914E69C}" type="datetimeFigureOut">
              <a:rPr lang="en-GB" smtClean="0"/>
              <a:t>18/07/2024</a:t>
            </a:fld>
            <a:endParaRPr lang="en-GB"/>
          </a:p>
        </p:txBody>
      </p:sp>
      <p:sp>
        <p:nvSpPr>
          <p:cNvPr id="5" name="Footer Placeholder 4">
            <a:extLst>
              <a:ext uri="{FF2B5EF4-FFF2-40B4-BE49-F238E27FC236}">
                <a16:creationId xmlns:a16="http://schemas.microsoft.com/office/drawing/2014/main" id="{B5B111BC-4AB8-BF39-B834-13A61BEE41E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9DAD1C6-25EA-6FF8-392E-2DEE6662494A}"/>
              </a:ext>
            </a:extLst>
          </p:cNvPr>
          <p:cNvSpPr>
            <a:spLocks noGrp="1"/>
          </p:cNvSpPr>
          <p:nvPr>
            <p:ph type="sldNum" sz="quarter" idx="12"/>
          </p:nvPr>
        </p:nvSpPr>
        <p:spPr/>
        <p:txBody>
          <a:bodyPr/>
          <a:lstStyle/>
          <a:p>
            <a:fld id="{6721FD78-9BA6-4D58-B554-8E123F16102E}" type="slidenum">
              <a:rPr lang="en-GB" smtClean="0"/>
              <a:t>‹#›</a:t>
            </a:fld>
            <a:endParaRPr lang="en-GB"/>
          </a:p>
        </p:txBody>
      </p:sp>
    </p:spTree>
    <p:extLst>
      <p:ext uri="{BB962C8B-B14F-4D97-AF65-F5344CB8AC3E}">
        <p14:creationId xmlns:p14="http://schemas.microsoft.com/office/powerpoint/2010/main" val="34664100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D4470D-FD63-15FA-A423-247092404E2B}"/>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5660451-B565-E013-E865-652CC67446E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FD8034C-2252-BDC6-78BF-2DF6499BCEAC}"/>
              </a:ext>
            </a:extLst>
          </p:cNvPr>
          <p:cNvSpPr>
            <a:spLocks noGrp="1"/>
          </p:cNvSpPr>
          <p:nvPr>
            <p:ph type="dt" sz="half" idx="10"/>
          </p:nvPr>
        </p:nvSpPr>
        <p:spPr/>
        <p:txBody>
          <a:bodyPr/>
          <a:lstStyle/>
          <a:p>
            <a:fld id="{F98FFA36-FBB9-470A-A9BD-661A3914E69C}" type="datetimeFigureOut">
              <a:rPr lang="en-GB" smtClean="0"/>
              <a:t>18/07/2024</a:t>
            </a:fld>
            <a:endParaRPr lang="en-GB"/>
          </a:p>
        </p:txBody>
      </p:sp>
      <p:sp>
        <p:nvSpPr>
          <p:cNvPr id="5" name="Footer Placeholder 4">
            <a:extLst>
              <a:ext uri="{FF2B5EF4-FFF2-40B4-BE49-F238E27FC236}">
                <a16:creationId xmlns:a16="http://schemas.microsoft.com/office/drawing/2014/main" id="{2BCC09E4-AD6A-33BE-295F-483369C6FFB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A6477A3-F18D-3335-597D-2F410E010097}"/>
              </a:ext>
            </a:extLst>
          </p:cNvPr>
          <p:cNvSpPr>
            <a:spLocks noGrp="1"/>
          </p:cNvSpPr>
          <p:nvPr>
            <p:ph type="sldNum" sz="quarter" idx="12"/>
          </p:nvPr>
        </p:nvSpPr>
        <p:spPr/>
        <p:txBody>
          <a:bodyPr/>
          <a:lstStyle/>
          <a:p>
            <a:fld id="{6721FD78-9BA6-4D58-B554-8E123F16102E}" type="slidenum">
              <a:rPr lang="en-GB" smtClean="0"/>
              <a:t>‹#›</a:t>
            </a:fld>
            <a:endParaRPr lang="en-GB"/>
          </a:p>
        </p:txBody>
      </p:sp>
    </p:spTree>
    <p:extLst>
      <p:ext uri="{BB962C8B-B14F-4D97-AF65-F5344CB8AC3E}">
        <p14:creationId xmlns:p14="http://schemas.microsoft.com/office/powerpoint/2010/main" val="12436866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0E963B3-C377-2EC6-C4F5-D507A95E795B}"/>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B0FA2A8-4573-1CA5-781E-C234C945BB5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F3CBDE3-EE20-E73A-9EC4-98B423B3BB92}"/>
              </a:ext>
            </a:extLst>
          </p:cNvPr>
          <p:cNvSpPr>
            <a:spLocks noGrp="1"/>
          </p:cNvSpPr>
          <p:nvPr>
            <p:ph type="dt" sz="half" idx="10"/>
          </p:nvPr>
        </p:nvSpPr>
        <p:spPr/>
        <p:txBody>
          <a:bodyPr/>
          <a:lstStyle/>
          <a:p>
            <a:fld id="{F98FFA36-FBB9-470A-A9BD-661A3914E69C}" type="datetimeFigureOut">
              <a:rPr lang="en-GB" smtClean="0"/>
              <a:t>18/07/2024</a:t>
            </a:fld>
            <a:endParaRPr lang="en-GB"/>
          </a:p>
        </p:txBody>
      </p:sp>
      <p:sp>
        <p:nvSpPr>
          <p:cNvPr id="5" name="Footer Placeholder 4">
            <a:extLst>
              <a:ext uri="{FF2B5EF4-FFF2-40B4-BE49-F238E27FC236}">
                <a16:creationId xmlns:a16="http://schemas.microsoft.com/office/drawing/2014/main" id="{FB5408E4-E9E0-F4D9-6506-33A23379061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758B29B-953A-F53A-9811-C0A3EF476D13}"/>
              </a:ext>
            </a:extLst>
          </p:cNvPr>
          <p:cNvSpPr>
            <a:spLocks noGrp="1"/>
          </p:cNvSpPr>
          <p:nvPr>
            <p:ph type="sldNum" sz="quarter" idx="12"/>
          </p:nvPr>
        </p:nvSpPr>
        <p:spPr/>
        <p:txBody>
          <a:bodyPr/>
          <a:lstStyle/>
          <a:p>
            <a:fld id="{6721FD78-9BA6-4D58-B554-8E123F16102E}" type="slidenum">
              <a:rPr lang="en-GB" smtClean="0"/>
              <a:t>‹#›</a:t>
            </a:fld>
            <a:endParaRPr lang="en-GB"/>
          </a:p>
        </p:txBody>
      </p:sp>
    </p:spTree>
    <p:extLst>
      <p:ext uri="{BB962C8B-B14F-4D97-AF65-F5344CB8AC3E}">
        <p14:creationId xmlns:p14="http://schemas.microsoft.com/office/powerpoint/2010/main" val="22601888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59378F-0C95-15D8-E4B6-0F3987354F1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3ACAB46-10E7-3B67-8AAD-752E75E93F5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1AFC90C-C264-FAE6-D139-0026BF4C46DB}"/>
              </a:ext>
            </a:extLst>
          </p:cNvPr>
          <p:cNvSpPr>
            <a:spLocks noGrp="1"/>
          </p:cNvSpPr>
          <p:nvPr>
            <p:ph type="dt" sz="half" idx="10"/>
          </p:nvPr>
        </p:nvSpPr>
        <p:spPr/>
        <p:txBody>
          <a:bodyPr/>
          <a:lstStyle/>
          <a:p>
            <a:fld id="{F98FFA36-FBB9-470A-A9BD-661A3914E69C}" type="datetimeFigureOut">
              <a:rPr lang="en-GB" smtClean="0"/>
              <a:t>18/07/2024</a:t>
            </a:fld>
            <a:endParaRPr lang="en-GB"/>
          </a:p>
        </p:txBody>
      </p:sp>
      <p:sp>
        <p:nvSpPr>
          <p:cNvPr id="5" name="Footer Placeholder 4">
            <a:extLst>
              <a:ext uri="{FF2B5EF4-FFF2-40B4-BE49-F238E27FC236}">
                <a16:creationId xmlns:a16="http://schemas.microsoft.com/office/drawing/2014/main" id="{DC7727ED-D491-64F7-DAEF-3E09E0032F7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04EC708-81A6-5FD7-B3D1-FB44C86FA4C2}"/>
              </a:ext>
            </a:extLst>
          </p:cNvPr>
          <p:cNvSpPr>
            <a:spLocks noGrp="1"/>
          </p:cNvSpPr>
          <p:nvPr>
            <p:ph type="sldNum" sz="quarter" idx="12"/>
          </p:nvPr>
        </p:nvSpPr>
        <p:spPr/>
        <p:txBody>
          <a:bodyPr/>
          <a:lstStyle/>
          <a:p>
            <a:fld id="{6721FD78-9BA6-4D58-B554-8E123F16102E}" type="slidenum">
              <a:rPr lang="en-GB" smtClean="0"/>
              <a:t>‹#›</a:t>
            </a:fld>
            <a:endParaRPr lang="en-GB"/>
          </a:p>
        </p:txBody>
      </p:sp>
    </p:spTree>
    <p:extLst>
      <p:ext uri="{BB962C8B-B14F-4D97-AF65-F5344CB8AC3E}">
        <p14:creationId xmlns:p14="http://schemas.microsoft.com/office/powerpoint/2010/main" val="38918926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E280B4-F5C1-3606-3A0A-15931CE85F5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3B41E63D-4EC9-1310-F405-AE66B00799E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ECB11C9-86A2-B052-3AD6-D4FEFA354A20}"/>
              </a:ext>
            </a:extLst>
          </p:cNvPr>
          <p:cNvSpPr>
            <a:spLocks noGrp="1"/>
          </p:cNvSpPr>
          <p:nvPr>
            <p:ph type="dt" sz="half" idx="10"/>
          </p:nvPr>
        </p:nvSpPr>
        <p:spPr/>
        <p:txBody>
          <a:bodyPr/>
          <a:lstStyle/>
          <a:p>
            <a:fld id="{F98FFA36-FBB9-470A-A9BD-661A3914E69C}" type="datetimeFigureOut">
              <a:rPr lang="en-GB" smtClean="0"/>
              <a:t>18/07/2024</a:t>
            </a:fld>
            <a:endParaRPr lang="en-GB"/>
          </a:p>
        </p:txBody>
      </p:sp>
      <p:sp>
        <p:nvSpPr>
          <p:cNvPr id="5" name="Footer Placeholder 4">
            <a:extLst>
              <a:ext uri="{FF2B5EF4-FFF2-40B4-BE49-F238E27FC236}">
                <a16:creationId xmlns:a16="http://schemas.microsoft.com/office/drawing/2014/main" id="{DC8D87F4-65BD-EC4C-BE32-416CDE88CC9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30A65DB-BA60-4C29-2AE0-C437B00693ED}"/>
              </a:ext>
            </a:extLst>
          </p:cNvPr>
          <p:cNvSpPr>
            <a:spLocks noGrp="1"/>
          </p:cNvSpPr>
          <p:nvPr>
            <p:ph type="sldNum" sz="quarter" idx="12"/>
          </p:nvPr>
        </p:nvSpPr>
        <p:spPr/>
        <p:txBody>
          <a:bodyPr/>
          <a:lstStyle/>
          <a:p>
            <a:fld id="{6721FD78-9BA6-4D58-B554-8E123F16102E}" type="slidenum">
              <a:rPr lang="en-GB" smtClean="0"/>
              <a:t>‹#›</a:t>
            </a:fld>
            <a:endParaRPr lang="en-GB"/>
          </a:p>
        </p:txBody>
      </p:sp>
    </p:spTree>
    <p:extLst>
      <p:ext uri="{BB962C8B-B14F-4D97-AF65-F5344CB8AC3E}">
        <p14:creationId xmlns:p14="http://schemas.microsoft.com/office/powerpoint/2010/main" val="3964536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7E117B-5EC4-2B21-53DC-6DB6BD61327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9B87A768-5607-5837-A37E-D660648D238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1BA4FD35-9C81-5309-45A2-BCA6B43D373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F7043A81-7C0B-3435-70CB-89C24F53637E}"/>
              </a:ext>
            </a:extLst>
          </p:cNvPr>
          <p:cNvSpPr>
            <a:spLocks noGrp="1"/>
          </p:cNvSpPr>
          <p:nvPr>
            <p:ph type="dt" sz="half" idx="10"/>
          </p:nvPr>
        </p:nvSpPr>
        <p:spPr/>
        <p:txBody>
          <a:bodyPr/>
          <a:lstStyle/>
          <a:p>
            <a:fld id="{F98FFA36-FBB9-470A-A9BD-661A3914E69C}" type="datetimeFigureOut">
              <a:rPr lang="en-GB" smtClean="0"/>
              <a:t>18/07/2024</a:t>
            </a:fld>
            <a:endParaRPr lang="en-GB"/>
          </a:p>
        </p:txBody>
      </p:sp>
      <p:sp>
        <p:nvSpPr>
          <p:cNvPr id="6" name="Footer Placeholder 5">
            <a:extLst>
              <a:ext uri="{FF2B5EF4-FFF2-40B4-BE49-F238E27FC236}">
                <a16:creationId xmlns:a16="http://schemas.microsoft.com/office/drawing/2014/main" id="{B0CFB429-6201-E548-4485-C51A3EBD813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A87B64B-590D-E385-3C83-84D217203794}"/>
              </a:ext>
            </a:extLst>
          </p:cNvPr>
          <p:cNvSpPr>
            <a:spLocks noGrp="1"/>
          </p:cNvSpPr>
          <p:nvPr>
            <p:ph type="sldNum" sz="quarter" idx="12"/>
          </p:nvPr>
        </p:nvSpPr>
        <p:spPr/>
        <p:txBody>
          <a:bodyPr/>
          <a:lstStyle/>
          <a:p>
            <a:fld id="{6721FD78-9BA6-4D58-B554-8E123F16102E}" type="slidenum">
              <a:rPr lang="en-GB" smtClean="0"/>
              <a:t>‹#›</a:t>
            </a:fld>
            <a:endParaRPr lang="en-GB"/>
          </a:p>
        </p:txBody>
      </p:sp>
    </p:spTree>
    <p:extLst>
      <p:ext uri="{BB962C8B-B14F-4D97-AF65-F5344CB8AC3E}">
        <p14:creationId xmlns:p14="http://schemas.microsoft.com/office/powerpoint/2010/main" val="16015578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4D4E33-5CD2-0BA4-EDDC-E6EC63811A8A}"/>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76B09C8-F742-CAAF-7829-F80F5EFF315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8679519-4219-A454-B6DD-8B536D236F5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CFC8B364-BE58-F253-30D4-77FCF42BF4C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811BAA6-ACE4-E966-A427-D002A589E60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312DE8A1-19B0-A58E-25B6-C036C0D05C1F}"/>
              </a:ext>
            </a:extLst>
          </p:cNvPr>
          <p:cNvSpPr>
            <a:spLocks noGrp="1"/>
          </p:cNvSpPr>
          <p:nvPr>
            <p:ph type="dt" sz="half" idx="10"/>
          </p:nvPr>
        </p:nvSpPr>
        <p:spPr/>
        <p:txBody>
          <a:bodyPr/>
          <a:lstStyle/>
          <a:p>
            <a:fld id="{F98FFA36-FBB9-470A-A9BD-661A3914E69C}" type="datetimeFigureOut">
              <a:rPr lang="en-GB" smtClean="0"/>
              <a:t>18/07/2024</a:t>
            </a:fld>
            <a:endParaRPr lang="en-GB"/>
          </a:p>
        </p:txBody>
      </p:sp>
      <p:sp>
        <p:nvSpPr>
          <p:cNvPr id="8" name="Footer Placeholder 7">
            <a:extLst>
              <a:ext uri="{FF2B5EF4-FFF2-40B4-BE49-F238E27FC236}">
                <a16:creationId xmlns:a16="http://schemas.microsoft.com/office/drawing/2014/main" id="{0D040AF6-B9FF-D390-7352-695674FEBA8D}"/>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25D45CE4-EF99-74FA-FCF3-EF95D26BA583}"/>
              </a:ext>
            </a:extLst>
          </p:cNvPr>
          <p:cNvSpPr>
            <a:spLocks noGrp="1"/>
          </p:cNvSpPr>
          <p:nvPr>
            <p:ph type="sldNum" sz="quarter" idx="12"/>
          </p:nvPr>
        </p:nvSpPr>
        <p:spPr/>
        <p:txBody>
          <a:bodyPr/>
          <a:lstStyle/>
          <a:p>
            <a:fld id="{6721FD78-9BA6-4D58-B554-8E123F16102E}" type="slidenum">
              <a:rPr lang="en-GB" smtClean="0"/>
              <a:t>‹#›</a:t>
            </a:fld>
            <a:endParaRPr lang="en-GB"/>
          </a:p>
        </p:txBody>
      </p:sp>
    </p:spTree>
    <p:extLst>
      <p:ext uri="{BB962C8B-B14F-4D97-AF65-F5344CB8AC3E}">
        <p14:creationId xmlns:p14="http://schemas.microsoft.com/office/powerpoint/2010/main" val="5614767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5ADFAB-FEF7-2B81-8D61-80E5BBE13C11}"/>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8AA1C5B7-28E6-35D7-65C6-A26C05BECE64}"/>
              </a:ext>
            </a:extLst>
          </p:cNvPr>
          <p:cNvSpPr>
            <a:spLocks noGrp="1"/>
          </p:cNvSpPr>
          <p:nvPr>
            <p:ph type="dt" sz="half" idx="10"/>
          </p:nvPr>
        </p:nvSpPr>
        <p:spPr/>
        <p:txBody>
          <a:bodyPr/>
          <a:lstStyle/>
          <a:p>
            <a:fld id="{F98FFA36-FBB9-470A-A9BD-661A3914E69C}" type="datetimeFigureOut">
              <a:rPr lang="en-GB" smtClean="0"/>
              <a:t>18/07/2024</a:t>
            </a:fld>
            <a:endParaRPr lang="en-GB"/>
          </a:p>
        </p:txBody>
      </p:sp>
      <p:sp>
        <p:nvSpPr>
          <p:cNvPr id="4" name="Footer Placeholder 3">
            <a:extLst>
              <a:ext uri="{FF2B5EF4-FFF2-40B4-BE49-F238E27FC236}">
                <a16:creationId xmlns:a16="http://schemas.microsoft.com/office/drawing/2014/main" id="{6626960C-3E38-1DE7-CB92-462ED146AEB5}"/>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E6A029F9-84CE-AC1C-8086-2E054469D756}"/>
              </a:ext>
            </a:extLst>
          </p:cNvPr>
          <p:cNvSpPr>
            <a:spLocks noGrp="1"/>
          </p:cNvSpPr>
          <p:nvPr>
            <p:ph type="sldNum" sz="quarter" idx="12"/>
          </p:nvPr>
        </p:nvSpPr>
        <p:spPr/>
        <p:txBody>
          <a:bodyPr/>
          <a:lstStyle/>
          <a:p>
            <a:fld id="{6721FD78-9BA6-4D58-B554-8E123F16102E}" type="slidenum">
              <a:rPr lang="en-GB" smtClean="0"/>
              <a:t>‹#›</a:t>
            </a:fld>
            <a:endParaRPr lang="en-GB"/>
          </a:p>
        </p:txBody>
      </p:sp>
    </p:spTree>
    <p:extLst>
      <p:ext uri="{BB962C8B-B14F-4D97-AF65-F5344CB8AC3E}">
        <p14:creationId xmlns:p14="http://schemas.microsoft.com/office/powerpoint/2010/main" val="42611806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17E0841-5008-96D7-97E7-0B1F2B46780C}"/>
              </a:ext>
            </a:extLst>
          </p:cNvPr>
          <p:cNvSpPr>
            <a:spLocks noGrp="1"/>
          </p:cNvSpPr>
          <p:nvPr>
            <p:ph type="dt" sz="half" idx="10"/>
          </p:nvPr>
        </p:nvSpPr>
        <p:spPr/>
        <p:txBody>
          <a:bodyPr/>
          <a:lstStyle/>
          <a:p>
            <a:fld id="{F98FFA36-FBB9-470A-A9BD-661A3914E69C}" type="datetimeFigureOut">
              <a:rPr lang="en-GB" smtClean="0"/>
              <a:t>18/07/2024</a:t>
            </a:fld>
            <a:endParaRPr lang="en-GB"/>
          </a:p>
        </p:txBody>
      </p:sp>
      <p:sp>
        <p:nvSpPr>
          <p:cNvPr id="3" name="Footer Placeholder 2">
            <a:extLst>
              <a:ext uri="{FF2B5EF4-FFF2-40B4-BE49-F238E27FC236}">
                <a16:creationId xmlns:a16="http://schemas.microsoft.com/office/drawing/2014/main" id="{202D9893-C4C8-BA0A-A0CA-2E89D2DF5DE8}"/>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50A16AD9-F638-FB24-6E71-3164A1D6B3FB}"/>
              </a:ext>
            </a:extLst>
          </p:cNvPr>
          <p:cNvSpPr>
            <a:spLocks noGrp="1"/>
          </p:cNvSpPr>
          <p:nvPr>
            <p:ph type="sldNum" sz="quarter" idx="12"/>
          </p:nvPr>
        </p:nvSpPr>
        <p:spPr/>
        <p:txBody>
          <a:bodyPr/>
          <a:lstStyle/>
          <a:p>
            <a:fld id="{6721FD78-9BA6-4D58-B554-8E123F16102E}" type="slidenum">
              <a:rPr lang="en-GB" smtClean="0"/>
              <a:t>‹#›</a:t>
            </a:fld>
            <a:endParaRPr lang="en-GB"/>
          </a:p>
        </p:txBody>
      </p:sp>
    </p:spTree>
    <p:extLst>
      <p:ext uri="{BB962C8B-B14F-4D97-AF65-F5344CB8AC3E}">
        <p14:creationId xmlns:p14="http://schemas.microsoft.com/office/powerpoint/2010/main" val="39851085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DAA526-D4F8-CD46-ECCB-8D8C9C7DD87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64ED5BAE-E029-2902-C426-586E8DC95EA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F86812C2-B43B-67B5-E848-DD8926EEED0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5C153F2-EC6E-DD2A-F8FD-40575B9B0128}"/>
              </a:ext>
            </a:extLst>
          </p:cNvPr>
          <p:cNvSpPr>
            <a:spLocks noGrp="1"/>
          </p:cNvSpPr>
          <p:nvPr>
            <p:ph type="dt" sz="half" idx="10"/>
          </p:nvPr>
        </p:nvSpPr>
        <p:spPr/>
        <p:txBody>
          <a:bodyPr/>
          <a:lstStyle/>
          <a:p>
            <a:fld id="{F98FFA36-FBB9-470A-A9BD-661A3914E69C}" type="datetimeFigureOut">
              <a:rPr lang="en-GB" smtClean="0"/>
              <a:t>18/07/2024</a:t>
            </a:fld>
            <a:endParaRPr lang="en-GB"/>
          </a:p>
        </p:txBody>
      </p:sp>
      <p:sp>
        <p:nvSpPr>
          <p:cNvPr id="6" name="Footer Placeholder 5">
            <a:extLst>
              <a:ext uri="{FF2B5EF4-FFF2-40B4-BE49-F238E27FC236}">
                <a16:creationId xmlns:a16="http://schemas.microsoft.com/office/drawing/2014/main" id="{7FEDE794-5AA3-1183-0CF5-9F7C4E6B148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C9BC178-EA79-591A-97DD-79F43FF2C9B5}"/>
              </a:ext>
            </a:extLst>
          </p:cNvPr>
          <p:cNvSpPr>
            <a:spLocks noGrp="1"/>
          </p:cNvSpPr>
          <p:nvPr>
            <p:ph type="sldNum" sz="quarter" idx="12"/>
          </p:nvPr>
        </p:nvSpPr>
        <p:spPr/>
        <p:txBody>
          <a:bodyPr/>
          <a:lstStyle/>
          <a:p>
            <a:fld id="{6721FD78-9BA6-4D58-B554-8E123F16102E}" type="slidenum">
              <a:rPr lang="en-GB" smtClean="0"/>
              <a:t>‹#›</a:t>
            </a:fld>
            <a:endParaRPr lang="en-GB"/>
          </a:p>
        </p:txBody>
      </p:sp>
    </p:spTree>
    <p:extLst>
      <p:ext uri="{BB962C8B-B14F-4D97-AF65-F5344CB8AC3E}">
        <p14:creationId xmlns:p14="http://schemas.microsoft.com/office/powerpoint/2010/main" val="32072161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F57D40-416F-3696-409A-796AA6D4818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42EC9B94-6D5C-C649-87E8-C3D98591E02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FCC56368-7822-BCF4-5469-ABA51B15594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0983C8C-CC3D-E215-4D5D-44D5385F4768}"/>
              </a:ext>
            </a:extLst>
          </p:cNvPr>
          <p:cNvSpPr>
            <a:spLocks noGrp="1"/>
          </p:cNvSpPr>
          <p:nvPr>
            <p:ph type="dt" sz="half" idx="10"/>
          </p:nvPr>
        </p:nvSpPr>
        <p:spPr/>
        <p:txBody>
          <a:bodyPr/>
          <a:lstStyle/>
          <a:p>
            <a:fld id="{F98FFA36-FBB9-470A-A9BD-661A3914E69C}" type="datetimeFigureOut">
              <a:rPr lang="en-GB" smtClean="0"/>
              <a:t>18/07/2024</a:t>
            </a:fld>
            <a:endParaRPr lang="en-GB"/>
          </a:p>
        </p:txBody>
      </p:sp>
      <p:sp>
        <p:nvSpPr>
          <p:cNvPr id="6" name="Footer Placeholder 5">
            <a:extLst>
              <a:ext uri="{FF2B5EF4-FFF2-40B4-BE49-F238E27FC236}">
                <a16:creationId xmlns:a16="http://schemas.microsoft.com/office/drawing/2014/main" id="{F3FD6FF0-24E3-B627-38F0-5F0C6DC0776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CC336E1-F119-9BD8-AC08-81E52FBC7D49}"/>
              </a:ext>
            </a:extLst>
          </p:cNvPr>
          <p:cNvSpPr>
            <a:spLocks noGrp="1"/>
          </p:cNvSpPr>
          <p:nvPr>
            <p:ph type="sldNum" sz="quarter" idx="12"/>
          </p:nvPr>
        </p:nvSpPr>
        <p:spPr/>
        <p:txBody>
          <a:bodyPr/>
          <a:lstStyle/>
          <a:p>
            <a:fld id="{6721FD78-9BA6-4D58-B554-8E123F16102E}" type="slidenum">
              <a:rPr lang="en-GB" smtClean="0"/>
              <a:t>‹#›</a:t>
            </a:fld>
            <a:endParaRPr lang="en-GB"/>
          </a:p>
        </p:txBody>
      </p:sp>
    </p:spTree>
    <p:extLst>
      <p:ext uri="{BB962C8B-B14F-4D97-AF65-F5344CB8AC3E}">
        <p14:creationId xmlns:p14="http://schemas.microsoft.com/office/powerpoint/2010/main" val="14709800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DBB10A3-603F-5E90-D8AB-8342AE1F739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7117EA0-B622-30CD-740D-38939BABBA3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2F9AA0D-0FBF-7994-27AB-356E1516296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98FFA36-FBB9-470A-A9BD-661A3914E69C}" type="datetimeFigureOut">
              <a:rPr lang="en-GB" smtClean="0"/>
              <a:t>18/07/2024</a:t>
            </a:fld>
            <a:endParaRPr lang="en-GB"/>
          </a:p>
        </p:txBody>
      </p:sp>
      <p:sp>
        <p:nvSpPr>
          <p:cNvPr id="5" name="Footer Placeholder 4">
            <a:extLst>
              <a:ext uri="{FF2B5EF4-FFF2-40B4-BE49-F238E27FC236}">
                <a16:creationId xmlns:a16="http://schemas.microsoft.com/office/drawing/2014/main" id="{F1445547-76E6-08F8-CC7B-CDF28F51F8C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6BDBA945-C2FD-80DE-E7EF-74039C70FFB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21FD78-9BA6-4D58-B554-8E123F16102E}" type="slidenum">
              <a:rPr lang="en-GB" smtClean="0"/>
              <a:t>‹#›</a:t>
            </a:fld>
            <a:endParaRPr lang="en-GB"/>
          </a:p>
        </p:txBody>
      </p:sp>
    </p:spTree>
    <p:extLst>
      <p:ext uri="{BB962C8B-B14F-4D97-AF65-F5344CB8AC3E}">
        <p14:creationId xmlns:p14="http://schemas.microsoft.com/office/powerpoint/2010/main" val="8609740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rezi.com/view/D2FpbaLh2lHSfhzAE0Si/" TargetMode="Externa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9CCACC08-F31D-0941-10CE-F81843913F0E}"/>
              </a:ext>
            </a:extLst>
          </p:cNvPr>
          <p:cNvSpPr/>
          <p:nvPr/>
        </p:nvSpPr>
        <p:spPr>
          <a:xfrm>
            <a:off x="0" y="2458818"/>
            <a:ext cx="12192000" cy="3558190"/>
          </a:xfrm>
          <a:prstGeom prst="rect">
            <a:avLst/>
          </a:prstGeom>
          <a:solidFill>
            <a:srgbClr val="4168A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a:extLst>
              <a:ext uri="{FF2B5EF4-FFF2-40B4-BE49-F238E27FC236}">
                <a16:creationId xmlns:a16="http://schemas.microsoft.com/office/drawing/2014/main" id="{AFD44742-582B-B0EC-EC85-0860AD8ED173}"/>
              </a:ext>
            </a:extLst>
          </p:cNvPr>
          <p:cNvSpPr txBox="1"/>
          <p:nvPr/>
        </p:nvSpPr>
        <p:spPr>
          <a:xfrm>
            <a:off x="334917" y="2580925"/>
            <a:ext cx="5071350" cy="3323987"/>
          </a:xfrm>
          <a:prstGeom prst="rect">
            <a:avLst/>
          </a:prstGeom>
          <a:noFill/>
        </p:spPr>
        <p:txBody>
          <a:bodyPr wrap="square" lIns="91440" tIns="45720" rIns="91440" bIns="45720" rtlCol="0" anchor="t">
            <a:spAutoFit/>
          </a:bodyPr>
          <a:lstStyle/>
          <a:p>
            <a:r>
              <a:rPr lang="en-US" sz="4200" dirty="0">
                <a:solidFill>
                  <a:schemeClr val="bg1"/>
                </a:solidFill>
                <a:latin typeface="Raleway ExtraBold"/>
              </a:rPr>
              <a:t>Digital Health Networks addressing the future of digital in health</a:t>
            </a:r>
            <a:endParaRPr lang="en-GB" sz="4200" dirty="0">
              <a:solidFill>
                <a:schemeClr val="bg1"/>
              </a:solidFill>
              <a:latin typeface="Raleway ExtraBold"/>
            </a:endParaRPr>
          </a:p>
        </p:txBody>
      </p:sp>
      <p:sp>
        <p:nvSpPr>
          <p:cNvPr id="11" name="TextBox 10">
            <a:extLst>
              <a:ext uri="{FF2B5EF4-FFF2-40B4-BE49-F238E27FC236}">
                <a16:creationId xmlns:a16="http://schemas.microsoft.com/office/drawing/2014/main" id="{648D43DF-F4E6-322D-60DA-B3A7005DC2DF}"/>
              </a:ext>
            </a:extLst>
          </p:cNvPr>
          <p:cNvSpPr txBox="1"/>
          <p:nvPr/>
        </p:nvSpPr>
        <p:spPr>
          <a:xfrm>
            <a:off x="10568082" y="1928813"/>
            <a:ext cx="1552897" cy="430887"/>
          </a:xfrm>
          <a:prstGeom prst="rect">
            <a:avLst/>
          </a:prstGeom>
          <a:noFill/>
        </p:spPr>
        <p:txBody>
          <a:bodyPr wrap="square" rtlCol="0">
            <a:spAutoFit/>
          </a:bodyPr>
          <a:lstStyle/>
          <a:p>
            <a:r>
              <a:rPr lang="en-GB" sz="2200">
                <a:solidFill>
                  <a:srgbClr val="4168A3"/>
                </a:solidFill>
                <a:latin typeface="Raleway ExtraBold" panose="020B0903030101060003" pitchFamily="34" charset="0"/>
              </a:rPr>
              <a:t>#DHSS24</a:t>
            </a:r>
          </a:p>
        </p:txBody>
      </p:sp>
      <p:sp>
        <p:nvSpPr>
          <p:cNvPr id="2" name="TextBox 1">
            <a:extLst>
              <a:ext uri="{FF2B5EF4-FFF2-40B4-BE49-F238E27FC236}">
                <a16:creationId xmlns:a16="http://schemas.microsoft.com/office/drawing/2014/main" id="{09597FF0-A370-CB74-DE9D-D26C89FDD8D8}"/>
              </a:ext>
            </a:extLst>
          </p:cNvPr>
          <p:cNvSpPr txBox="1"/>
          <p:nvPr/>
        </p:nvSpPr>
        <p:spPr>
          <a:xfrm>
            <a:off x="9896123" y="4296226"/>
            <a:ext cx="1678616" cy="707886"/>
          </a:xfrm>
          <a:prstGeom prst="rect">
            <a:avLst/>
          </a:prstGeom>
          <a:noFill/>
        </p:spPr>
        <p:txBody>
          <a:bodyPr wrap="square" rtlCol="0">
            <a:spAutoFit/>
          </a:bodyPr>
          <a:lstStyle/>
          <a:p>
            <a:r>
              <a:rPr lang="en-GB" sz="2000" dirty="0">
                <a:solidFill>
                  <a:schemeClr val="bg1"/>
                </a:solidFill>
                <a:latin typeface="Raleway ExtraBold" panose="020B0903030101060003" pitchFamily="34" charset="0"/>
              </a:rPr>
              <a:t>Hayley Grafton</a:t>
            </a:r>
          </a:p>
        </p:txBody>
      </p:sp>
      <p:sp>
        <p:nvSpPr>
          <p:cNvPr id="3" name="Rectangle 2">
            <a:extLst>
              <a:ext uri="{FF2B5EF4-FFF2-40B4-BE49-F238E27FC236}">
                <a16:creationId xmlns:a16="http://schemas.microsoft.com/office/drawing/2014/main" id="{8D0A6E87-1136-CFA3-D986-2A5A1AFC71A4}"/>
              </a:ext>
            </a:extLst>
          </p:cNvPr>
          <p:cNvSpPr/>
          <p:nvPr/>
        </p:nvSpPr>
        <p:spPr>
          <a:xfrm flipV="1">
            <a:off x="7804783" y="3278794"/>
            <a:ext cx="1916097" cy="45719"/>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TextBox 3">
            <a:extLst>
              <a:ext uri="{FF2B5EF4-FFF2-40B4-BE49-F238E27FC236}">
                <a16:creationId xmlns:a16="http://schemas.microsoft.com/office/drawing/2014/main" id="{BA250226-7D8F-EB76-2564-B3E033467FD5}"/>
              </a:ext>
            </a:extLst>
          </p:cNvPr>
          <p:cNvSpPr txBox="1"/>
          <p:nvPr/>
        </p:nvSpPr>
        <p:spPr>
          <a:xfrm>
            <a:off x="9893926" y="5127963"/>
            <a:ext cx="2153166" cy="646331"/>
          </a:xfrm>
          <a:prstGeom prst="rect">
            <a:avLst/>
          </a:prstGeom>
          <a:noFill/>
        </p:spPr>
        <p:txBody>
          <a:bodyPr wrap="square" rtlCol="0">
            <a:spAutoFit/>
          </a:bodyPr>
          <a:lstStyle/>
          <a:p>
            <a:r>
              <a:rPr lang="en-US" sz="1200" dirty="0">
                <a:solidFill>
                  <a:schemeClr val="bg1"/>
                </a:solidFill>
                <a:latin typeface="Raleway" panose="020B0003030101060003" pitchFamily="34" charset="0"/>
              </a:rPr>
              <a:t>CNIO, University of Hospitals Leicester NHS Trust</a:t>
            </a:r>
            <a:endParaRPr lang="en-GB" sz="1200" dirty="0">
              <a:solidFill>
                <a:schemeClr val="bg1"/>
              </a:solidFill>
              <a:latin typeface="Raleway" panose="020B0003030101060003" pitchFamily="34" charset="0"/>
            </a:endParaRPr>
          </a:p>
        </p:txBody>
      </p:sp>
      <p:sp>
        <p:nvSpPr>
          <p:cNvPr id="15" name="TextBox 14">
            <a:extLst>
              <a:ext uri="{FF2B5EF4-FFF2-40B4-BE49-F238E27FC236}">
                <a16:creationId xmlns:a16="http://schemas.microsoft.com/office/drawing/2014/main" id="{C6397005-3AF4-EE47-7CFA-02279D80A177}"/>
              </a:ext>
            </a:extLst>
          </p:cNvPr>
          <p:cNvSpPr txBox="1"/>
          <p:nvPr/>
        </p:nvSpPr>
        <p:spPr>
          <a:xfrm>
            <a:off x="9890154" y="2569660"/>
            <a:ext cx="2206099" cy="707886"/>
          </a:xfrm>
          <a:prstGeom prst="rect">
            <a:avLst/>
          </a:prstGeom>
          <a:noFill/>
        </p:spPr>
        <p:txBody>
          <a:bodyPr wrap="square" rtlCol="0">
            <a:spAutoFit/>
          </a:bodyPr>
          <a:lstStyle/>
          <a:p>
            <a:r>
              <a:rPr lang="en-GB" sz="2000">
                <a:solidFill>
                  <a:schemeClr val="bg1"/>
                </a:solidFill>
                <a:latin typeface="Raleway ExtraBold" panose="020B0903030101060003" pitchFamily="34" charset="0"/>
              </a:rPr>
              <a:t>Ramandeep Kaur</a:t>
            </a:r>
          </a:p>
        </p:txBody>
      </p:sp>
      <p:sp>
        <p:nvSpPr>
          <p:cNvPr id="16" name="Rectangle 15">
            <a:extLst>
              <a:ext uri="{FF2B5EF4-FFF2-40B4-BE49-F238E27FC236}">
                <a16:creationId xmlns:a16="http://schemas.microsoft.com/office/drawing/2014/main" id="{4C1A97FE-660D-47E9-C25E-3E39A2BE9123}"/>
              </a:ext>
            </a:extLst>
          </p:cNvPr>
          <p:cNvSpPr/>
          <p:nvPr/>
        </p:nvSpPr>
        <p:spPr>
          <a:xfrm flipV="1">
            <a:off x="9979980" y="3278795"/>
            <a:ext cx="1916097" cy="45719"/>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TextBox 16">
            <a:extLst>
              <a:ext uri="{FF2B5EF4-FFF2-40B4-BE49-F238E27FC236}">
                <a16:creationId xmlns:a16="http://schemas.microsoft.com/office/drawing/2014/main" id="{A44AB2F0-59AA-A877-3DD6-210D789D898D}"/>
              </a:ext>
            </a:extLst>
          </p:cNvPr>
          <p:cNvSpPr txBox="1"/>
          <p:nvPr/>
        </p:nvSpPr>
        <p:spPr>
          <a:xfrm>
            <a:off x="9895215" y="3411935"/>
            <a:ext cx="2204521" cy="646331"/>
          </a:xfrm>
          <a:prstGeom prst="rect">
            <a:avLst/>
          </a:prstGeom>
          <a:noFill/>
        </p:spPr>
        <p:txBody>
          <a:bodyPr wrap="square" rtlCol="0">
            <a:spAutoFit/>
          </a:bodyPr>
          <a:lstStyle/>
          <a:p>
            <a:r>
              <a:rPr lang="en-US" sz="1200">
                <a:solidFill>
                  <a:schemeClr val="bg1"/>
                </a:solidFill>
                <a:latin typeface="Raleway" panose="020B0003030101060003" pitchFamily="34" charset="0"/>
              </a:rPr>
              <a:t>CCIO, University Hospitals of Northamptonshire NHS Group</a:t>
            </a:r>
            <a:endParaRPr lang="en-GB" sz="1200">
              <a:solidFill>
                <a:schemeClr val="bg1"/>
              </a:solidFill>
              <a:latin typeface="Raleway" panose="020B0003030101060003" pitchFamily="34" charset="0"/>
            </a:endParaRPr>
          </a:p>
        </p:txBody>
      </p:sp>
      <p:sp>
        <p:nvSpPr>
          <p:cNvPr id="18" name="TextBox 17">
            <a:extLst>
              <a:ext uri="{FF2B5EF4-FFF2-40B4-BE49-F238E27FC236}">
                <a16:creationId xmlns:a16="http://schemas.microsoft.com/office/drawing/2014/main" id="{BA237C98-B2C1-0407-5D85-F654652231C0}"/>
              </a:ext>
            </a:extLst>
          </p:cNvPr>
          <p:cNvSpPr txBox="1"/>
          <p:nvPr/>
        </p:nvSpPr>
        <p:spPr>
          <a:xfrm>
            <a:off x="7694626" y="4287917"/>
            <a:ext cx="2206099" cy="707886"/>
          </a:xfrm>
          <a:prstGeom prst="rect">
            <a:avLst/>
          </a:prstGeom>
          <a:noFill/>
        </p:spPr>
        <p:txBody>
          <a:bodyPr wrap="square" lIns="91440" tIns="45720" rIns="91440" bIns="45720" rtlCol="0" anchor="t">
            <a:spAutoFit/>
          </a:bodyPr>
          <a:lstStyle/>
          <a:p>
            <a:r>
              <a:rPr lang="en-GB" sz="2000">
                <a:solidFill>
                  <a:schemeClr val="bg1"/>
                </a:solidFill>
                <a:latin typeface="Raleway ExtraBold"/>
              </a:rPr>
              <a:t>Paul </a:t>
            </a:r>
            <a:endParaRPr lang="en-US">
              <a:solidFill>
                <a:schemeClr val="bg1"/>
              </a:solidFill>
              <a:latin typeface="Raleway ExtraBold"/>
            </a:endParaRPr>
          </a:p>
          <a:p>
            <a:r>
              <a:rPr lang="en-GB" sz="2000">
                <a:solidFill>
                  <a:schemeClr val="bg1"/>
                </a:solidFill>
                <a:latin typeface="Raleway ExtraBold"/>
              </a:rPr>
              <a:t>Charnley </a:t>
            </a:r>
            <a:endParaRPr lang="en-GB"/>
          </a:p>
        </p:txBody>
      </p:sp>
      <p:sp>
        <p:nvSpPr>
          <p:cNvPr id="19" name="Rectangle 18">
            <a:extLst>
              <a:ext uri="{FF2B5EF4-FFF2-40B4-BE49-F238E27FC236}">
                <a16:creationId xmlns:a16="http://schemas.microsoft.com/office/drawing/2014/main" id="{01A1BDB0-64B6-F2DA-B431-40510094B204}"/>
              </a:ext>
            </a:extLst>
          </p:cNvPr>
          <p:cNvSpPr/>
          <p:nvPr/>
        </p:nvSpPr>
        <p:spPr>
          <a:xfrm flipV="1">
            <a:off x="7804783" y="4990705"/>
            <a:ext cx="1916097" cy="45719"/>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TextBox 19">
            <a:extLst>
              <a:ext uri="{FF2B5EF4-FFF2-40B4-BE49-F238E27FC236}">
                <a16:creationId xmlns:a16="http://schemas.microsoft.com/office/drawing/2014/main" id="{BA7B25CD-0181-80FC-B28D-4BB3D4EF6481}"/>
              </a:ext>
            </a:extLst>
          </p:cNvPr>
          <p:cNvSpPr txBox="1"/>
          <p:nvPr/>
        </p:nvSpPr>
        <p:spPr>
          <a:xfrm>
            <a:off x="7719207" y="5134286"/>
            <a:ext cx="1928913" cy="830997"/>
          </a:xfrm>
          <a:prstGeom prst="rect">
            <a:avLst/>
          </a:prstGeom>
          <a:noFill/>
        </p:spPr>
        <p:txBody>
          <a:bodyPr wrap="square" lIns="91440" tIns="45720" rIns="91440" bIns="45720" rtlCol="0" anchor="t">
            <a:spAutoFit/>
          </a:bodyPr>
          <a:lstStyle/>
          <a:p>
            <a:r>
              <a:rPr lang="en-US" sz="1200">
                <a:solidFill>
                  <a:schemeClr val="bg1"/>
                </a:solidFill>
                <a:latin typeface="Raleway"/>
              </a:rPr>
              <a:t>Co-Chair. </a:t>
            </a:r>
            <a:r>
              <a:rPr lang="en-US" sz="1200" dirty="0">
                <a:solidFill>
                  <a:schemeClr val="bg1"/>
                </a:solidFill>
                <a:latin typeface="Raleway"/>
              </a:rPr>
              <a:t>Digital Blueprinting Steering Committee (NHS England)</a:t>
            </a:r>
            <a:endParaRPr lang="en-GB" sz="1200" dirty="0">
              <a:solidFill>
                <a:schemeClr val="bg1"/>
              </a:solidFill>
              <a:latin typeface="Raleway"/>
            </a:endParaRPr>
          </a:p>
        </p:txBody>
      </p:sp>
      <p:sp>
        <p:nvSpPr>
          <p:cNvPr id="21" name="TextBox 20">
            <a:extLst>
              <a:ext uri="{FF2B5EF4-FFF2-40B4-BE49-F238E27FC236}">
                <a16:creationId xmlns:a16="http://schemas.microsoft.com/office/drawing/2014/main" id="{5DC97FDF-C353-E12B-F44E-219D6A8FBAE3}"/>
              </a:ext>
            </a:extLst>
          </p:cNvPr>
          <p:cNvSpPr txBox="1"/>
          <p:nvPr/>
        </p:nvSpPr>
        <p:spPr>
          <a:xfrm>
            <a:off x="7694626" y="2533869"/>
            <a:ext cx="1365798" cy="707886"/>
          </a:xfrm>
          <a:prstGeom prst="rect">
            <a:avLst/>
          </a:prstGeom>
          <a:noFill/>
        </p:spPr>
        <p:txBody>
          <a:bodyPr wrap="square" rtlCol="0">
            <a:spAutoFit/>
          </a:bodyPr>
          <a:lstStyle/>
          <a:p>
            <a:r>
              <a:rPr lang="en-GB" sz="2000">
                <a:solidFill>
                  <a:schemeClr val="bg1"/>
                </a:solidFill>
                <a:latin typeface="Raleway ExtraBold" panose="020B0903030101060003" pitchFamily="34" charset="0"/>
              </a:rPr>
              <a:t>Abigail Harrison </a:t>
            </a:r>
          </a:p>
        </p:txBody>
      </p:sp>
      <p:sp>
        <p:nvSpPr>
          <p:cNvPr id="22" name="Rectangle 21">
            <a:extLst>
              <a:ext uri="{FF2B5EF4-FFF2-40B4-BE49-F238E27FC236}">
                <a16:creationId xmlns:a16="http://schemas.microsoft.com/office/drawing/2014/main" id="{E1AE290C-0CD4-4ED8-8FCF-31BFCA7C4B7E}"/>
              </a:ext>
            </a:extLst>
          </p:cNvPr>
          <p:cNvSpPr/>
          <p:nvPr/>
        </p:nvSpPr>
        <p:spPr>
          <a:xfrm flipV="1">
            <a:off x="9979958" y="4990705"/>
            <a:ext cx="1916097" cy="45719"/>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extLst>
              <a:ext uri="{FF2B5EF4-FFF2-40B4-BE49-F238E27FC236}">
                <a16:creationId xmlns:a16="http://schemas.microsoft.com/office/drawing/2014/main" id="{DB2D3D80-3C1E-31FE-82A5-66F402D80F82}"/>
              </a:ext>
            </a:extLst>
          </p:cNvPr>
          <p:cNvSpPr txBox="1"/>
          <p:nvPr/>
        </p:nvSpPr>
        <p:spPr>
          <a:xfrm>
            <a:off x="7694170" y="3399372"/>
            <a:ext cx="2023829" cy="830997"/>
          </a:xfrm>
          <a:prstGeom prst="rect">
            <a:avLst/>
          </a:prstGeom>
          <a:noFill/>
        </p:spPr>
        <p:txBody>
          <a:bodyPr wrap="square" rtlCol="0">
            <a:spAutoFit/>
          </a:bodyPr>
          <a:lstStyle/>
          <a:p>
            <a:r>
              <a:rPr lang="en-US" sz="1200" dirty="0">
                <a:solidFill>
                  <a:schemeClr val="bg1"/>
                </a:solidFill>
                <a:latin typeface="Raleway" panose="020B0003030101060003" pitchFamily="34" charset="0"/>
              </a:rPr>
              <a:t>Chief digital and infrastructure officer, Lancashire &amp; South Cumbria NHS FT</a:t>
            </a:r>
            <a:endParaRPr lang="en-GB" sz="1200" dirty="0">
              <a:solidFill>
                <a:schemeClr val="bg1"/>
              </a:solidFill>
              <a:latin typeface="Raleway" panose="020B0003030101060003" pitchFamily="34" charset="0"/>
            </a:endParaRPr>
          </a:p>
        </p:txBody>
      </p:sp>
      <p:pic>
        <p:nvPicPr>
          <p:cNvPr id="9" name="Picture 8" descr="A logo on a black background&#10;&#10;Description automatically generated">
            <a:extLst>
              <a:ext uri="{FF2B5EF4-FFF2-40B4-BE49-F238E27FC236}">
                <a16:creationId xmlns:a16="http://schemas.microsoft.com/office/drawing/2014/main" id="{A2224A08-960F-07ED-7FF4-006DBDA64AD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0310" y="311979"/>
            <a:ext cx="3895725" cy="1794334"/>
          </a:xfrm>
          <a:prstGeom prst="rect">
            <a:avLst/>
          </a:prstGeom>
        </p:spPr>
      </p:pic>
      <p:sp>
        <p:nvSpPr>
          <p:cNvPr id="10" name="Rectangle 9">
            <a:extLst>
              <a:ext uri="{FF2B5EF4-FFF2-40B4-BE49-F238E27FC236}">
                <a16:creationId xmlns:a16="http://schemas.microsoft.com/office/drawing/2014/main" id="{6CC88498-22AD-C1DD-0D89-0DF72C76718B}"/>
              </a:ext>
            </a:extLst>
          </p:cNvPr>
          <p:cNvSpPr/>
          <p:nvPr/>
        </p:nvSpPr>
        <p:spPr>
          <a:xfrm>
            <a:off x="0" y="6720395"/>
            <a:ext cx="12192000" cy="204279"/>
          </a:xfrm>
          <a:prstGeom prst="rect">
            <a:avLst/>
          </a:prstGeom>
          <a:solidFill>
            <a:srgbClr val="009E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a:extLst>
              <a:ext uri="{FF2B5EF4-FFF2-40B4-BE49-F238E27FC236}">
                <a16:creationId xmlns:a16="http://schemas.microsoft.com/office/drawing/2014/main" id="{6D36CAEF-32F1-6AE2-1664-0582FD746483}"/>
              </a:ext>
            </a:extLst>
          </p:cNvPr>
          <p:cNvSpPr/>
          <p:nvPr/>
        </p:nvSpPr>
        <p:spPr>
          <a:xfrm flipV="1">
            <a:off x="5632882" y="3277546"/>
            <a:ext cx="1916097" cy="45719"/>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TextBox 11">
            <a:extLst>
              <a:ext uri="{FF2B5EF4-FFF2-40B4-BE49-F238E27FC236}">
                <a16:creationId xmlns:a16="http://schemas.microsoft.com/office/drawing/2014/main" id="{037A6635-4620-2F4F-F40F-5B92AFC85F2D}"/>
              </a:ext>
            </a:extLst>
          </p:cNvPr>
          <p:cNvSpPr txBox="1"/>
          <p:nvPr/>
        </p:nvSpPr>
        <p:spPr>
          <a:xfrm>
            <a:off x="5546849" y="3411934"/>
            <a:ext cx="2100735" cy="830997"/>
          </a:xfrm>
          <a:prstGeom prst="rect">
            <a:avLst/>
          </a:prstGeom>
          <a:noFill/>
        </p:spPr>
        <p:txBody>
          <a:bodyPr wrap="square" rtlCol="0">
            <a:spAutoFit/>
          </a:bodyPr>
          <a:lstStyle/>
          <a:p>
            <a:r>
              <a:rPr lang="en-US" sz="1200" dirty="0">
                <a:solidFill>
                  <a:schemeClr val="bg1"/>
                </a:solidFill>
                <a:latin typeface="Raleway" panose="020B0003030101060003" pitchFamily="34" charset="0"/>
              </a:rPr>
              <a:t>Head of nursing informatics (CNIO), Oxford University Hospitals Foundation Trust</a:t>
            </a:r>
            <a:endParaRPr lang="en-GB" sz="1200" dirty="0">
              <a:solidFill>
                <a:schemeClr val="bg1"/>
              </a:solidFill>
              <a:latin typeface="Raleway" panose="020B0003030101060003" pitchFamily="34" charset="0"/>
            </a:endParaRPr>
          </a:p>
        </p:txBody>
      </p:sp>
      <p:sp>
        <p:nvSpPr>
          <p:cNvPr id="13" name="TextBox 12">
            <a:extLst>
              <a:ext uri="{FF2B5EF4-FFF2-40B4-BE49-F238E27FC236}">
                <a16:creationId xmlns:a16="http://schemas.microsoft.com/office/drawing/2014/main" id="{60456345-D5D3-8C91-7A43-3798926718D0}"/>
              </a:ext>
            </a:extLst>
          </p:cNvPr>
          <p:cNvSpPr txBox="1"/>
          <p:nvPr/>
        </p:nvSpPr>
        <p:spPr>
          <a:xfrm>
            <a:off x="5522941" y="2536240"/>
            <a:ext cx="1927453" cy="720176"/>
          </a:xfrm>
          <a:prstGeom prst="rect">
            <a:avLst/>
          </a:prstGeom>
          <a:noFill/>
        </p:spPr>
        <p:txBody>
          <a:bodyPr wrap="square" rtlCol="0">
            <a:spAutoFit/>
          </a:bodyPr>
          <a:lstStyle/>
          <a:p>
            <a:r>
              <a:rPr lang="en-GB" sz="2000">
                <a:solidFill>
                  <a:schemeClr val="bg1"/>
                </a:solidFill>
                <a:latin typeface="Raleway ExtraBold" panose="020B0903030101060003" pitchFamily="34" charset="0"/>
              </a:rPr>
              <a:t>Chair: Simon Noel </a:t>
            </a:r>
          </a:p>
        </p:txBody>
      </p:sp>
    </p:spTree>
    <p:extLst>
      <p:ext uri="{BB962C8B-B14F-4D97-AF65-F5344CB8AC3E}">
        <p14:creationId xmlns:p14="http://schemas.microsoft.com/office/powerpoint/2010/main" val="10948186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8CE1AFFF-5187-9F21-FF95-F95BF8B5C3E1}"/>
              </a:ext>
            </a:extLst>
          </p:cNvPr>
          <p:cNvSpPr/>
          <p:nvPr/>
        </p:nvSpPr>
        <p:spPr>
          <a:xfrm>
            <a:off x="0" y="6720395"/>
            <a:ext cx="12192000" cy="204279"/>
          </a:xfrm>
          <a:prstGeom prst="rect">
            <a:avLst/>
          </a:prstGeom>
          <a:solidFill>
            <a:srgbClr val="009E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a:extLst>
              <a:ext uri="{FF2B5EF4-FFF2-40B4-BE49-F238E27FC236}">
                <a16:creationId xmlns:a16="http://schemas.microsoft.com/office/drawing/2014/main" id="{9CCACC08-F31D-0941-10CE-F81843913F0E}"/>
              </a:ext>
            </a:extLst>
          </p:cNvPr>
          <p:cNvSpPr/>
          <p:nvPr/>
        </p:nvSpPr>
        <p:spPr>
          <a:xfrm>
            <a:off x="0" y="2458817"/>
            <a:ext cx="12192000" cy="3558190"/>
          </a:xfrm>
          <a:prstGeom prst="rect">
            <a:avLst/>
          </a:prstGeom>
          <a:solidFill>
            <a:srgbClr val="4168A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a:extLst>
              <a:ext uri="{FF2B5EF4-FFF2-40B4-BE49-F238E27FC236}">
                <a16:creationId xmlns:a16="http://schemas.microsoft.com/office/drawing/2014/main" id="{AFD44742-582B-B0EC-EC85-0860AD8ED173}"/>
              </a:ext>
            </a:extLst>
          </p:cNvPr>
          <p:cNvSpPr txBox="1"/>
          <p:nvPr/>
        </p:nvSpPr>
        <p:spPr>
          <a:xfrm>
            <a:off x="1242874" y="3219379"/>
            <a:ext cx="3932808" cy="646331"/>
          </a:xfrm>
          <a:prstGeom prst="rect">
            <a:avLst/>
          </a:prstGeom>
          <a:noFill/>
        </p:spPr>
        <p:txBody>
          <a:bodyPr wrap="square" lIns="91440" tIns="45720" rIns="91440" bIns="45720" rtlCol="0" anchor="t">
            <a:spAutoFit/>
          </a:bodyPr>
          <a:lstStyle/>
          <a:p>
            <a:r>
              <a:rPr lang="en-GB" sz="3600" dirty="0">
                <a:solidFill>
                  <a:schemeClr val="bg1"/>
                </a:solidFill>
                <a:latin typeface="Raleway ExtraBold"/>
                <a:hlinkClick r:id="rId2">
                  <a:extLst>
                    <a:ext uri="{A12FA001-AC4F-418D-AE19-62706E023703}">
                      <ahyp:hlinkClr xmlns:ahyp="http://schemas.microsoft.com/office/drawing/2018/hyperlinkcolor" val="tx"/>
                    </a:ext>
                  </a:extLst>
                </a:hlinkClick>
              </a:rPr>
              <a:t>Abigail Harrison</a:t>
            </a:r>
            <a:endParaRPr lang="en-GB" sz="3600" dirty="0">
              <a:solidFill>
                <a:schemeClr val="bg1"/>
              </a:solidFill>
              <a:latin typeface="Raleway ExtraBold" panose="020B0903030101060003" pitchFamily="34" charset="0"/>
            </a:endParaRPr>
          </a:p>
        </p:txBody>
      </p:sp>
      <p:sp>
        <p:nvSpPr>
          <p:cNvPr id="9" name="Rectangle 8">
            <a:extLst>
              <a:ext uri="{FF2B5EF4-FFF2-40B4-BE49-F238E27FC236}">
                <a16:creationId xmlns:a16="http://schemas.microsoft.com/office/drawing/2014/main" id="{240EBAE2-B727-041C-0C59-0B3A9338DFAA}"/>
              </a:ext>
            </a:extLst>
          </p:cNvPr>
          <p:cNvSpPr/>
          <p:nvPr/>
        </p:nvSpPr>
        <p:spPr>
          <a:xfrm>
            <a:off x="1340528" y="3928263"/>
            <a:ext cx="3435658" cy="45719"/>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extBox 9">
            <a:extLst>
              <a:ext uri="{FF2B5EF4-FFF2-40B4-BE49-F238E27FC236}">
                <a16:creationId xmlns:a16="http://schemas.microsoft.com/office/drawing/2014/main" id="{ADF1C629-8103-A044-68C0-C155B880384E}"/>
              </a:ext>
            </a:extLst>
          </p:cNvPr>
          <p:cNvSpPr txBox="1"/>
          <p:nvPr/>
        </p:nvSpPr>
        <p:spPr>
          <a:xfrm>
            <a:off x="1242874" y="4116624"/>
            <a:ext cx="6557510" cy="1384995"/>
          </a:xfrm>
          <a:prstGeom prst="rect">
            <a:avLst/>
          </a:prstGeom>
          <a:noFill/>
        </p:spPr>
        <p:txBody>
          <a:bodyPr wrap="square" lIns="91440" tIns="45720" rIns="91440" bIns="45720" rtlCol="0" anchor="t">
            <a:spAutoFit/>
          </a:bodyPr>
          <a:lstStyle/>
          <a:p>
            <a:r>
              <a:rPr lang="en-GB" sz="2800" dirty="0">
                <a:solidFill>
                  <a:schemeClr val="bg1"/>
                </a:solidFill>
                <a:latin typeface="Raleway"/>
              </a:rPr>
              <a:t>Executive Director of Digital and Infrastructure, Lancashire &amp; South Cumbria NHS Foundation Trust</a:t>
            </a:r>
            <a:endParaRPr lang="en-US" dirty="0">
              <a:solidFill>
                <a:schemeClr val="bg1"/>
              </a:solidFill>
            </a:endParaRPr>
          </a:p>
        </p:txBody>
      </p:sp>
      <p:sp>
        <p:nvSpPr>
          <p:cNvPr id="11" name="TextBox 10">
            <a:extLst>
              <a:ext uri="{FF2B5EF4-FFF2-40B4-BE49-F238E27FC236}">
                <a16:creationId xmlns:a16="http://schemas.microsoft.com/office/drawing/2014/main" id="{648D43DF-F4E6-322D-60DA-B3A7005DC2DF}"/>
              </a:ext>
            </a:extLst>
          </p:cNvPr>
          <p:cNvSpPr txBox="1"/>
          <p:nvPr/>
        </p:nvSpPr>
        <p:spPr>
          <a:xfrm>
            <a:off x="10568082" y="1928813"/>
            <a:ext cx="1552897" cy="430887"/>
          </a:xfrm>
          <a:prstGeom prst="rect">
            <a:avLst/>
          </a:prstGeom>
          <a:noFill/>
        </p:spPr>
        <p:txBody>
          <a:bodyPr wrap="square" rtlCol="0">
            <a:spAutoFit/>
          </a:bodyPr>
          <a:lstStyle/>
          <a:p>
            <a:r>
              <a:rPr lang="en-GB" sz="2200" dirty="0">
                <a:solidFill>
                  <a:srgbClr val="4168A3"/>
                </a:solidFill>
                <a:latin typeface="Raleway ExtraBold" panose="020B0903030101060003" pitchFamily="34" charset="0"/>
              </a:rPr>
              <a:t>#DHSS24</a:t>
            </a:r>
          </a:p>
        </p:txBody>
      </p:sp>
      <p:pic>
        <p:nvPicPr>
          <p:cNvPr id="3" name="Picture 2" descr="A logo on a black background&#10;&#10;Description automatically generated">
            <a:extLst>
              <a:ext uri="{FF2B5EF4-FFF2-40B4-BE49-F238E27FC236}">
                <a16:creationId xmlns:a16="http://schemas.microsoft.com/office/drawing/2014/main" id="{A9732A4F-CFD8-028C-FE55-AB209B6E725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0310" y="311979"/>
            <a:ext cx="3895725" cy="1794334"/>
          </a:xfrm>
          <a:prstGeom prst="rect">
            <a:avLst/>
          </a:prstGeom>
        </p:spPr>
      </p:pic>
    </p:spTree>
    <p:extLst>
      <p:ext uri="{BB962C8B-B14F-4D97-AF65-F5344CB8AC3E}">
        <p14:creationId xmlns:p14="http://schemas.microsoft.com/office/powerpoint/2010/main" val="26844321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9CCACC08-F31D-0941-10CE-F81843913F0E}"/>
              </a:ext>
            </a:extLst>
          </p:cNvPr>
          <p:cNvSpPr/>
          <p:nvPr/>
        </p:nvSpPr>
        <p:spPr>
          <a:xfrm>
            <a:off x="0" y="2458818"/>
            <a:ext cx="12192000" cy="3558190"/>
          </a:xfrm>
          <a:prstGeom prst="rect">
            <a:avLst/>
          </a:prstGeom>
          <a:solidFill>
            <a:srgbClr val="4168A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TextBox 7">
            <a:extLst>
              <a:ext uri="{FF2B5EF4-FFF2-40B4-BE49-F238E27FC236}">
                <a16:creationId xmlns:a16="http://schemas.microsoft.com/office/drawing/2014/main" id="{AFD44742-582B-B0EC-EC85-0860AD8ED173}"/>
              </a:ext>
            </a:extLst>
          </p:cNvPr>
          <p:cNvSpPr txBox="1"/>
          <p:nvPr/>
        </p:nvSpPr>
        <p:spPr>
          <a:xfrm>
            <a:off x="334917" y="2580925"/>
            <a:ext cx="5071350" cy="3323987"/>
          </a:xfrm>
          <a:prstGeom prst="rect">
            <a:avLst/>
          </a:prstGeom>
          <a:noFill/>
        </p:spPr>
        <p:txBody>
          <a:bodyPr wrap="square" lIns="91440" tIns="45720" rIns="91440" bIns="45720" rtlCol="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200" b="0" i="0" u="none" strike="noStrike" kern="1200" cap="none" spc="0" normalizeH="0" baseline="0" noProof="0">
                <a:ln>
                  <a:noFill/>
                </a:ln>
                <a:solidFill>
                  <a:prstClr val="white"/>
                </a:solidFill>
                <a:effectLst/>
                <a:uLnTx/>
                <a:uFillTx/>
                <a:latin typeface="Raleway ExtraBold"/>
                <a:ea typeface="+mn-ea"/>
                <a:cs typeface="+mn-cs"/>
              </a:rPr>
              <a:t>Digital Health Networks addressing the future of digital in health</a:t>
            </a:r>
            <a:endParaRPr kumimoji="0" lang="en-GB" sz="4200" b="0" i="0" u="none" strike="noStrike" kern="1200" cap="none" spc="0" normalizeH="0" baseline="0" noProof="0">
              <a:ln>
                <a:noFill/>
              </a:ln>
              <a:solidFill>
                <a:prstClr val="white"/>
              </a:solidFill>
              <a:effectLst/>
              <a:uLnTx/>
              <a:uFillTx/>
              <a:latin typeface="Raleway ExtraBold"/>
              <a:ea typeface="+mn-ea"/>
              <a:cs typeface="+mn-cs"/>
            </a:endParaRPr>
          </a:p>
        </p:txBody>
      </p:sp>
      <p:sp>
        <p:nvSpPr>
          <p:cNvPr id="11" name="TextBox 10">
            <a:extLst>
              <a:ext uri="{FF2B5EF4-FFF2-40B4-BE49-F238E27FC236}">
                <a16:creationId xmlns:a16="http://schemas.microsoft.com/office/drawing/2014/main" id="{648D43DF-F4E6-322D-60DA-B3A7005DC2DF}"/>
              </a:ext>
            </a:extLst>
          </p:cNvPr>
          <p:cNvSpPr txBox="1"/>
          <p:nvPr/>
        </p:nvSpPr>
        <p:spPr>
          <a:xfrm>
            <a:off x="10568082" y="1928813"/>
            <a:ext cx="1552897" cy="43088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200" b="0" i="0" u="none" strike="noStrike" kern="1200" cap="none" spc="0" normalizeH="0" baseline="0" noProof="0">
                <a:ln>
                  <a:noFill/>
                </a:ln>
                <a:solidFill>
                  <a:srgbClr val="4168A3"/>
                </a:solidFill>
                <a:effectLst/>
                <a:uLnTx/>
                <a:uFillTx/>
                <a:latin typeface="Raleway ExtraBold" panose="020B0903030101060003" pitchFamily="34" charset="0"/>
                <a:ea typeface="+mn-ea"/>
                <a:cs typeface="+mn-cs"/>
              </a:rPr>
              <a:t>#DHSS24</a:t>
            </a:r>
          </a:p>
        </p:txBody>
      </p:sp>
      <p:sp>
        <p:nvSpPr>
          <p:cNvPr id="2" name="TextBox 1">
            <a:extLst>
              <a:ext uri="{FF2B5EF4-FFF2-40B4-BE49-F238E27FC236}">
                <a16:creationId xmlns:a16="http://schemas.microsoft.com/office/drawing/2014/main" id="{09597FF0-A370-CB74-DE9D-D26C89FDD8D8}"/>
              </a:ext>
            </a:extLst>
          </p:cNvPr>
          <p:cNvSpPr txBox="1"/>
          <p:nvPr/>
        </p:nvSpPr>
        <p:spPr>
          <a:xfrm>
            <a:off x="9896123" y="4296226"/>
            <a:ext cx="1678616" cy="70788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000" b="0" i="0" u="none" strike="noStrike" kern="1200" cap="none" spc="0" normalizeH="0" baseline="0" noProof="0" dirty="0">
                <a:ln>
                  <a:noFill/>
                </a:ln>
                <a:solidFill>
                  <a:prstClr val="white"/>
                </a:solidFill>
                <a:effectLst/>
                <a:uLnTx/>
                <a:uFillTx/>
                <a:latin typeface="Raleway ExtraBold" panose="020B0903030101060003" pitchFamily="34" charset="0"/>
                <a:ea typeface="+mn-ea"/>
                <a:cs typeface="+mn-cs"/>
              </a:rPr>
              <a:t>Hayley Grafton</a:t>
            </a:r>
          </a:p>
        </p:txBody>
      </p:sp>
      <p:sp>
        <p:nvSpPr>
          <p:cNvPr id="3" name="Rectangle 2">
            <a:extLst>
              <a:ext uri="{FF2B5EF4-FFF2-40B4-BE49-F238E27FC236}">
                <a16:creationId xmlns:a16="http://schemas.microsoft.com/office/drawing/2014/main" id="{8D0A6E87-1136-CFA3-D986-2A5A1AFC71A4}"/>
              </a:ext>
            </a:extLst>
          </p:cNvPr>
          <p:cNvSpPr/>
          <p:nvPr/>
        </p:nvSpPr>
        <p:spPr>
          <a:xfrm flipV="1">
            <a:off x="7804783" y="3278794"/>
            <a:ext cx="1916097" cy="45719"/>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TextBox 3">
            <a:extLst>
              <a:ext uri="{FF2B5EF4-FFF2-40B4-BE49-F238E27FC236}">
                <a16:creationId xmlns:a16="http://schemas.microsoft.com/office/drawing/2014/main" id="{BA250226-7D8F-EB76-2564-B3E033467FD5}"/>
              </a:ext>
            </a:extLst>
          </p:cNvPr>
          <p:cNvSpPr txBox="1"/>
          <p:nvPr/>
        </p:nvSpPr>
        <p:spPr>
          <a:xfrm>
            <a:off x="9893926" y="5127963"/>
            <a:ext cx="2153166"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white"/>
                </a:solidFill>
                <a:effectLst/>
                <a:uLnTx/>
                <a:uFillTx/>
                <a:latin typeface="Raleway" panose="020B0003030101060003" pitchFamily="34" charset="0"/>
                <a:ea typeface="+mn-ea"/>
                <a:cs typeface="+mn-cs"/>
              </a:rPr>
              <a:t>CNIO, University of Hospitals Leicester NHS Trust</a:t>
            </a:r>
            <a:endParaRPr kumimoji="0" lang="en-GB" sz="1200" b="0" i="0" u="none" strike="noStrike" kern="1200" cap="none" spc="0" normalizeH="0" baseline="0" noProof="0" dirty="0">
              <a:ln>
                <a:noFill/>
              </a:ln>
              <a:solidFill>
                <a:prstClr val="white"/>
              </a:solidFill>
              <a:effectLst/>
              <a:uLnTx/>
              <a:uFillTx/>
              <a:latin typeface="Raleway" panose="020B0003030101060003" pitchFamily="34" charset="0"/>
              <a:ea typeface="+mn-ea"/>
              <a:cs typeface="+mn-cs"/>
            </a:endParaRPr>
          </a:p>
        </p:txBody>
      </p:sp>
      <p:sp>
        <p:nvSpPr>
          <p:cNvPr id="15" name="TextBox 14">
            <a:extLst>
              <a:ext uri="{FF2B5EF4-FFF2-40B4-BE49-F238E27FC236}">
                <a16:creationId xmlns:a16="http://schemas.microsoft.com/office/drawing/2014/main" id="{C6397005-3AF4-EE47-7CFA-02279D80A177}"/>
              </a:ext>
            </a:extLst>
          </p:cNvPr>
          <p:cNvSpPr txBox="1"/>
          <p:nvPr/>
        </p:nvSpPr>
        <p:spPr>
          <a:xfrm>
            <a:off x="9890154" y="2569660"/>
            <a:ext cx="2206099" cy="70788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000" b="0" i="0" u="none" strike="noStrike" kern="1200" cap="none" spc="0" normalizeH="0" baseline="0" noProof="0">
                <a:ln>
                  <a:noFill/>
                </a:ln>
                <a:solidFill>
                  <a:prstClr val="white"/>
                </a:solidFill>
                <a:effectLst/>
                <a:uLnTx/>
                <a:uFillTx/>
                <a:latin typeface="Raleway ExtraBold" panose="020B0903030101060003" pitchFamily="34" charset="0"/>
                <a:ea typeface="+mn-ea"/>
                <a:cs typeface="+mn-cs"/>
              </a:rPr>
              <a:t>Ramandeep Kaur</a:t>
            </a:r>
          </a:p>
        </p:txBody>
      </p:sp>
      <p:sp>
        <p:nvSpPr>
          <p:cNvPr id="16" name="Rectangle 15">
            <a:extLst>
              <a:ext uri="{FF2B5EF4-FFF2-40B4-BE49-F238E27FC236}">
                <a16:creationId xmlns:a16="http://schemas.microsoft.com/office/drawing/2014/main" id="{4C1A97FE-660D-47E9-C25E-3E39A2BE9123}"/>
              </a:ext>
            </a:extLst>
          </p:cNvPr>
          <p:cNvSpPr/>
          <p:nvPr/>
        </p:nvSpPr>
        <p:spPr>
          <a:xfrm flipV="1">
            <a:off x="9979980" y="3278795"/>
            <a:ext cx="1916097" cy="45719"/>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TextBox 16">
            <a:extLst>
              <a:ext uri="{FF2B5EF4-FFF2-40B4-BE49-F238E27FC236}">
                <a16:creationId xmlns:a16="http://schemas.microsoft.com/office/drawing/2014/main" id="{A44AB2F0-59AA-A877-3DD6-210D789D898D}"/>
              </a:ext>
            </a:extLst>
          </p:cNvPr>
          <p:cNvSpPr txBox="1"/>
          <p:nvPr/>
        </p:nvSpPr>
        <p:spPr>
          <a:xfrm>
            <a:off x="9895215" y="3411935"/>
            <a:ext cx="2204521"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white"/>
                </a:solidFill>
                <a:effectLst/>
                <a:uLnTx/>
                <a:uFillTx/>
                <a:latin typeface="Raleway" panose="020B0003030101060003" pitchFamily="34" charset="0"/>
                <a:ea typeface="+mn-ea"/>
                <a:cs typeface="+mn-cs"/>
              </a:rPr>
              <a:t>CCIO, University Hospitals of Northamptonshire NHS Group</a:t>
            </a:r>
            <a:endParaRPr kumimoji="0" lang="en-GB" sz="1200" b="0" i="0" u="none" strike="noStrike" kern="1200" cap="none" spc="0" normalizeH="0" baseline="0" noProof="0">
              <a:ln>
                <a:noFill/>
              </a:ln>
              <a:solidFill>
                <a:prstClr val="white"/>
              </a:solidFill>
              <a:effectLst/>
              <a:uLnTx/>
              <a:uFillTx/>
              <a:latin typeface="Raleway" panose="020B0003030101060003" pitchFamily="34" charset="0"/>
              <a:ea typeface="+mn-ea"/>
              <a:cs typeface="+mn-cs"/>
            </a:endParaRPr>
          </a:p>
        </p:txBody>
      </p:sp>
      <p:sp>
        <p:nvSpPr>
          <p:cNvPr id="18" name="TextBox 17">
            <a:extLst>
              <a:ext uri="{FF2B5EF4-FFF2-40B4-BE49-F238E27FC236}">
                <a16:creationId xmlns:a16="http://schemas.microsoft.com/office/drawing/2014/main" id="{BA237C98-B2C1-0407-5D85-F654652231C0}"/>
              </a:ext>
            </a:extLst>
          </p:cNvPr>
          <p:cNvSpPr txBox="1"/>
          <p:nvPr/>
        </p:nvSpPr>
        <p:spPr>
          <a:xfrm>
            <a:off x="7694626" y="4287917"/>
            <a:ext cx="2206099" cy="707886"/>
          </a:xfrm>
          <a:prstGeom prst="rect">
            <a:avLst/>
          </a:prstGeom>
          <a:noFill/>
        </p:spPr>
        <p:txBody>
          <a:bodyPr wrap="square" lIns="91440" tIns="45720" rIns="91440" bIns="45720" rtlCol="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000" b="0" i="0" u="none" strike="noStrike" kern="1200" cap="none" spc="0" normalizeH="0" baseline="0" noProof="0">
                <a:ln>
                  <a:noFill/>
                </a:ln>
                <a:solidFill>
                  <a:prstClr val="white"/>
                </a:solidFill>
                <a:effectLst/>
                <a:uLnTx/>
                <a:uFillTx/>
                <a:latin typeface="Raleway ExtraBold"/>
                <a:ea typeface="+mn-ea"/>
                <a:cs typeface="+mn-cs"/>
              </a:rPr>
              <a:t>Paul </a:t>
            </a:r>
            <a:endParaRPr kumimoji="0" lang="en-US" sz="1800" b="0" i="0" u="none" strike="noStrike" kern="1200" cap="none" spc="0" normalizeH="0" baseline="0" noProof="0">
              <a:ln>
                <a:noFill/>
              </a:ln>
              <a:solidFill>
                <a:prstClr val="white"/>
              </a:solidFill>
              <a:effectLst/>
              <a:uLnTx/>
              <a:uFillTx/>
              <a:latin typeface="Raleway ExtraBold"/>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000" b="0" i="0" u="none" strike="noStrike" kern="1200" cap="none" spc="0" normalizeH="0" baseline="0" noProof="0">
                <a:ln>
                  <a:noFill/>
                </a:ln>
                <a:solidFill>
                  <a:prstClr val="white"/>
                </a:solidFill>
                <a:effectLst/>
                <a:uLnTx/>
                <a:uFillTx/>
                <a:latin typeface="Raleway ExtraBold"/>
                <a:ea typeface="+mn-ea"/>
                <a:cs typeface="+mn-cs"/>
              </a:rPr>
              <a:t>Charnley </a:t>
            </a:r>
            <a:endParaRPr kumimoji="0" lang="en-GB"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9" name="Rectangle 18">
            <a:extLst>
              <a:ext uri="{FF2B5EF4-FFF2-40B4-BE49-F238E27FC236}">
                <a16:creationId xmlns:a16="http://schemas.microsoft.com/office/drawing/2014/main" id="{01A1BDB0-64B6-F2DA-B431-40510094B204}"/>
              </a:ext>
            </a:extLst>
          </p:cNvPr>
          <p:cNvSpPr/>
          <p:nvPr/>
        </p:nvSpPr>
        <p:spPr>
          <a:xfrm flipV="1">
            <a:off x="7804783" y="4990705"/>
            <a:ext cx="1916097" cy="45719"/>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0" name="TextBox 19">
            <a:extLst>
              <a:ext uri="{FF2B5EF4-FFF2-40B4-BE49-F238E27FC236}">
                <a16:creationId xmlns:a16="http://schemas.microsoft.com/office/drawing/2014/main" id="{BA7B25CD-0181-80FC-B28D-4BB3D4EF6481}"/>
              </a:ext>
            </a:extLst>
          </p:cNvPr>
          <p:cNvSpPr txBox="1"/>
          <p:nvPr/>
        </p:nvSpPr>
        <p:spPr>
          <a:xfrm>
            <a:off x="7719207" y="5134286"/>
            <a:ext cx="1928913" cy="830997"/>
          </a:xfrm>
          <a:prstGeom prst="rect">
            <a:avLst/>
          </a:prstGeom>
          <a:noFill/>
        </p:spPr>
        <p:txBody>
          <a:bodyPr wrap="square" lIns="91440" tIns="45720" rIns="91440" bIns="45720" rtlCol="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white"/>
                </a:solidFill>
                <a:effectLst/>
                <a:uLnTx/>
                <a:uFillTx/>
                <a:latin typeface="Raleway"/>
                <a:ea typeface="+mn-ea"/>
                <a:cs typeface="+mn-cs"/>
              </a:rPr>
              <a:t>co-chair. Digital Blueprinting Steering Committee (NHS England)</a:t>
            </a:r>
            <a:endParaRPr kumimoji="0" lang="en-GB" sz="1200" b="0" i="0" u="none" strike="noStrike" kern="1200" cap="none" spc="0" normalizeH="0" baseline="0" noProof="0">
              <a:ln>
                <a:noFill/>
              </a:ln>
              <a:solidFill>
                <a:prstClr val="white"/>
              </a:solidFill>
              <a:effectLst/>
              <a:uLnTx/>
              <a:uFillTx/>
              <a:latin typeface="Raleway"/>
              <a:ea typeface="+mn-ea"/>
              <a:cs typeface="+mn-cs"/>
            </a:endParaRPr>
          </a:p>
        </p:txBody>
      </p:sp>
      <p:sp>
        <p:nvSpPr>
          <p:cNvPr id="21" name="TextBox 20">
            <a:extLst>
              <a:ext uri="{FF2B5EF4-FFF2-40B4-BE49-F238E27FC236}">
                <a16:creationId xmlns:a16="http://schemas.microsoft.com/office/drawing/2014/main" id="{5DC97FDF-C353-E12B-F44E-219D6A8FBAE3}"/>
              </a:ext>
            </a:extLst>
          </p:cNvPr>
          <p:cNvSpPr txBox="1"/>
          <p:nvPr/>
        </p:nvSpPr>
        <p:spPr>
          <a:xfrm>
            <a:off x="7694626" y="2533869"/>
            <a:ext cx="1365798" cy="70788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000" b="0" i="0" u="none" strike="noStrike" kern="1200" cap="none" spc="0" normalizeH="0" baseline="0" noProof="0">
                <a:ln>
                  <a:noFill/>
                </a:ln>
                <a:solidFill>
                  <a:prstClr val="white"/>
                </a:solidFill>
                <a:effectLst/>
                <a:uLnTx/>
                <a:uFillTx/>
                <a:latin typeface="Raleway ExtraBold" panose="020B0903030101060003" pitchFamily="34" charset="0"/>
                <a:ea typeface="+mn-ea"/>
                <a:cs typeface="+mn-cs"/>
              </a:rPr>
              <a:t>Abigail Harrison </a:t>
            </a:r>
          </a:p>
        </p:txBody>
      </p:sp>
      <p:sp>
        <p:nvSpPr>
          <p:cNvPr id="22" name="Rectangle 21">
            <a:extLst>
              <a:ext uri="{FF2B5EF4-FFF2-40B4-BE49-F238E27FC236}">
                <a16:creationId xmlns:a16="http://schemas.microsoft.com/office/drawing/2014/main" id="{E1AE290C-0CD4-4ED8-8FCF-31BFCA7C4B7E}"/>
              </a:ext>
            </a:extLst>
          </p:cNvPr>
          <p:cNvSpPr/>
          <p:nvPr/>
        </p:nvSpPr>
        <p:spPr>
          <a:xfrm flipV="1">
            <a:off x="9979958" y="4990705"/>
            <a:ext cx="1916097" cy="45719"/>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3" name="TextBox 22">
            <a:extLst>
              <a:ext uri="{FF2B5EF4-FFF2-40B4-BE49-F238E27FC236}">
                <a16:creationId xmlns:a16="http://schemas.microsoft.com/office/drawing/2014/main" id="{DB2D3D80-3C1E-31FE-82A5-66F402D80F82}"/>
              </a:ext>
            </a:extLst>
          </p:cNvPr>
          <p:cNvSpPr txBox="1"/>
          <p:nvPr/>
        </p:nvSpPr>
        <p:spPr>
          <a:xfrm>
            <a:off x="7694170" y="3399372"/>
            <a:ext cx="2023829"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white"/>
                </a:solidFill>
                <a:effectLst/>
                <a:uLnTx/>
                <a:uFillTx/>
                <a:latin typeface="Raleway" panose="020B0003030101060003" pitchFamily="34" charset="0"/>
                <a:ea typeface="+mn-ea"/>
                <a:cs typeface="+mn-cs"/>
              </a:rPr>
              <a:t>chief digital and infrastructure officer, Lancashire &amp; South Cumbria NHS FT</a:t>
            </a:r>
            <a:endParaRPr kumimoji="0" lang="en-GB" sz="1200" b="0" i="0" u="none" strike="noStrike" kern="1200" cap="none" spc="0" normalizeH="0" baseline="0" noProof="0">
              <a:ln>
                <a:noFill/>
              </a:ln>
              <a:solidFill>
                <a:prstClr val="white"/>
              </a:solidFill>
              <a:effectLst/>
              <a:uLnTx/>
              <a:uFillTx/>
              <a:latin typeface="Raleway" panose="020B0003030101060003" pitchFamily="34" charset="0"/>
              <a:ea typeface="+mn-ea"/>
              <a:cs typeface="+mn-cs"/>
            </a:endParaRPr>
          </a:p>
        </p:txBody>
      </p:sp>
      <p:pic>
        <p:nvPicPr>
          <p:cNvPr id="9" name="Picture 8" descr="A logo on a black background&#10;&#10;Description automatically generated">
            <a:extLst>
              <a:ext uri="{FF2B5EF4-FFF2-40B4-BE49-F238E27FC236}">
                <a16:creationId xmlns:a16="http://schemas.microsoft.com/office/drawing/2014/main" id="{A2224A08-960F-07ED-7FF4-006DBDA64AD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0310" y="311979"/>
            <a:ext cx="3895725" cy="1794334"/>
          </a:xfrm>
          <a:prstGeom prst="rect">
            <a:avLst/>
          </a:prstGeom>
        </p:spPr>
      </p:pic>
      <p:sp>
        <p:nvSpPr>
          <p:cNvPr id="10" name="Rectangle 9">
            <a:extLst>
              <a:ext uri="{FF2B5EF4-FFF2-40B4-BE49-F238E27FC236}">
                <a16:creationId xmlns:a16="http://schemas.microsoft.com/office/drawing/2014/main" id="{6CC88498-22AD-C1DD-0D89-0DF72C76718B}"/>
              </a:ext>
            </a:extLst>
          </p:cNvPr>
          <p:cNvSpPr/>
          <p:nvPr/>
        </p:nvSpPr>
        <p:spPr>
          <a:xfrm>
            <a:off x="0" y="6720395"/>
            <a:ext cx="12192000" cy="204279"/>
          </a:xfrm>
          <a:prstGeom prst="rect">
            <a:avLst/>
          </a:prstGeom>
          <a:solidFill>
            <a:srgbClr val="009E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Rectangle 4">
            <a:extLst>
              <a:ext uri="{FF2B5EF4-FFF2-40B4-BE49-F238E27FC236}">
                <a16:creationId xmlns:a16="http://schemas.microsoft.com/office/drawing/2014/main" id="{6D36CAEF-32F1-6AE2-1664-0582FD746483}"/>
              </a:ext>
            </a:extLst>
          </p:cNvPr>
          <p:cNvSpPr/>
          <p:nvPr/>
        </p:nvSpPr>
        <p:spPr>
          <a:xfrm flipV="1">
            <a:off x="5632882" y="3277546"/>
            <a:ext cx="1916097" cy="45719"/>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TextBox 11">
            <a:extLst>
              <a:ext uri="{FF2B5EF4-FFF2-40B4-BE49-F238E27FC236}">
                <a16:creationId xmlns:a16="http://schemas.microsoft.com/office/drawing/2014/main" id="{037A6635-4620-2F4F-F40F-5B92AFC85F2D}"/>
              </a:ext>
            </a:extLst>
          </p:cNvPr>
          <p:cNvSpPr txBox="1"/>
          <p:nvPr/>
        </p:nvSpPr>
        <p:spPr>
          <a:xfrm>
            <a:off x="5546849" y="3411934"/>
            <a:ext cx="2100735"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white"/>
                </a:solidFill>
                <a:effectLst/>
                <a:uLnTx/>
                <a:uFillTx/>
                <a:latin typeface="Raleway" panose="020B0003030101060003" pitchFamily="34" charset="0"/>
                <a:ea typeface="+mn-ea"/>
                <a:cs typeface="+mn-cs"/>
              </a:rPr>
              <a:t>head of nursing informatics (CNIO), Oxford University Hospitals Foundation Trust</a:t>
            </a:r>
            <a:endParaRPr kumimoji="0" lang="en-GB" sz="1200" b="0" i="0" u="none" strike="noStrike" kern="1200" cap="none" spc="0" normalizeH="0" baseline="0" noProof="0">
              <a:ln>
                <a:noFill/>
              </a:ln>
              <a:solidFill>
                <a:prstClr val="white"/>
              </a:solidFill>
              <a:effectLst/>
              <a:uLnTx/>
              <a:uFillTx/>
              <a:latin typeface="Raleway" panose="020B0003030101060003" pitchFamily="34" charset="0"/>
              <a:ea typeface="+mn-ea"/>
              <a:cs typeface="+mn-cs"/>
            </a:endParaRPr>
          </a:p>
        </p:txBody>
      </p:sp>
      <p:sp>
        <p:nvSpPr>
          <p:cNvPr id="13" name="TextBox 12">
            <a:extLst>
              <a:ext uri="{FF2B5EF4-FFF2-40B4-BE49-F238E27FC236}">
                <a16:creationId xmlns:a16="http://schemas.microsoft.com/office/drawing/2014/main" id="{60456345-D5D3-8C91-7A43-3798926718D0}"/>
              </a:ext>
            </a:extLst>
          </p:cNvPr>
          <p:cNvSpPr txBox="1"/>
          <p:nvPr/>
        </p:nvSpPr>
        <p:spPr>
          <a:xfrm>
            <a:off x="5522941" y="2536240"/>
            <a:ext cx="1927453" cy="72017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000" b="0" i="0" u="none" strike="noStrike" kern="1200" cap="none" spc="0" normalizeH="0" baseline="0" noProof="0">
                <a:ln>
                  <a:noFill/>
                </a:ln>
                <a:solidFill>
                  <a:prstClr val="white"/>
                </a:solidFill>
                <a:effectLst/>
                <a:uLnTx/>
                <a:uFillTx/>
                <a:latin typeface="Raleway ExtraBold" panose="020B0903030101060003" pitchFamily="34" charset="0"/>
                <a:ea typeface="+mn-ea"/>
                <a:cs typeface="+mn-cs"/>
              </a:rPr>
              <a:t>Chair: Simon Noel </a:t>
            </a:r>
          </a:p>
        </p:txBody>
      </p:sp>
    </p:spTree>
    <p:extLst>
      <p:ext uri="{BB962C8B-B14F-4D97-AF65-F5344CB8AC3E}">
        <p14:creationId xmlns:p14="http://schemas.microsoft.com/office/powerpoint/2010/main" val="3931599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2979C10F-90D4-99FA-F7B8-DD36B5AE8F88}"/>
              </a:ext>
            </a:extLst>
          </p:cNvPr>
          <p:cNvSpPr/>
          <p:nvPr/>
        </p:nvSpPr>
        <p:spPr>
          <a:xfrm>
            <a:off x="0" y="2458817"/>
            <a:ext cx="12192000" cy="3558190"/>
          </a:xfrm>
          <a:prstGeom prst="rect">
            <a:avLst/>
          </a:prstGeom>
          <a:solidFill>
            <a:srgbClr val="4168A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AC3D02CE-E6B2-4907-D787-5BA8785E4A26}"/>
              </a:ext>
            </a:extLst>
          </p:cNvPr>
          <p:cNvSpPr>
            <a:spLocks noGrp="1"/>
          </p:cNvSpPr>
          <p:nvPr>
            <p:ph type="title"/>
          </p:nvPr>
        </p:nvSpPr>
        <p:spPr>
          <a:xfrm>
            <a:off x="284018" y="399761"/>
            <a:ext cx="8102600" cy="1325563"/>
          </a:xfrm>
        </p:spPr>
        <p:txBody>
          <a:bodyPr/>
          <a:lstStyle/>
          <a:p>
            <a:r>
              <a:rPr lang="en-US" b="1">
                <a:solidFill>
                  <a:srgbClr val="4168A3"/>
                </a:solidFill>
                <a:latin typeface="Raleway ExtraBold"/>
              </a:rPr>
              <a:t>The Birmingham Declaration</a:t>
            </a:r>
            <a:endParaRPr lang="en-GB" b="1">
              <a:solidFill>
                <a:srgbClr val="4168A3"/>
              </a:solidFill>
              <a:latin typeface="Raleway ExtraBold"/>
            </a:endParaRPr>
          </a:p>
        </p:txBody>
      </p:sp>
      <p:sp>
        <p:nvSpPr>
          <p:cNvPr id="3" name="Content Placeholder 2">
            <a:extLst>
              <a:ext uri="{FF2B5EF4-FFF2-40B4-BE49-F238E27FC236}">
                <a16:creationId xmlns:a16="http://schemas.microsoft.com/office/drawing/2014/main" id="{9E2A2621-D282-D035-35FD-07839EBE168C}"/>
              </a:ext>
            </a:extLst>
          </p:cNvPr>
          <p:cNvSpPr>
            <a:spLocks noGrp="1"/>
          </p:cNvSpPr>
          <p:nvPr>
            <p:ph idx="1"/>
          </p:nvPr>
        </p:nvSpPr>
        <p:spPr>
          <a:xfrm>
            <a:off x="838200" y="3245716"/>
            <a:ext cx="10515600" cy="1972975"/>
          </a:xfrm>
        </p:spPr>
        <p:txBody>
          <a:bodyPr vert="horz" lIns="91440" tIns="45720" rIns="91440" bIns="45720" rtlCol="0" anchor="t">
            <a:normAutofit lnSpcReduction="10000"/>
          </a:bodyPr>
          <a:lstStyle/>
          <a:p>
            <a:pPr marL="0" indent="0">
              <a:lnSpc>
                <a:spcPct val="120000"/>
              </a:lnSpc>
              <a:buNone/>
            </a:pPr>
            <a:r>
              <a:rPr lang="en-US">
                <a:solidFill>
                  <a:schemeClr val="bg1"/>
                </a:solidFill>
                <a:latin typeface="Raleway"/>
              </a:rPr>
              <a:t>The following declaration was collectively developed by members of the Digital Health Networks during Summer Schools 2023, University Birmingham, and provides the framework of priorities for the Networks for the next five years.</a:t>
            </a:r>
            <a:endParaRPr lang="en-GB">
              <a:solidFill>
                <a:schemeClr val="bg1"/>
              </a:solidFill>
              <a:latin typeface="Raleway"/>
            </a:endParaRPr>
          </a:p>
        </p:txBody>
      </p:sp>
      <p:sp>
        <p:nvSpPr>
          <p:cNvPr id="6" name="Rectangle 5">
            <a:extLst>
              <a:ext uri="{FF2B5EF4-FFF2-40B4-BE49-F238E27FC236}">
                <a16:creationId xmlns:a16="http://schemas.microsoft.com/office/drawing/2014/main" id="{41A747B3-FA82-1118-9C67-D12AF9EB5DF0}"/>
              </a:ext>
            </a:extLst>
          </p:cNvPr>
          <p:cNvSpPr/>
          <p:nvPr/>
        </p:nvSpPr>
        <p:spPr>
          <a:xfrm>
            <a:off x="0" y="6720395"/>
            <a:ext cx="12192000" cy="204279"/>
          </a:xfrm>
          <a:prstGeom prst="rect">
            <a:avLst/>
          </a:prstGeom>
          <a:solidFill>
            <a:srgbClr val="009E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TextBox 11">
            <a:extLst>
              <a:ext uri="{FF2B5EF4-FFF2-40B4-BE49-F238E27FC236}">
                <a16:creationId xmlns:a16="http://schemas.microsoft.com/office/drawing/2014/main" id="{68D19871-6515-06EE-7903-2543F0540C76}"/>
              </a:ext>
            </a:extLst>
          </p:cNvPr>
          <p:cNvSpPr txBox="1"/>
          <p:nvPr/>
        </p:nvSpPr>
        <p:spPr>
          <a:xfrm>
            <a:off x="10394900" y="6154449"/>
            <a:ext cx="1552897" cy="430887"/>
          </a:xfrm>
          <a:prstGeom prst="rect">
            <a:avLst/>
          </a:prstGeom>
          <a:noFill/>
        </p:spPr>
        <p:txBody>
          <a:bodyPr wrap="square" rtlCol="0">
            <a:spAutoFit/>
          </a:bodyPr>
          <a:lstStyle/>
          <a:p>
            <a:r>
              <a:rPr lang="en-GB" sz="2200">
                <a:solidFill>
                  <a:srgbClr val="4168A3"/>
                </a:solidFill>
                <a:latin typeface="Raleway ExtraBold" panose="020B0903030101060003" pitchFamily="34" charset="0"/>
              </a:rPr>
              <a:t>#DHSS24</a:t>
            </a:r>
          </a:p>
        </p:txBody>
      </p:sp>
    </p:spTree>
    <p:extLst>
      <p:ext uri="{BB962C8B-B14F-4D97-AF65-F5344CB8AC3E}">
        <p14:creationId xmlns:p14="http://schemas.microsoft.com/office/powerpoint/2010/main" val="28643662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9211EF1B-1FB2-436C-2711-2665EA22A862}"/>
              </a:ext>
            </a:extLst>
          </p:cNvPr>
          <p:cNvSpPr/>
          <p:nvPr/>
        </p:nvSpPr>
        <p:spPr>
          <a:xfrm>
            <a:off x="0" y="2458817"/>
            <a:ext cx="12192000" cy="3558190"/>
          </a:xfrm>
          <a:prstGeom prst="rect">
            <a:avLst/>
          </a:prstGeom>
          <a:solidFill>
            <a:srgbClr val="4168A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Content Placeholder 2">
            <a:extLst>
              <a:ext uri="{FF2B5EF4-FFF2-40B4-BE49-F238E27FC236}">
                <a16:creationId xmlns:a16="http://schemas.microsoft.com/office/drawing/2014/main" id="{08775C2C-2947-5EC4-EF14-C34391E7B499}"/>
              </a:ext>
            </a:extLst>
          </p:cNvPr>
          <p:cNvSpPr>
            <a:spLocks noGrp="1"/>
          </p:cNvSpPr>
          <p:nvPr>
            <p:ph idx="1"/>
          </p:nvPr>
        </p:nvSpPr>
        <p:spPr>
          <a:xfrm>
            <a:off x="260927" y="2679989"/>
            <a:ext cx="11681691" cy="3104430"/>
          </a:xfrm>
        </p:spPr>
        <p:txBody>
          <a:bodyPr vert="horz" lIns="91440" tIns="45720" rIns="91440" bIns="45720" rtlCol="0" anchor="t">
            <a:normAutofit/>
          </a:bodyPr>
          <a:lstStyle/>
          <a:p>
            <a:pPr marL="0" indent="0">
              <a:buNone/>
            </a:pPr>
            <a:r>
              <a:rPr lang="en-US" sz="2600" b="1">
                <a:solidFill>
                  <a:schemeClr val="bg1"/>
                </a:solidFill>
                <a:latin typeface="Raleway"/>
              </a:rPr>
              <a:t>The Digital Health Networks believe that improved use of digital and data is vital to the future success of the NHS and can only be achieved through:</a:t>
            </a:r>
          </a:p>
          <a:p>
            <a:r>
              <a:rPr lang="en-US" sz="2200">
                <a:solidFill>
                  <a:schemeClr val="bg1"/>
                </a:solidFill>
                <a:latin typeface="Raleway"/>
              </a:rPr>
              <a:t>Improved and increased digital leadership across the whole NHS.</a:t>
            </a:r>
          </a:p>
          <a:p>
            <a:r>
              <a:rPr lang="en-US" sz="2200">
                <a:solidFill>
                  <a:schemeClr val="bg1"/>
                </a:solidFill>
                <a:latin typeface="Raleway"/>
              </a:rPr>
              <a:t>National digital policy driven from and informed by the needs and challenges of the front line.</a:t>
            </a:r>
          </a:p>
          <a:p>
            <a:r>
              <a:rPr lang="en-US" sz="2200">
                <a:solidFill>
                  <a:schemeClr val="bg1"/>
                </a:solidFill>
                <a:latin typeface="Raleway"/>
              </a:rPr>
              <a:t>A digitally mature and skilled NHS workforce able to exploit, discover and embrace new services underpinned by digital and data creatively and collaboratively.</a:t>
            </a:r>
            <a:endParaRPr lang="en-GB" sz="2200">
              <a:solidFill>
                <a:schemeClr val="bg1"/>
              </a:solidFill>
              <a:latin typeface="Raleway"/>
            </a:endParaRPr>
          </a:p>
        </p:txBody>
      </p:sp>
      <p:sp>
        <p:nvSpPr>
          <p:cNvPr id="5" name="Rectangle 4">
            <a:extLst>
              <a:ext uri="{FF2B5EF4-FFF2-40B4-BE49-F238E27FC236}">
                <a16:creationId xmlns:a16="http://schemas.microsoft.com/office/drawing/2014/main" id="{FC308E7F-3380-FEEF-C750-8366461FA1D6}"/>
              </a:ext>
            </a:extLst>
          </p:cNvPr>
          <p:cNvSpPr/>
          <p:nvPr/>
        </p:nvSpPr>
        <p:spPr>
          <a:xfrm>
            <a:off x="0" y="6720395"/>
            <a:ext cx="12192000" cy="204279"/>
          </a:xfrm>
          <a:prstGeom prst="rect">
            <a:avLst/>
          </a:prstGeom>
          <a:solidFill>
            <a:srgbClr val="009E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TextBox 11">
            <a:extLst>
              <a:ext uri="{FF2B5EF4-FFF2-40B4-BE49-F238E27FC236}">
                <a16:creationId xmlns:a16="http://schemas.microsoft.com/office/drawing/2014/main" id="{02763B13-9153-2397-0D97-92996F69CEC9}"/>
              </a:ext>
            </a:extLst>
          </p:cNvPr>
          <p:cNvSpPr txBox="1"/>
          <p:nvPr/>
        </p:nvSpPr>
        <p:spPr>
          <a:xfrm>
            <a:off x="10394901" y="6154448"/>
            <a:ext cx="1552897" cy="430887"/>
          </a:xfrm>
          <a:prstGeom prst="rect">
            <a:avLst/>
          </a:prstGeom>
          <a:noFill/>
        </p:spPr>
        <p:txBody>
          <a:bodyPr wrap="square" rtlCol="0">
            <a:spAutoFit/>
          </a:bodyPr>
          <a:lstStyle/>
          <a:p>
            <a:r>
              <a:rPr lang="en-GB" sz="2200">
                <a:solidFill>
                  <a:srgbClr val="4168A3"/>
                </a:solidFill>
                <a:latin typeface="Raleway ExtraBold" panose="020B0903030101060003" pitchFamily="34" charset="0"/>
              </a:rPr>
              <a:t>#DHSS24</a:t>
            </a:r>
          </a:p>
        </p:txBody>
      </p:sp>
      <p:sp>
        <p:nvSpPr>
          <p:cNvPr id="22" name="Title 1">
            <a:extLst>
              <a:ext uri="{FF2B5EF4-FFF2-40B4-BE49-F238E27FC236}">
                <a16:creationId xmlns:a16="http://schemas.microsoft.com/office/drawing/2014/main" id="{C11B5A12-B4F5-939B-DECC-387E98E7226F}"/>
              </a:ext>
            </a:extLst>
          </p:cNvPr>
          <p:cNvSpPr txBox="1">
            <a:spLocks/>
          </p:cNvSpPr>
          <p:nvPr/>
        </p:nvSpPr>
        <p:spPr>
          <a:xfrm>
            <a:off x="284018" y="399761"/>
            <a:ext cx="8102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a:solidFill>
                  <a:srgbClr val="4168A3"/>
                </a:solidFill>
                <a:latin typeface="Raleway ExtraBold"/>
              </a:rPr>
              <a:t>The Birmingham Declaration</a:t>
            </a:r>
            <a:endParaRPr lang="en-GB" b="1">
              <a:solidFill>
                <a:srgbClr val="4168A3"/>
              </a:solidFill>
              <a:latin typeface="Raleway ExtraBold"/>
            </a:endParaRPr>
          </a:p>
        </p:txBody>
      </p:sp>
    </p:spTree>
    <p:extLst>
      <p:ext uri="{BB962C8B-B14F-4D97-AF65-F5344CB8AC3E}">
        <p14:creationId xmlns:p14="http://schemas.microsoft.com/office/powerpoint/2010/main" val="7534701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D659FFCC-9E45-83D6-EDE1-9EF1ADA0332F}"/>
              </a:ext>
            </a:extLst>
          </p:cNvPr>
          <p:cNvSpPr/>
          <p:nvPr/>
        </p:nvSpPr>
        <p:spPr>
          <a:xfrm>
            <a:off x="0" y="2193774"/>
            <a:ext cx="12192000" cy="3823233"/>
          </a:xfrm>
          <a:prstGeom prst="rect">
            <a:avLst/>
          </a:prstGeom>
          <a:solidFill>
            <a:srgbClr val="4168A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Content Placeholder 2">
            <a:extLst>
              <a:ext uri="{FF2B5EF4-FFF2-40B4-BE49-F238E27FC236}">
                <a16:creationId xmlns:a16="http://schemas.microsoft.com/office/drawing/2014/main" id="{A0B91E40-62C6-BF2F-15FF-CD08CC98E30E}"/>
              </a:ext>
            </a:extLst>
          </p:cNvPr>
          <p:cNvSpPr>
            <a:spLocks noGrp="1"/>
          </p:cNvSpPr>
          <p:nvPr>
            <p:ph idx="1"/>
          </p:nvPr>
        </p:nvSpPr>
        <p:spPr>
          <a:xfrm>
            <a:off x="137684" y="2565926"/>
            <a:ext cx="11946539" cy="3442724"/>
          </a:xfrm>
        </p:spPr>
        <p:txBody>
          <a:bodyPr vert="horz" lIns="91440" tIns="45720" rIns="91440" bIns="45720" rtlCol="0" anchor="t">
            <a:normAutofit fontScale="77500" lnSpcReduction="20000"/>
          </a:bodyPr>
          <a:lstStyle/>
          <a:p>
            <a:pPr marL="0" indent="0">
              <a:buNone/>
            </a:pPr>
            <a:r>
              <a:rPr lang="en-US" b="1" dirty="0">
                <a:solidFill>
                  <a:schemeClr val="bg1"/>
                </a:solidFill>
                <a:latin typeface="Raleway"/>
              </a:rPr>
              <a:t>The elected representatives of the Networks, after consultation with members at Summer School 2023, commit the Networks to driving change and improvement in three core areas:</a:t>
            </a:r>
          </a:p>
          <a:p>
            <a:pPr marL="0" indent="0">
              <a:buNone/>
            </a:pPr>
            <a:endParaRPr lang="en-US" dirty="0">
              <a:solidFill>
                <a:schemeClr val="bg1"/>
              </a:solidFill>
              <a:latin typeface="Raleway"/>
            </a:endParaRPr>
          </a:p>
          <a:p>
            <a:pPr marL="514350" indent="-514350">
              <a:buFont typeface="+mj-lt"/>
              <a:buAutoNum type="arabicPeriod"/>
            </a:pPr>
            <a:r>
              <a:rPr lang="en-US" b="1" dirty="0">
                <a:solidFill>
                  <a:schemeClr val="bg1"/>
                </a:solidFill>
                <a:latin typeface="Raleway"/>
              </a:rPr>
              <a:t>Digital Leadership </a:t>
            </a:r>
            <a:r>
              <a:rPr lang="en-US" dirty="0">
                <a:solidFill>
                  <a:schemeClr val="bg1"/>
                </a:solidFill>
                <a:latin typeface="Raleway"/>
              </a:rPr>
              <a:t>- To work to enhance the leadership skills of our digital leaders, increase the diversity of our leaders, and encourage and support the leaders of the future.</a:t>
            </a:r>
          </a:p>
          <a:p>
            <a:pPr marL="514350" indent="-514350">
              <a:buFont typeface="+mj-lt"/>
              <a:buAutoNum type="arabicPeriod"/>
            </a:pPr>
            <a:r>
              <a:rPr lang="en-US" b="1" dirty="0">
                <a:solidFill>
                  <a:schemeClr val="bg1"/>
                </a:solidFill>
                <a:latin typeface="Raleway"/>
              </a:rPr>
              <a:t>National Engagement</a:t>
            </a:r>
            <a:r>
              <a:rPr lang="en-US" dirty="0">
                <a:solidFill>
                  <a:schemeClr val="bg1"/>
                </a:solidFill>
                <a:latin typeface="Raleway"/>
              </a:rPr>
              <a:t> - To work to articulate the views, concerns and challenges of local NHS IT leaders and believe that increased, early engagement between policy makers and front-line leaders will deliver improved outcomes for patients.</a:t>
            </a:r>
          </a:p>
          <a:p>
            <a:pPr marL="514350" indent="-514350">
              <a:buFont typeface="+mj-lt"/>
              <a:buAutoNum type="arabicPeriod"/>
            </a:pPr>
            <a:r>
              <a:rPr lang="en-US" b="1" dirty="0">
                <a:solidFill>
                  <a:schemeClr val="bg1"/>
                </a:solidFill>
                <a:latin typeface="Raleway"/>
              </a:rPr>
              <a:t>Innovation and Research </a:t>
            </a:r>
            <a:r>
              <a:rPr lang="en-US" dirty="0">
                <a:solidFill>
                  <a:schemeClr val="bg1"/>
                </a:solidFill>
                <a:latin typeface="Raleway"/>
              </a:rPr>
              <a:t>- The Networks believe that digitally supported innovation and research is critical to address many of the challenges facing the NHS.</a:t>
            </a:r>
          </a:p>
        </p:txBody>
      </p:sp>
      <p:sp>
        <p:nvSpPr>
          <p:cNvPr id="5" name="Rectangle 4">
            <a:extLst>
              <a:ext uri="{FF2B5EF4-FFF2-40B4-BE49-F238E27FC236}">
                <a16:creationId xmlns:a16="http://schemas.microsoft.com/office/drawing/2014/main" id="{3B381F09-289F-DEC6-1FE2-EEFB2E27E373}"/>
              </a:ext>
            </a:extLst>
          </p:cNvPr>
          <p:cNvSpPr/>
          <p:nvPr/>
        </p:nvSpPr>
        <p:spPr>
          <a:xfrm>
            <a:off x="0" y="6720395"/>
            <a:ext cx="12192000" cy="204279"/>
          </a:xfrm>
          <a:prstGeom prst="rect">
            <a:avLst/>
          </a:prstGeom>
          <a:solidFill>
            <a:srgbClr val="009E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itle 1">
            <a:extLst>
              <a:ext uri="{FF2B5EF4-FFF2-40B4-BE49-F238E27FC236}">
                <a16:creationId xmlns:a16="http://schemas.microsoft.com/office/drawing/2014/main" id="{AC27E216-2A6A-5180-C14C-B210C9A1D6EC}"/>
              </a:ext>
            </a:extLst>
          </p:cNvPr>
          <p:cNvSpPr txBox="1">
            <a:spLocks/>
          </p:cNvSpPr>
          <p:nvPr/>
        </p:nvSpPr>
        <p:spPr>
          <a:xfrm>
            <a:off x="284018" y="399761"/>
            <a:ext cx="8102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a:solidFill>
                  <a:srgbClr val="4168A3"/>
                </a:solidFill>
                <a:latin typeface="Raleway ExtraBold"/>
              </a:rPr>
              <a:t>The Birmingham Declaration</a:t>
            </a:r>
            <a:endParaRPr lang="en-GB" b="1">
              <a:solidFill>
                <a:srgbClr val="4168A3"/>
              </a:solidFill>
              <a:latin typeface="Raleway ExtraBold"/>
            </a:endParaRPr>
          </a:p>
        </p:txBody>
      </p:sp>
      <p:sp>
        <p:nvSpPr>
          <p:cNvPr id="12" name="TextBox 11">
            <a:extLst>
              <a:ext uri="{FF2B5EF4-FFF2-40B4-BE49-F238E27FC236}">
                <a16:creationId xmlns:a16="http://schemas.microsoft.com/office/drawing/2014/main" id="{25A9D038-DE41-A15C-5427-498AFA9D0FAF}"/>
              </a:ext>
            </a:extLst>
          </p:cNvPr>
          <p:cNvSpPr txBox="1"/>
          <p:nvPr/>
        </p:nvSpPr>
        <p:spPr>
          <a:xfrm>
            <a:off x="10394901" y="6154448"/>
            <a:ext cx="1552897" cy="430887"/>
          </a:xfrm>
          <a:prstGeom prst="rect">
            <a:avLst/>
          </a:prstGeom>
          <a:noFill/>
        </p:spPr>
        <p:txBody>
          <a:bodyPr wrap="square" rtlCol="0">
            <a:spAutoFit/>
          </a:bodyPr>
          <a:lstStyle/>
          <a:p>
            <a:r>
              <a:rPr lang="en-GB" sz="2200">
                <a:solidFill>
                  <a:srgbClr val="4168A3"/>
                </a:solidFill>
                <a:latin typeface="Raleway ExtraBold" panose="020B0903030101060003" pitchFamily="34" charset="0"/>
              </a:rPr>
              <a:t>#DHSS24</a:t>
            </a:r>
          </a:p>
        </p:txBody>
      </p:sp>
    </p:spTree>
    <p:extLst>
      <p:ext uri="{BB962C8B-B14F-4D97-AF65-F5344CB8AC3E}">
        <p14:creationId xmlns:p14="http://schemas.microsoft.com/office/powerpoint/2010/main" val="21423424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FF1D9E58-4623-4A1E-C03C-15B2BCA8ABC1}"/>
              </a:ext>
            </a:extLst>
          </p:cNvPr>
          <p:cNvSpPr/>
          <p:nvPr/>
        </p:nvSpPr>
        <p:spPr>
          <a:xfrm>
            <a:off x="0" y="1477455"/>
            <a:ext cx="12192000" cy="4551097"/>
          </a:xfrm>
          <a:prstGeom prst="rect">
            <a:avLst/>
          </a:prstGeom>
          <a:solidFill>
            <a:srgbClr val="4168A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Content Placeholder 2">
            <a:extLst>
              <a:ext uri="{FF2B5EF4-FFF2-40B4-BE49-F238E27FC236}">
                <a16:creationId xmlns:a16="http://schemas.microsoft.com/office/drawing/2014/main" id="{78C32CD9-3558-A648-C542-C74AD7E3B2A7}"/>
              </a:ext>
            </a:extLst>
          </p:cNvPr>
          <p:cNvSpPr>
            <a:spLocks noGrp="1"/>
          </p:cNvSpPr>
          <p:nvPr>
            <p:ph idx="1"/>
          </p:nvPr>
        </p:nvSpPr>
        <p:spPr>
          <a:xfrm>
            <a:off x="284018" y="1571627"/>
            <a:ext cx="11727872" cy="4385974"/>
          </a:xfrm>
        </p:spPr>
        <p:txBody>
          <a:bodyPr vert="horz" lIns="91440" tIns="45720" rIns="91440" bIns="45720" rtlCol="0" anchor="t">
            <a:normAutofit fontScale="77500" lnSpcReduction="20000"/>
          </a:bodyPr>
          <a:lstStyle/>
          <a:p>
            <a:pPr marL="0" indent="0">
              <a:lnSpc>
                <a:spcPct val="120000"/>
              </a:lnSpc>
              <a:buNone/>
            </a:pPr>
            <a:r>
              <a:rPr lang="en-US" b="1">
                <a:solidFill>
                  <a:schemeClr val="bg1"/>
                </a:solidFill>
                <a:latin typeface="Raleway"/>
              </a:rPr>
              <a:t>The Networks believe digital leadership is vital to the future success of the NHS and will work to enhance the leadership skills of our digital leaders, increase the diversity of our leaders, and encourage and support the leaders of the future.</a:t>
            </a:r>
            <a:endParaRPr lang="en-US"/>
          </a:p>
          <a:p>
            <a:pPr>
              <a:lnSpc>
                <a:spcPct val="120000"/>
              </a:lnSpc>
            </a:pPr>
            <a:r>
              <a:rPr lang="en-US">
                <a:solidFill>
                  <a:schemeClr val="bg1"/>
                </a:solidFill>
                <a:latin typeface="Raleway"/>
              </a:rPr>
              <a:t>To do this we commit to:</a:t>
            </a:r>
          </a:p>
          <a:p>
            <a:pPr>
              <a:lnSpc>
                <a:spcPct val="120000"/>
              </a:lnSpc>
            </a:pPr>
            <a:r>
              <a:rPr lang="en-US">
                <a:solidFill>
                  <a:schemeClr val="bg1"/>
                </a:solidFill>
                <a:latin typeface="Raleway"/>
              </a:rPr>
              <a:t>Provide mutual support to other Network members.</a:t>
            </a:r>
          </a:p>
          <a:p>
            <a:pPr>
              <a:lnSpc>
                <a:spcPct val="120000"/>
              </a:lnSpc>
            </a:pPr>
            <a:r>
              <a:rPr lang="en-US">
                <a:solidFill>
                  <a:schemeClr val="bg1"/>
                </a:solidFill>
                <a:latin typeface="Raleway"/>
              </a:rPr>
              <a:t>Create and deliver effective mentoring </a:t>
            </a:r>
            <a:r>
              <a:rPr lang="en-US" err="1">
                <a:solidFill>
                  <a:schemeClr val="bg1"/>
                </a:solidFill>
                <a:latin typeface="Raleway"/>
              </a:rPr>
              <a:t>programmes</a:t>
            </a:r>
            <a:r>
              <a:rPr lang="en-US">
                <a:solidFill>
                  <a:schemeClr val="bg1"/>
                </a:solidFill>
                <a:latin typeface="Raleway"/>
              </a:rPr>
              <a:t> across the Networks.</a:t>
            </a:r>
          </a:p>
          <a:p>
            <a:pPr>
              <a:lnSpc>
                <a:spcPct val="120000"/>
              </a:lnSpc>
            </a:pPr>
            <a:r>
              <a:rPr lang="en-US">
                <a:solidFill>
                  <a:schemeClr val="bg1"/>
                </a:solidFill>
                <a:latin typeface="Raleway"/>
              </a:rPr>
              <a:t>Share our leadership stories, successes, best practice, and learnings.</a:t>
            </a:r>
          </a:p>
          <a:p>
            <a:pPr>
              <a:lnSpc>
                <a:spcPct val="120000"/>
              </a:lnSpc>
            </a:pPr>
            <a:r>
              <a:rPr lang="en-US">
                <a:solidFill>
                  <a:schemeClr val="bg1"/>
                </a:solidFill>
                <a:latin typeface="Raleway"/>
              </a:rPr>
              <a:t>Partner with networks that support equality, diversity and inclusion.</a:t>
            </a:r>
          </a:p>
          <a:p>
            <a:pPr>
              <a:lnSpc>
                <a:spcPct val="120000"/>
              </a:lnSpc>
            </a:pPr>
            <a:r>
              <a:rPr lang="en-US">
                <a:solidFill>
                  <a:schemeClr val="bg1"/>
                </a:solidFill>
                <a:latin typeface="Raleway"/>
              </a:rPr>
              <a:t>Advocate for a range of senior digital representation to inform NHS board decisions.</a:t>
            </a:r>
          </a:p>
          <a:p>
            <a:pPr>
              <a:lnSpc>
                <a:spcPct val="120000"/>
              </a:lnSpc>
            </a:pPr>
            <a:r>
              <a:rPr lang="en-US">
                <a:solidFill>
                  <a:schemeClr val="bg1"/>
                </a:solidFill>
                <a:latin typeface="Raleway"/>
              </a:rPr>
              <a:t>Advocate digital and data as underpinning health service </a:t>
            </a:r>
            <a:r>
              <a:rPr lang="en-US" err="1">
                <a:solidFill>
                  <a:schemeClr val="bg1"/>
                </a:solidFill>
                <a:latin typeface="Raleway"/>
              </a:rPr>
              <a:t>modernisation</a:t>
            </a:r>
            <a:r>
              <a:rPr lang="en-US">
                <a:solidFill>
                  <a:schemeClr val="bg1"/>
                </a:solidFill>
                <a:latin typeface="Raleway"/>
              </a:rPr>
              <a:t> and reform.</a:t>
            </a:r>
            <a:endParaRPr lang="en-GB">
              <a:solidFill>
                <a:schemeClr val="bg1"/>
              </a:solidFill>
              <a:latin typeface="Raleway"/>
            </a:endParaRPr>
          </a:p>
        </p:txBody>
      </p:sp>
      <p:sp>
        <p:nvSpPr>
          <p:cNvPr id="5" name="Rectangle 4">
            <a:extLst>
              <a:ext uri="{FF2B5EF4-FFF2-40B4-BE49-F238E27FC236}">
                <a16:creationId xmlns:a16="http://schemas.microsoft.com/office/drawing/2014/main" id="{5CB24C01-4049-6DDF-FDA4-410A12646A86}"/>
              </a:ext>
            </a:extLst>
          </p:cNvPr>
          <p:cNvSpPr/>
          <p:nvPr/>
        </p:nvSpPr>
        <p:spPr>
          <a:xfrm>
            <a:off x="0" y="6720395"/>
            <a:ext cx="12192000" cy="204279"/>
          </a:xfrm>
          <a:prstGeom prst="rect">
            <a:avLst/>
          </a:prstGeom>
          <a:solidFill>
            <a:srgbClr val="009E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itle 1">
            <a:extLst>
              <a:ext uri="{FF2B5EF4-FFF2-40B4-BE49-F238E27FC236}">
                <a16:creationId xmlns:a16="http://schemas.microsoft.com/office/drawing/2014/main" id="{A5F401D1-1057-C15C-E25C-E7BBEBE4F4BF}"/>
              </a:ext>
            </a:extLst>
          </p:cNvPr>
          <p:cNvSpPr txBox="1">
            <a:spLocks/>
          </p:cNvSpPr>
          <p:nvPr/>
        </p:nvSpPr>
        <p:spPr>
          <a:xfrm>
            <a:off x="284018" y="284306"/>
            <a:ext cx="11704781" cy="139483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800" b="1">
                <a:solidFill>
                  <a:srgbClr val="4168A3"/>
                </a:solidFill>
                <a:latin typeface="Raleway ExtraBold"/>
              </a:rPr>
              <a:t>The Birmingham Declaration - Digital Leadership</a:t>
            </a:r>
            <a:endParaRPr lang="en-GB" sz="3800" b="1">
              <a:solidFill>
                <a:srgbClr val="4168A3"/>
              </a:solidFill>
              <a:latin typeface="Raleway ExtraBold"/>
            </a:endParaRPr>
          </a:p>
        </p:txBody>
      </p:sp>
      <p:sp>
        <p:nvSpPr>
          <p:cNvPr id="12" name="TextBox 11">
            <a:extLst>
              <a:ext uri="{FF2B5EF4-FFF2-40B4-BE49-F238E27FC236}">
                <a16:creationId xmlns:a16="http://schemas.microsoft.com/office/drawing/2014/main" id="{FD5E056E-1363-AED3-02FA-7294D530330D}"/>
              </a:ext>
            </a:extLst>
          </p:cNvPr>
          <p:cNvSpPr txBox="1"/>
          <p:nvPr/>
        </p:nvSpPr>
        <p:spPr>
          <a:xfrm>
            <a:off x="10394901" y="6154448"/>
            <a:ext cx="1552897" cy="430887"/>
          </a:xfrm>
          <a:prstGeom prst="rect">
            <a:avLst/>
          </a:prstGeom>
          <a:noFill/>
        </p:spPr>
        <p:txBody>
          <a:bodyPr wrap="square" rtlCol="0">
            <a:spAutoFit/>
          </a:bodyPr>
          <a:lstStyle/>
          <a:p>
            <a:r>
              <a:rPr lang="en-GB" sz="2200">
                <a:solidFill>
                  <a:srgbClr val="4168A3"/>
                </a:solidFill>
                <a:latin typeface="Raleway ExtraBold" panose="020B0903030101060003" pitchFamily="34" charset="0"/>
              </a:rPr>
              <a:t>#DHSS24</a:t>
            </a:r>
          </a:p>
        </p:txBody>
      </p:sp>
    </p:spTree>
    <p:extLst>
      <p:ext uri="{BB962C8B-B14F-4D97-AF65-F5344CB8AC3E}">
        <p14:creationId xmlns:p14="http://schemas.microsoft.com/office/powerpoint/2010/main" val="770107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23F03F3D-F1DB-910B-204C-347C4EDC1402}"/>
              </a:ext>
            </a:extLst>
          </p:cNvPr>
          <p:cNvSpPr/>
          <p:nvPr/>
        </p:nvSpPr>
        <p:spPr>
          <a:xfrm>
            <a:off x="0" y="1870000"/>
            <a:ext cx="12192000" cy="4158552"/>
          </a:xfrm>
          <a:prstGeom prst="rect">
            <a:avLst/>
          </a:prstGeom>
          <a:solidFill>
            <a:srgbClr val="4168A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Content Placeholder 2">
            <a:extLst>
              <a:ext uri="{FF2B5EF4-FFF2-40B4-BE49-F238E27FC236}">
                <a16:creationId xmlns:a16="http://schemas.microsoft.com/office/drawing/2014/main" id="{D6F24DAD-311C-DBAE-A8C9-2DC75F371A09}"/>
              </a:ext>
            </a:extLst>
          </p:cNvPr>
          <p:cNvSpPr>
            <a:spLocks noGrp="1"/>
          </p:cNvSpPr>
          <p:nvPr>
            <p:ph idx="1"/>
          </p:nvPr>
        </p:nvSpPr>
        <p:spPr>
          <a:xfrm>
            <a:off x="538019" y="2114260"/>
            <a:ext cx="11115963" cy="3727886"/>
          </a:xfrm>
        </p:spPr>
        <p:txBody>
          <a:bodyPr vert="horz" lIns="91440" tIns="45720" rIns="91440" bIns="45720" rtlCol="0" anchor="t">
            <a:normAutofit fontScale="77500" lnSpcReduction="20000"/>
          </a:bodyPr>
          <a:lstStyle/>
          <a:p>
            <a:pPr marL="0" indent="0">
              <a:lnSpc>
                <a:spcPct val="120000"/>
              </a:lnSpc>
              <a:buNone/>
            </a:pPr>
            <a:r>
              <a:rPr lang="en-US" b="1">
                <a:solidFill>
                  <a:schemeClr val="bg1"/>
                </a:solidFill>
                <a:latin typeface="Raleway"/>
              </a:rPr>
              <a:t>The Networks will work to articulate the views, concerns and challenges of local NHS IT leaders and believe that increased, early engagement between policy makers and front-line leaders will deliver improved outcomes for patients.</a:t>
            </a:r>
            <a:endParaRPr lang="en-US">
              <a:cs typeface="Calibri" panose="020F0502020204030204"/>
            </a:endParaRPr>
          </a:p>
          <a:p>
            <a:pPr>
              <a:lnSpc>
                <a:spcPct val="120000"/>
              </a:lnSpc>
            </a:pPr>
            <a:r>
              <a:rPr lang="en-US">
                <a:solidFill>
                  <a:schemeClr val="bg1"/>
                </a:solidFill>
                <a:latin typeface="Raleway"/>
              </a:rPr>
              <a:t>To support this, we commit to:</a:t>
            </a:r>
          </a:p>
          <a:p>
            <a:pPr>
              <a:lnSpc>
                <a:spcPct val="120000"/>
              </a:lnSpc>
            </a:pPr>
            <a:r>
              <a:rPr lang="en-US">
                <a:solidFill>
                  <a:schemeClr val="bg1"/>
                </a:solidFill>
                <a:latin typeface="Raleway"/>
              </a:rPr>
              <a:t>Constructive and regular engagement with national digital leaders</a:t>
            </a:r>
          </a:p>
          <a:p>
            <a:pPr>
              <a:lnSpc>
                <a:spcPct val="120000"/>
              </a:lnSpc>
            </a:pPr>
            <a:r>
              <a:rPr lang="en-US">
                <a:solidFill>
                  <a:schemeClr val="bg1"/>
                </a:solidFill>
                <a:latin typeface="Raleway"/>
              </a:rPr>
              <a:t>An approach that </a:t>
            </a:r>
            <a:r>
              <a:rPr lang="en-US" err="1">
                <a:solidFill>
                  <a:schemeClr val="bg1"/>
                </a:solidFill>
                <a:latin typeface="Raleway"/>
              </a:rPr>
              <a:t>recognises</a:t>
            </a:r>
            <a:r>
              <a:rPr lang="en-US">
                <a:solidFill>
                  <a:schemeClr val="bg1"/>
                </a:solidFill>
                <a:latin typeface="Raleway"/>
              </a:rPr>
              <a:t> the confidential nature of those engagements, especially early in the process</a:t>
            </a:r>
          </a:p>
          <a:p>
            <a:pPr>
              <a:lnSpc>
                <a:spcPct val="120000"/>
              </a:lnSpc>
            </a:pPr>
            <a:r>
              <a:rPr lang="en-US">
                <a:solidFill>
                  <a:schemeClr val="bg1"/>
                </a:solidFill>
                <a:latin typeface="Raleway"/>
              </a:rPr>
              <a:t>Formally document the position of the Networks in relation to policy announcements</a:t>
            </a:r>
            <a:endParaRPr lang="en-GB">
              <a:solidFill>
                <a:schemeClr val="bg1"/>
              </a:solidFill>
              <a:latin typeface="Raleway"/>
            </a:endParaRPr>
          </a:p>
        </p:txBody>
      </p:sp>
      <p:sp>
        <p:nvSpPr>
          <p:cNvPr id="5" name="Rectangle 4">
            <a:extLst>
              <a:ext uri="{FF2B5EF4-FFF2-40B4-BE49-F238E27FC236}">
                <a16:creationId xmlns:a16="http://schemas.microsoft.com/office/drawing/2014/main" id="{093D7F2C-245B-6E7D-0D30-F7FABD1D4B89}"/>
              </a:ext>
            </a:extLst>
          </p:cNvPr>
          <p:cNvSpPr/>
          <p:nvPr/>
        </p:nvSpPr>
        <p:spPr>
          <a:xfrm>
            <a:off x="0" y="6720395"/>
            <a:ext cx="12192000" cy="204279"/>
          </a:xfrm>
          <a:prstGeom prst="rect">
            <a:avLst/>
          </a:prstGeom>
          <a:solidFill>
            <a:srgbClr val="009E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a:extLst>
              <a:ext uri="{FF2B5EF4-FFF2-40B4-BE49-F238E27FC236}">
                <a16:creationId xmlns:a16="http://schemas.microsoft.com/office/drawing/2014/main" id="{5A04CEA2-1266-90A6-EBF4-D7AB681DEB52}"/>
              </a:ext>
            </a:extLst>
          </p:cNvPr>
          <p:cNvSpPr txBox="1"/>
          <p:nvPr/>
        </p:nvSpPr>
        <p:spPr>
          <a:xfrm>
            <a:off x="10394901" y="6154448"/>
            <a:ext cx="1552897" cy="430887"/>
          </a:xfrm>
          <a:prstGeom prst="rect">
            <a:avLst/>
          </a:prstGeom>
          <a:noFill/>
        </p:spPr>
        <p:txBody>
          <a:bodyPr wrap="square" rtlCol="0">
            <a:spAutoFit/>
          </a:bodyPr>
          <a:lstStyle/>
          <a:p>
            <a:r>
              <a:rPr lang="en-GB" sz="2200">
                <a:solidFill>
                  <a:srgbClr val="4168A3"/>
                </a:solidFill>
                <a:latin typeface="Raleway ExtraBold" panose="020B0903030101060003" pitchFamily="34" charset="0"/>
              </a:rPr>
              <a:t>#DHSS24</a:t>
            </a:r>
          </a:p>
        </p:txBody>
      </p:sp>
      <p:sp>
        <p:nvSpPr>
          <p:cNvPr id="18" name="Title 1">
            <a:extLst>
              <a:ext uri="{FF2B5EF4-FFF2-40B4-BE49-F238E27FC236}">
                <a16:creationId xmlns:a16="http://schemas.microsoft.com/office/drawing/2014/main" id="{744323FD-D41C-AFC3-322F-9CADCB799E10}"/>
              </a:ext>
            </a:extLst>
          </p:cNvPr>
          <p:cNvSpPr txBox="1">
            <a:spLocks/>
          </p:cNvSpPr>
          <p:nvPr/>
        </p:nvSpPr>
        <p:spPr>
          <a:xfrm>
            <a:off x="284018" y="399761"/>
            <a:ext cx="11704781" cy="139483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400" b="1">
                <a:solidFill>
                  <a:srgbClr val="4168A3"/>
                </a:solidFill>
                <a:latin typeface="Raleway ExtraBold"/>
              </a:rPr>
              <a:t>The Birmingham Declaration - National Engagement</a:t>
            </a:r>
            <a:endParaRPr lang="en-GB" sz="3400" b="1">
              <a:solidFill>
                <a:srgbClr val="4168A3"/>
              </a:solidFill>
              <a:latin typeface="Raleway ExtraBold"/>
            </a:endParaRPr>
          </a:p>
        </p:txBody>
      </p:sp>
    </p:spTree>
    <p:extLst>
      <p:ext uri="{BB962C8B-B14F-4D97-AF65-F5344CB8AC3E}">
        <p14:creationId xmlns:p14="http://schemas.microsoft.com/office/powerpoint/2010/main" val="15901940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C3154DE-1B79-F5F9-95B8-C1187E3496E9}"/>
              </a:ext>
            </a:extLst>
          </p:cNvPr>
          <p:cNvSpPr/>
          <p:nvPr/>
        </p:nvSpPr>
        <p:spPr>
          <a:xfrm>
            <a:off x="0" y="1477455"/>
            <a:ext cx="12192000" cy="4551097"/>
          </a:xfrm>
          <a:prstGeom prst="rect">
            <a:avLst/>
          </a:prstGeom>
          <a:solidFill>
            <a:srgbClr val="4168A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Content Placeholder 2">
            <a:extLst>
              <a:ext uri="{FF2B5EF4-FFF2-40B4-BE49-F238E27FC236}">
                <a16:creationId xmlns:a16="http://schemas.microsoft.com/office/drawing/2014/main" id="{76C0C8E3-ADF1-31A3-E5FB-2763DF9F02CE}"/>
              </a:ext>
            </a:extLst>
          </p:cNvPr>
          <p:cNvSpPr>
            <a:spLocks noGrp="1"/>
          </p:cNvSpPr>
          <p:nvPr>
            <p:ph idx="1"/>
          </p:nvPr>
        </p:nvSpPr>
        <p:spPr>
          <a:xfrm>
            <a:off x="260927" y="1594717"/>
            <a:ext cx="11681691" cy="5228792"/>
          </a:xfrm>
        </p:spPr>
        <p:txBody>
          <a:bodyPr vert="horz" lIns="91440" tIns="45720" rIns="91440" bIns="45720" rtlCol="0" anchor="t">
            <a:noAutofit/>
          </a:bodyPr>
          <a:lstStyle/>
          <a:p>
            <a:pPr marL="0" indent="0">
              <a:lnSpc>
                <a:spcPct val="120000"/>
              </a:lnSpc>
              <a:buNone/>
            </a:pPr>
            <a:r>
              <a:rPr lang="en-US" sz="1800" b="1">
                <a:solidFill>
                  <a:schemeClr val="bg1"/>
                </a:solidFill>
                <a:latin typeface="Raleway"/>
              </a:rPr>
              <a:t>The Networks believe that digitally supported innovation and research is critical to address many of the challenges facing the NHS.</a:t>
            </a:r>
            <a:endParaRPr lang="en-US" sz="1800">
              <a:solidFill>
                <a:schemeClr val="bg1"/>
              </a:solidFill>
              <a:cs typeface="Calibri"/>
            </a:endParaRPr>
          </a:p>
          <a:p>
            <a:pPr>
              <a:lnSpc>
                <a:spcPct val="120000"/>
              </a:lnSpc>
            </a:pPr>
            <a:r>
              <a:rPr lang="en-US" sz="1800">
                <a:solidFill>
                  <a:schemeClr val="bg1"/>
                </a:solidFill>
                <a:latin typeface="Raleway"/>
              </a:rPr>
              <a:t>To support NHS </a:t>
            </a:r>
            <a:r>
              <a:rPr lang="en-US" sz="1800" err="1">
                <a:solidFill>
                  <a:schemeClr val="bg1"/>
                </a:solidFill>
                <a:latin typeface="Raleway"/>
              </a:rPr>
              <a:t>organisations</a:t>
            </a:r>
            <a:r>
              <a:rPr lang="en-US" sz="1800">
                <a:solidFill>
                  <a:schemeClr val="bg1"/>
                </a:solidFill>
                <a:latin typeface="Raleway"/>
              </a:rPr>
              <a:t> and suppliers in the innovation and research areas the networks will:</a:t>
            </a:r>
          </a:p>
          <a:p>
            <a:pPr>
              <a:lnSpc>
                <a:spcPct val="120000"/>
              </a:lnSpc>
            </a:pPr>
            <a:r>
              <a:rPr lang="en-US" sz="1800">
                <a:solidFill>
                  <a:schemeClr val="bg1"/>
                </a:solidFill>
                <a:latin typeface="Raleway"/>
              </a:rPr>
              <a:t>Engage with national workforce development </a:t>
            </a:r>
            <a:r>
              <a:rPr lang="en-US" sz="1800" err="1">
                <a:solidFill>
                  <a:schemeClr val="bg1"/>
                </a:solidFill>
                <a:latin typeface="Raleway"/>
              </a:rPr>
              <a:t>programmes</a:t>
            </a:r>
            <a:r>
              <a:rPr lang="en-US" sz="1800">
                <a:solidFill>
                  <a:schemeClr val="bg1"/>
                </a:solidFill>
                <a:latin typeface="Raleway"/>
              </a:rPr>
              <a:t> to advocate for the inclusion of innovation, research, and entrepreneurship skills in those </a:t>
            </a:r>
            <a:r>
              <a:rPr lang="en-US" sz="1800" err="1">
                <a:solidFill>
                  <a:schemeClr val="bg1"/>
                </a:solidFill>
                <a:latin typeface="Raleway"/>
              </a:rPr>
              <a:t>programmes</a:t>
            </a:r>
            <a:r>
              <a:rPr lang="en-US" sz="1800">
                <a:solidFill>
                  <a:schemeClr val="bg1"/>
                </a:solidFill>
                <a:latin typeface="Raleway"/>
              </a:rPr>
              <a:t>.</a:t>
            </a:r>
          </a:p>
          <a:p>
            <a:pPr>
              <a:lnSpc>
                <a:spcPct val="120000"/>
              </a:lnSpc>
            </a:pPr>
            <a:r>
              <a:rPr lang="en-US" sz="1800">
                <a:solidFill>
                  <a:schemeClr val="bg1"/>
                </a:solidFill>
                <a:latin typeface="Raleway"/>
              </a:rPr>
              <a:t>Share best practice of local and regional </a:t>
            </a:r>
            <a:r>
              <a:rPr lang="en-US" sz="1800" err="1">
                <a:solidFill>
                  <a:schemeClr val="bg1"/>
                </a:solidFill>
                <a:latin typeface="Raleway"/>
              </a:rPr>
              <a:t>programmes</a:t>
            </a:r>
            <a:r>
              <a:rPr lang="en-US" sz="1800">
                <a:solidFill>
                  <a:schemeClr val="bg1"/>
                </a:solidFill>
                <a:latin typeface="Raleway"/>
              </a:rPr>
              <a:t> of workforce development including these skills.</a:t>
            </a:r>
          </a:p>
          <a:p>
            <a:pPr>
              <a:lnSpc>
                <a:spcPct val="120000"/>
              </a:lnSpc>
            </a:pPr>
            <a:r>
              <a:rPr lang="en-US" sz="1800">
                <a:solidFill>
                  <a:schemeClr val="bg1"/>
                </a:solidFill>
                <a:latin typeface="Raleway"/>
              </a:rPr>
              <a:t>Encourage and develop case studies of innovation, research, and innovative uses of technology to share across the networks and more widely.</a:t>
            </a:r>
          </a:p>
          <a:p>
            <a:pPr>
              <a:lnSpc>
                <a:spcPct val="120000"/>
              </a:lnSpc>
            </a:pPr>
            <a:r>
              <a:rPr lang="en-US" sz="1800">
                <a:solidFill>
                  <a:schemeClr val="bg1"/>
                </a:solidFill>
                <a:latin typeface="Raleway"/>
              </a:rPr>
              <a:t>Encourage members to write for publication in professional and peer reviewed journals to improve the evidence base for digital health.</a:t>
            </a:r>
          </a:p>
          <a:p>
            <a:pPr>
              <a:lnSpc>
                <a:spcPct val="120000"/>
              </a:lnSpc>
            </a:pPr>
            <a:r>
              <a:rPr lang="en-US" sz="1800">
                <a:solidFill>
                  <a:schemeClr val="bg1"/>
                </a:solidFill>
                <a:latin typeface="Raleway"/>
              </a:rPr>
              <a:t>Working with Digital Health, provide platforms for innovative ideas to be shared and exchanged.</a:t>
            </a:r>
            <a:endParaRPr lang="en-GB" sz="1800">
              <a:solidFill>
                <a:schemeClr val="bg1"/>
              </a:solidFill>
              <a:latin typeface="Raleway"/>
            </a:endParaRPr>
          </a:p>
        </p:txBody>
      </p:sp>
      <p:sp>
        <p:nvSpPr>
          <p:cNvPr id="5" name="Rectangle 4">
            <a:extLst>
              <a:ext uri="{FF2B5EF4-FFF2-40B4-BE49-F238E27FC236}">
                <a16:creationId xmlns:a16="http://schemas.microsoft.com/office/drawing/2014/main" id="{95B2C61E-07D9-1DA8-F3B0-1315A8904338}"/>
              </a:ext>
            </a:extLst>
          </p:cNvPr>
          <p:cNvSpPr/>
          <p:nvPr/>
        </p:nvSpPr>
        <p:spPr>
          <a:xfrm>
            <a:off x="0" y="6720395"/>
            <a:ext cx="12192000" cy="204279"/>
          </a:xfrm>
          <a:prstGeom prst="rect">
            <a:avLst/>
          </a:prstGeom>
          <a:solidFill>
            <a:srgbClr val="009E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a:extLst>
              <a:ext uri="{FF2B5EF4-FFF2-40B4-BE49-F238E27FC236}">
                <a16:creationId xmlns:a16="http://schemas.microsoft.com/office/drawing/2014/main" id="{D930B424-7569-F331-F3AD-042A715ACE6E}"/>
              </a:ext>
            </a:extLst>
          </p:cNvPr>
          <p:cNvSpPr txBox="1"/>
          <p:nvPr/>
        </p:nvSpPr>
        <p:spPr>
          <a:xfrm>
            <a:off x="10394901" y="6154448"/>
            <a:ext cx="1552897" cy="430887"/>
          </a:xfrm>
          <a:prstGeom prst="rect">
            <a:avLst/>
          </a:prstGeom>
          <a:noFill/>
        </p:spPr>
        <p:txBody>
          <a:bodyPr wrap="square" rtlCol="0">
            <a:spAutoFit/>
          </a:bodyPr>
          <a:lstStyle/>
          <a:p>
            <a:r>
              <a:rPr lang="en-GB" sz="2200">
                <a:solidFill>
                  <a:srgbClr val="4168A3"/>
                </a:solidFill>
                <a:latin typeface="Raleway ExtraBold" panose="020B0903030101060003" pitchFamily="34" charset="0"/>
              </a:rPr>
              <a:t>#DHSS24</a:t>
            </a:r>
          </a:p>
        </p:txBody>
      </p:sp>
      <p:sp>
        <p:nvSpPr>
          <p:cNvPr id="12" name="Title 1">
            <a:extLst>
              <a:ext uri="{FF2B5EF4-FFF2-40B4-BE49-F238E27FC236}">
                <a16:creationId xmlns:a16="http://schemas.microsoft.com/office/drawing/2014/main" id="{D3DB6E50-C187-3DC1-4001-4CB1F8432706}"/>
              </a:ext>
            </a:extLst>
          </p:cNvPr>
          <p:cNvSpPr txBox="1">
            <a:spLocks/>
          </p:cNvSpPr>
          <p:nvPr/>
        </p:nvSpPr>
        <p:spPr>
          <a:xfrm>
            <a:off x="284018" y="284306"/>
            <a:ext cx="11889508" cy="141792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400" b="1">
                <a:solidFill>
                  <a:srgbClr val="4168A3"/>
                </a:solidFill>
                <a:latin typeface="Raleway ExtraBold"/>
              </a:rPr>
              <a:t>The Birmingham Declaration - Innovation and Research</a:t>
            </a:r>
            <a:endParaRPr lang="en-GB" sz="3400" b="1">
              <a:solidFill>
                <a:srgbClr val="4168A3"/>
              </a:solidFill>
              <a:latin typeface="Raleway ExtraBold"/>
            </a:endParaRPr>
          </a:p>
        </p:txBody>
      </p:sp>
    </p:spTree>
    <p:extLst>
      <p:ext uri="{BB962C8B-B14F-4D97-AF65-F5344CB8AC3E}">
        <p14:creationId xmlns:p14="http://schemas.microsoft.com/office/powerpoint/2010/main" val="23694543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9EE1624D-D344-722C-39A0-375C27A7A609}"/>
              </a:ext>
            </a:extLst>
          </p:cNvPr>
          <p:cNvSpPr/>
          <p:nvPr/>
        </p:nvSpPr>
        <p:spPr>
          <a:xfrm>
            <a:off x="0" y="1870000"/>
            <a:ext cx="12192000" cy="4158552"/>
          </a:xfrm>
          <a:prstGeom prst="rect">
            <a:avLst/>
          </a:prstGeom>
          <a:solidFill>
            <a:srgbClr val="4168A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Content Placeholder 2">
            <a:extLst>
              <a:ext uri="{FF2B5EF4-FFF2-40B4-BE49-F238E27FC236}">
                <a16:creationId xmlns:a16="http://schemas.microsoft.com/office/drawing/2014/main" id="{503F6AD3-4559-A213-7D38-45554FD7A2DB}"/>
              </a:ext>
            </a:extLst>
          </p:cNvPr>
          <p:cNvSpPr>
            <a:spLocks noGrp="1"/>
          </p:cNvSpPr>
          <p:nvPr>
            <p:ph idx="1"/>
          </p:nvPr>
        </p:nvSpPr>
        <p:spPr>
          <a:xfrm>
            <a:off x="445655" y="2056534"/>
            <a:ext cx="11300690" cy="4305157"/>
          </a:xfrm>
        </p:spPr>
        <p:txBody>
          <a:bodyPr vert="horz" lIns="91440" tIns="45720" rIns="91440" bIns="45720" rtlCol="0" anchor="t">
            <a:normAutofit/>
          </a:bodyPr>
          <a:lstStyle/>
          <a:p>
            <a:pPr marL="0" indent="0">
              <a:buNone/>
            </a:pPr>
            <a:r>
              <a:rPr lang="en-US" b="1">
                <a:solidFill>
                  <a:schemeClr val="bg1"/>
                </a:solidFill>
                <a:latin typeface="Raleway"/>
              </a:rPr>
              <a:t>Three fundamental principles will underpin and inform the work and conduct of the Networks:</a:t>
            </a:r>
          </a:p>
          <a:p>
            <a:r>
              <a:rPr lang="en-US">
                <a:solidFill>
                  <a:schemeClr val="bg1"/>
                </a:solidFill>
                <a:latin typeface="Raleway"/>
              </a:rPr>
              <a:t>Digital systems and the data they capture should improve patient safety and never increase risks related to patient harm.</a:t>
            </a:r>
          </a:p>
          <a:p>
            <a:r>
              <a:rPr lang="en-US">
                <a:solidFill>
                  <a:schemeClr val="bg1"/>
                </a:solidFill>
                <a:latin typeface="Raleway"/>
              </a:rPr>
              <a:t>All data should be managed ethically, with patient consent at the heart of secondary usage.</a:t>
            </a:r>
          </a:p>
          <a:p>
            <a:r>
              <a:rPr lang="en-US">
                <a:solidFill>
                  <a:schemeClr val="bg1"/>
                </a:solidFill>
                <a:latin typeface="Raleway"/>
              </a:rPr>
              <a:t>All systems should be developed with the user at the </a:t>
            </a:r>
            <a:r>
              <a:rPr lang="en-US" err="1">
                <a:solidFill>
                  <a:schemeClr val="bg1"/>
                </a:solidFill>
                <a:latin typeface="Raleway"/>
              </a:rPr>
              <a:t>centre</a:t>
            </a:r>
            <a:r>
              <a:rPr lang="en-US">
                <a:solidFill>
                  <a:schemeClr val="bg1"/>
                </a:solidFill>
                <a:latin typeface="Raleway"/>
              </a:rPr>
              <a:t> of the design process.</a:t>
            </a:r>
            <a:endParaRPr lang="en-GB">
              <a:solidFill>
                <a:schemeClr val="bg1"/>
              </a:solidFill>
              <a:latin typeface="Raleway"/>
            </a:endParaRPr>
          </a:p>
        </p:txBody>
      </p:sp>
      <p:sp>
        <p:nvSpPr>
          <p:cNvPr id="5" name="Rectangle 4">
            <a:extLst>
              <a:ext uri="{FF2B5EF4-FFF2-40B4-BE49-F238E27FC236}">
                <a16:creationId xmlns:a16="http://schemas.microsoft.com/office/drawing/2014/main" id="{D78E144B-7BE5-E4C3-8224-D17F94B35193}"/>
              </a:ext>
            </a:extLst>
          </p:cNvPr>
          <p:cNvSpPr/>
          <p:nvPr/>
        </p:nvSpPr>
        <p:spPr>
          <a:xfrm>
            <a:off x="0" y="6720395"/>
            <a:ext cx="12192000" cy="204279"/>
          </a:xfrm>
          <a:prstGeom prst="rect">
            <a:avLst/>
          </a:prstGeom>
          <a:solidFill>
            <a:srgbClr val="009E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a:extLst>
              <a:ext uri="{FF2B5EF4-FFF2-40B4-BE49-F238E27FC236}">
                <a16:creationId xmlns:a16="http://schemas.microsoft.com/office/drawing/2014/main" id="{E1B27351-24CB-05CA-B3D7-969EC117BDC1}"/>
              </a:ext>
            </a:extLst>
          </p:cNvPr>
          <p:cNvSpPr txBox="1"/>
          <p:nvPr/>
        </p:nvSpPr>
        <p:spPr>
          <a:xfrm>
            <a:off x="10394901" y="6154448"/>
            <a:ext cx="1552897" cy="430887"/>
          </a:xfrm>
          <a:prstGeom prst="rect">
            <a:avLst/>
          </a:prstGeom>
          <a:noFill/>
        </p:spPr>
        <p:txBody>
          <a:bodyPr wrap="square" rtlCol="0">
            <a:spAutoFit/>
          </a:bodyPr>
          <a:lstStyle/>
          <a:p>
            <a:r>
              <a:rPr lang="en-GB" sz="2200">
                <a:solidFill>
                  <a:srgbClr val="4168A3"/>
                </a:solidFill>
                <a:latin typeface="Raleway ExtraBold" panose="020B0903030101060003" pitchFamily="34" charset="0"/>
              </a:rPr>
              <a:t>#DHSS24</a:t>
            </a:r>
          </a:p>
        </p:txBody>
      </p:sp>
      <p:sp>
        <p:nvSpPr>
          <p:cNvPr id="12" name="Title 1">
            <a:extLst>
              <a:ext uri="{FF2B5EF4-FFF2-40B4-BE49-F238E27FC236}">
                <a16:creationId xmlns:a16="http://schemas.microsoft.com/office/drawing/2014/main" id="{6BB7E996-D731-CD31-2B01-EF8F195E1F53}"/>
              </a:ext>
            </a:extLst>
          </p:cNvPr>
          <p:cNvSpPr txBox="1">
            <a:spLocks/>
          </p:cNvSpPr>
          <p:nvPr/>
        </p:nvSpPr>
        <p:spPr>
          <a:xfrm>
            <a:off x="284018" y="284306"/>
            <a:ext cx="11889508" cy="141792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400" b="1">
                <a:solidFill>
                  <a:srgbClr val="4168A3"/>
                </a:solidFill>
                <a:latin typeface="Raleway ExtraBold"/>
              </a:rPr>
              <a:t>The Birmingham Declaration - Fundamental Principles</a:t>
            </a:r>
            <a:endParaRPr lang="en-GB" sz="3400" b="1">
              <a:solidFill>
                <a:srgbClr val="4168A3"/>
              </a:solidFill>
              <a:latin typeface="Raleway ExtraBold"/>
            </a:endParaRPr>
          </a:p>
        </p:txBody>
      </p:sp>
    </p:spTree>
    <p:extLst>
      <p:ext uri="{BB962C8B-B14F-4D97-AF65-F5344CB8AC3E}">
        <p14:creationId xmlns:p14="http://schemas.microsoft.com/office/powerpoint/2010/main" val="16225193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9EE1624D-D344-722C-39A0-375C27A7A609}"/>
              </a:ext>
            </a:extLst>
          </p:cNvPr>
          <p:cNvSpPr/>
          <p:nvPr/>
        </p:nvSpPr>
        <p:spPr>
          <a:xfrm>
            <a:off x="0" y="1870000"/>
            <a:ext cx="12192000" cy="4158552"/>
          </a:xfrm>
          <a:prstGeom prst="rect">
            <a:avLst/>
          </a:prstGeom>
          <a:solidFill>
            <a:srgbClr val="4168A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Content Placeholder 2">
            <a:extLst>
              <a:ext uri="{FF2B5EF4-FFF2-40B4-BE49-F238E27FC236}">
                <a16:creationId xmlns:a16="http://schemas.microsoft.com/office/drawing/2014/main" id="{503F6AD3-4559-A213-7D38-45554FD7A2DB}"/>
              </a:ext>
            </a:extLst>
          </p:cNvPr>
          <p:cNvSpPr>
            <a:spLocks noGrp="1"/>
          </p:cNvSpPr>
          <p:nvPr>
            <p:ph idx="1"/>
          </p:nvPr>
        </p:nvSpPr>
        <p:spPr>
          <a:xfrm>
            <a:off x="0" y="2056534"/>
            <a:ext cx="12280489" cy="4139787"/>
          </a:xfrm>
        </p:spPr>
        <p:txBody>
          <a:bodyPr vert="horz" lIns="91440" tIns="45720" rIns="91440" bIns="45720" rtlCol="0" anchor="t">
            <a:normAutofit lnSpcReduction="10000"/>
          </a:bodyPr>
          <a:lstStyle/>
          <a:p>
            <a:pPr marL="0" indent="0">
              <a:buNone/>
            </a:pPr>
            <a:r>
              <a:rPr lang="en-US" b="1" dirty="0">
                <a:solidFill>
                  <a:schemeClr val="bg1"/>
                </a:solidFill>
                <a:latin typeface="Raleway"/>
              </a:rPr>
              <a:t>Panel priorities:</a:t>
            </a:r>
          </a:p>
          <a:p>
            <a:pPr marL="0" indent="0">
              <a:buNone/>
            </a:pPr>
            <a:endParaRPr lang="en-US" dirty="0">
              <a:solidFill>
                <a:schemeClr val="bg1"/>
              </a:solidFill>
              <a:latin typeface="Raleway"/>
            </a:endParaRPr>
          </a:p>
          <a:p>
            <a:pPr marL="0" indent="0">
              <a:buNone/>
            </a:pPr>
            <a:r>
              <a:rPr lang="en-US" dirty="0">
                <a:solidFill>
                  <a:schemeClr val="bg1"/>
                </a:solidFill>
                <a:latin typeface="Raleway"/>
              </a:rPr>
              <a:t>•Digital poverty/health inequalities</a:t>
            </a:r>
          </a:p>
          <a:p>
            <a:pPr marL="0" indent="0">
              <a:buNone/>
            </a:pPr>
            <a:r>
              <a:rPr lang="en-US" dirty="0">
                <a:solidFill>
                  <a:schemeClr val="bg1"/>
                </a:solidFill>
                <a:latin typeface="Raleway"/>
              </a:rPr>
              <a:t>•Potential use of AI</a:t>
            </a:r>
          </a:p>
          <a:p>
            <a:pPr marL="0" indent="0">
              <a:buNone/>
            </a:pPr>
            <a:r>
              <a:rPr lang="en-US" dirty="0">
                <a:solidFill>
                  <a:schemeClr val="bg1"/>
                </a:solidFill>
                <a:latin typeface="Raleway"/>
              </a:rPr>
              <a:t>•Digital competence of the workforce/skills passport</a:t>
            </a:r>
          </a:p>
          <a:p>
            <a:pPr marL="0" indent="0">
              <a:buNone/>
            </a:pPr>
            <a:r>
              <a:rPr lang="en-US" dirty="0">
                <a:solidFill>
                  <a:schemeClr val="bg1"/>
                </a:solidFill>
                <a:latin typeface="Raleway"/>
              </a:rPr>
              <a:t>•Influence digital nurse resource and leadership in mental health/community</a:t>
            </a:r>
          </a:p>
          <a:p>
            <a:pPr marL="0" indent="0">
              <a:buNone/>
            </a:pPr>
            <a:r>
              <a:rPr lang="en-US" dirty="0">
                <a:solidFill>
                  <a:schemeClr val="bg1"/>
                </a:solidFill>
                <a:latin typeface="Raleway"/>
              </a:rPr>
              <a:t>•Innovation and entrepreneurship</a:t>
            </a:r>
          </a:p>
          <a:p>
            <a:pPr marL="0" indent="0">
              <a:buNone/>
            </a:pPr>
            <a:r>
              <a:rPr lang="en-US" dirty="0">
                <a:solidFill>
                  <a:schemeClr val="bg1"/>
                </a:solidFill>
                <a:latin typeface="Raleway"/>
              </a:rPr>
              <a:t>•Sharing knowledge</a:t>
            </a:r>
            <a:endParaRPr lang="en-GB" dirty="0">
              <a:solidFill>
                <a:schemeClr val="bg1"/>
              </a:solidFill>
              <a:latin typeface="Raleway"/>
            </a:endParaRPr>
          </a:p>
        </p:txBody>
      </p:sp>
      <p:sp>
        <p:nvSpPr>
          <p:cNvPr id="5" name="Rectangle 4">
            <a:extLst>
              <a:ext uri="{FF2B5EF4-FFF2-40B4-BE49-F238E27FC236}">
                <a16:creationId xmlns:a16="http://schemas.microsoft.com/office/drawing/2014/main" id="{D78E144B-7BE5-E4C3-8224-D17F94B35193}"/>
              </a:ext>
            </a:extLst>
          </p:cNvPr>
          <p:cNvSpPr/>
          <p:nvPr/>
        </p:nvSpPr>
        <p:spPr>
          <a:xfrm>
            <a:off x="0" y="6720395"/>
            <a:ext cx="12192000" cy="204279"/>
          </a:xfrm>
          <a:prstGeom prst="rect">
            <a:avLst/>
          </a:prstGeom>
          <a:solidFill>
            <a:srgbClr val="009E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a:extLst>
              <a:ext uri="{FF2B5EF4-FFF2-40B4-BE49-F238E27FC236}">
                <a16:creationId xmlns:a16="http://schemas.microsoft.com/office/drawing/2014/main" id="{E1B27351-24CB-05CA-B3D7-969EC117BDC1}"/>
              </a:ext>
            </a:extLst>
          </p:cNvPr>
          <p:cNvSpPr txBox="1"/>
          <p:nvPr/>
        </p:nvSpPr>
        <p:spPr>
          <a:xfrm>
            <a:off x="10394901" y="6154448"/>
            <a:ext cx="1552897" cy="430887"/>
          </a:xfrm>
          <a:prstGeom prst="rect">
            <a:avLst/>
          </a:prstGeom>
          <a:noFill/>
        </p:spPr>
        <p:txBody>
          <a:bodyPr wrap="square" rtlCol="0">
            <a:spAutoFit/>
          </a:bodyPr>
          <a:lstStyle/>
          <a:p>
            <a:r>
              <a:rPr lang="en-GB" sz="2200">
                <a:solidFill>
                  <a:srgbClr val="4168A3"/>
                </a:solidFill>
                <a:latin typeface="Raleway ExtraBold" panose="020B0903030101060003" pitchFamily="34" charset="0"/>
              </a:rPr>
              <a:t>#DHSS24</a:t>
            </a:r>
          </a:p>
        </p:txBody>
      </p:sp>
      <p:sp>
        <p:nvSpPr>
          <p:cNvPr id="12" name="Title 1">
            <a:extLst>
              <a:ext uri="{FF2B5EF4-FFF2-40B4-BE49-F238E27FC236}">
                <a16:creationId xmlns:a16="http://schemas.microsoft.com/office/drawing/2014/main" id="{6BB7E996-D731-CD31-2B01-EF8F195E1F53}"/>
              </a:ext>
            </a:extLst>
          </p:cNvPr>
          <p:cNvSpPr txBox="1">
            <a:spLocks/>
          </p:cNvSpPr>
          <p:nvPr/>
        </p:nvSpPr>
        <p:spPr>
          <a:xfrm>
            <a:off x="284018" y="284306"/>
            <a:ext cx="11889508" cy="141792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400" b="1" dirty="0">
                <a:solidFill>
                  <a:srgbClr val="4168A3"/>
                </a:solidFill>
                <a:latin typeface="Raleway ExtraBold"/>
              </a:rPr>
              <a:t>Mentoring </a:t>
            </a:r>
            <a:r>
              <a:rPr lang="en-US" sz="3400" b="1" dirty="0" err="1">
                <a:solidFill>
                  <a:srgbClr val="4168A3"/>
                </a:solidFill>
                <a:latin typeface="Raleway ExtraBold"/>
              </a:rPr>
              <a:t>programme</a:t>
            </a:r>
            <a:endParaRPr lang="en-GB" sz="3400" b="1" dirty="0">
              <a:solidFill>
                <a:srgbClr val="4168A3"/>
              </a:solidFill>
              <a:latin typeface="Raleway ExtraBold"/>
            </a:endParaRPr>
          </a:p>
        </p:txBody>
      </p:sp>
    </p:spTree>
    <p:extLst>
      <p:ext uri="{BB962C8B-B14F-4D97-AF65-F5344CB8AC3E}">
        <p14:creationId xmlns:p14="http://schemas.microsoft.com/office/powerpoint/2010/main" val="23648183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e37e8048-7f47-46c3-9f5d-bf2bf54c9279">
      <Terms xmlns="http://schemas.microsoft.com/office/infopath/2007/PartnerControls"/>
    </lcf76f155ced4ddcb4097134ff3c332f>
    <TaxCatchAll xmlns="812061dd-523a-47bf-9db5-a71fd49c94a4" xsi:nil="true"/>
    <_ip_UnifiedCompliancePolicyUIAction xmlns="http://schemas.microsoft.com/sharepoint/v3" xsi:nil="true"/>
    <_ip_UnifiedCompliancePolicyProperties xmlns="http://schemas.microsoft.com/sharepoint/v3" xsi:nil="true"/>
    <Picture xmlns="e37e8048-7f47-46c3-9f5d-bf2bf54c9279">
      <Url xsi:nil="true"/>
      <Description xsi:nil="true"/>
    </Pictur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F532358C74A89A419650AD017E1FAC40" ma:contentTypeVersion="21" ma:contentTypeDescription="Create a new document." ma:contentTypeScope="" ma:versionID="dd6c4204f5074b5410a9afb8b5a8e5b9">
  <xsd:schema xmlns:xsd="http://www.w3.org/2001/XMLSchema" xmlns:xs="http://www.w3.org/2001/XMLSchema" xmlns:p="http://schemas.microsoft.com/office/2006/metadata/properties" xmlns:ns1="http://schemas.microsoft.com/sharepoint/v3" xmlns:ns2="e37e8048-7f47-46c3-9f5d-bf2bf54c9279" xmlns:ns3="812061dd-523a-47bf-9db5-a71fd49c94a4" targetNamespace="http://schemas.microsoft.com/office/2006/metadata/properties" ma:root="true" ma:fieldsID="d891b9df4695bf4b034ff6e5d348055e" ns1:_="" ns2:_="" ns3:_="">
    <xsd:import namespace="http://schemas.microsoft.com/sharepoint/v3"/>
    <xsd:import namespace="e37e8048-7f47-46c3-9f5d-bf2bf54c9279"/>
    <xsd:import namespace="812061dd-523a-47bf-9db5-a71fd49c94a4"/>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3:SharedWithUsers" minOccurs="0"/>
                <xsd:element ref="ns3:SharedWithDetails" minOccurs="0"/>
                <xsd:element ref="ns2:MediaLengthInSeconds" minOccurs="0"/>
                <xsd:element ref="ns2:Picture" minOccurs="0"/>
                <xsd:element ref="ns2:lcf76f155ced4ddcb4097134ff3c332f" minOccurs="0"/>
                <xsd:element ref="ns3:TaxCatchAll" minOccurs="0"/>
                <xsd:element ref="ns2:MediaServiceObjectDetectorVersions" minOccurs="0"/>
                <xsd:element ref="ns1:_ip_UnifiedCompliancePolicyProperties" minOccurs="0"/>
                <xsd:element ref="ns1:_ip_UnifiedCompliancePolicyUIAction"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6" nillable="true" ma:displayName="Unified Compliance Policy Properties" ma:hidden="true" ma:internalName="_ip_UnifiedCompliancePolicyProperties">
      <xsd:simpleType>
        <xsd:restriction base="dms:Note"/>
      </xsd:simpleType>
    </xsd:element>
    <xsd:element name="_ip_UnifiedCompliancePolicyUIAction" ma:index="27"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37e8048-7f47-46c3-9f5d-bf2bf54c927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Picture" ma:index="21" nillable="true" ma:displayName="Picture" ma:format="Image" ma:internalName="Picture">
      <xsd:complexType>
        <xsd:complexContent>
          <xsd:extension base="dms:URL">
            <xsd:sequence>
              <xsd:element name="Url" type="dms:ValidUrl" minOccurs="0" nillable="true"/>
              <xsd:element name="Description" type="xsd:string" nillable="true"/>
            </xsd:sequence>
          </xsd:extension>
        </xsd:complexContent>
      </xsd:complex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fe36c5f2-2d8c-4cc3-a61b-4b56d022d326"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5"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8"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12061dd-523a-47bf-9db5-a71fd49c94a4"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4" nillable="true" ma:displayName="Taxonomy Catch All Column" ma:hidden="true" ma:list="{398d9916-7899-4a6c-b68a-d60d75cd35ea}" ma:internalName="TaxCatchAll" ma:showField="CatchAllData" ma:web="812061dd-523a-47bf-9db5-a71fd49c94a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2AEAEAE-E04C-469A-98F3-191929743DD0}">
  <ds:schemaRefs>
    <ds:schemaRef ds:uri="1659905f-6782-415b-9fb5-da250abc3541"/>
    <ds:schemaRef ds:uri="18b93cbd-54e9-40da-9070-514ff6179ef4"/>
    <ds:schemaRef ds:uri="812061dd-523a-47bf-9db5-a71fd49c94a4"/>
    <ds:schemaRef ds:uri="bb4f4c61-b71f-465f-b187-a2d98c00a19c"/>
    <ds:schemaRef ds:uri="e37e8048-7f47-46c3-9f5d-bf2bf54c9279"/>
    <ds:schemaRef ds:uri="http://schemas.microsoft.com/office/2006/metadata/properties"/>
    <ds:schemaRef ds:uri="http://schemas.microsoft.com/office/infopath/2007/PartnerControls"/>
    <ds:schemaRef ds:uri="http://schemas.microsoft.com/sharepoint/v3"/>
  </ds:schemaRefs>
</ds:datastoreItem>
</file>

<file path=customXml/itemProps2.xml><?xml version="1.0" encoding="utf-8"?>
<ds:datastoreItem xmlns:ds="http://schemas.openxmlformats.org/officeDocument/2006/customXml" ds:itemID="{FF44AD1F-85D0-4E49-ACF2-6B9339AC9D85}">
  <ds:schemaRefs>
    <ds:schemaRef ds:uri="http://schemas.microsoft.com/sharepoint/v3/contenttype/forms"/>
  </ds:schemaRefs>
</ds:datastoreItem>
</file>

<file path=customXml/itemProps3.xml><?xml version="1.0" encoding="utf-8"?>
<ds:datastoreItem xmlns:ds="http://schemas.openxmlformats.org/officeDocument/2006/customXml" ds:itemID="{E4F22771-4CC7-4E0B-A033-0B6983EAC73E}">
  <ds:schemaRefs>
    <ds:schemaRef ds:uri="812061dd-523a-47bf-9db5-a71fd49c94a4"/>
    <ds:schemaRef ds:uri="e37e8048-7f47-46c3-9f5d-bf2bf54c9279"/>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microsoft.com/sharepoint/v3"/>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0</TotalTime>
  <Words>904</Words>
  <Application>Microsoft Office PowerPoint</Application>
  <PresentationFormat>Widescreen</PresentationFormat>
  <Paragraphs>87</Paragraphs>
  <Slides>11</Slides>
  <Notes>0</Notes>
  <HiddenSlides>3</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Calibri Light</vt:lpstr>
      <vt:lpstr>Raleway</vt:lpstr>
      <vt:lpstr>Raleway ExtraBold</vt:lpstr>
      <vt:lpstr>Office Theme</vt:lpstr>
      <vt:lpstr>PowerPoint Presentation</vt:lpstr>
      <vt:lpstr>The Birmingham Declaration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David Teece</dc:creator>
  <cp:lastModifiedBy>Sebastian Raphael Biggs</cp:lastModifiedBy>
  <cp:revision>33</cp:revision>
  <dcterms:created xsi:type="dcterms:W3CDTF">2023-07-13T09:12:47Z</dcterms:created>
  <dcterms:modified xsi:type="dcterms:W3CDTF">2024-07-18T07:09:33Z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0x010100F532358C74A89A419650AD017E1FAC40</vt:lpwstr>
  </property>
  <property fmtid="{D5CDD505-2E9C-101B-9397-08002B2CF9AE}" pid="3" name="MediaServiceImageTags">
    <vt:lpwstr/>
  </property>
</Properties>
</file>