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15" r:id="rId6"/>
    <p:sldMasterId id="2147483722" r:id="rId7"/>
    <p:sldMasterId id="2147483734" r:id="rId8"/>
    <p:sldMasterId id="2147483736" r:id="rId9"/>
    <p:sldMasterId id="2147483740" r:id="rId10"/>
  </p:sldMasterIdLst>
  <p:notesMasterIdLst>
    <p:notesMasterId r:id="rId66"/>
  </p:notesMasterIdLst>
  <p:sldIdLst>
    <p:sldId id="594" r:id="rId11"/>
    <p:sldId id="257" r:id="rId12"/>
    <p:sldId id="573" r:id="rId13"/>
    <p:sldId id="572" r:id="rId14"/>
    <p:sldId id="456" r:id="rId15"/>
    <p:sldId id="571" r:id="rId16"/>
    <p:sldId id="502" r:id="rId17"/>
    <p:sldId id="483" r:id="rId18"/>
    <p:sldId id="265" r:id="rId19"/>
    <p:sldId id="463" r:id="rId20"/>
    <p:sldId id="266" r:id="rId21"/>
    <p:sldId id="267" r:id="rId22"/>
    <p:sldId id="460" r:id="rId23"/>
    <p:sldId id="574" r:id="rId24"/>
    <p:sldId id="280" r:id="rId25"/>
    <p:sldId id="461" r:id="rId26"/>
    <p:sldId id="388" r:id="rId27"/>
    <p:sldId id="278" r:id="rId28"/>
    <p:sldId id="466" r:id="rId29"/>
    <p:sldId id="448" r:id="rId30"/>
    <p:sldId id="374" r:id="rId31"/>
    <p:sldId id="453" r:id="rId32"/>
    <p:sldId id="454" r:id="rId33"/>
    <p:sldId id="455" r:id="rId34"/>
    <p:sldId id="449" r:id="rId35"/>
    <p:sldId id="580" r:id="rId36"/>
    <p:sldId id="450" r:id="rId37"/>
    <p:sldId id="384" r:id="rId38"/>
    <p:sldId id="294" r:id="rId39"/>
    <p:sldId id="451" r:id="rId40"/>
    <p:sldId id="576" r:id="rId41"/>
    <p:sldId id="535" r:id="rId42"/>
    <p:sldId id="482" r:id="rId43"/>
    <p:sldId id="541" r:id="rId44"/>
    <p:sldId id="542" r:id="rId45"/>
    <p:sldId id="543" r:id="rId46"/>
    <p:sldId id="544" r:id="rId47"/>
    <p:sldId id="545" r:id="rId48"/>
    <p:sldId id="546" r:id="rId49"/>
    <p:sldId id="547" r:id="rId50"/>
    <p:sldId id="582" r:id="rId51"/>
    <p:sldId id="583" r:id="rId52"/>
    <p:sldId id="584" r:id="rId53"/>
    <p:sldId id="585" r:id="rId54"/>
    <p:sldId id="586" r:id="rId55"/>
    <p:sldId id="587" r:id="rId56"/>
    <p:sldId id="589" r:id="rId57"/>
    <p:sldId id="590" r:id="rId58"/>
    <p:sldId id="591" r:id="rId59"/>
    <p:sldId id="592" r:id="rId60"/>
    <p:sldId id="593" r:id="rId61"/>
    <p:sldId id="577" r:id="rId62"/>
    <p:sldId id="579" r:id="rId63"/>
    <p:sldId id="581" r:id="rId64"/>
    <p:sldId id="56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F58A09-277A-3012-329D-AEC9557B5CAE}" name="Smeaton, Ben (Management - Cumbria Locality)" initials="SB(CL" userId="S::Ben.Smeaton@cntw.nhs.uk::92593045-0af8-4e11-9aeb-c229eb6907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eaton, Ben (Management - Cumbria Locality)" initials="SB(CL" lastIdx="25" clrIdx="0">
    <p:extLst>
      <p:ext uri="{19B8F6BF-5375-455C-9EA6-DF929625EA0E}">
        <p15:presenceInfo xmlns:p15="http://schemas.microsoft.com/office/powerpoint/2012/main" userId="S::Ben.Smeaton@cntw.nhs.uk::92593045-0af8-4e11-9aeb-c229eb690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BD4"/>
    <a:srgbClr val="33CCCC"/>
    <a:srgbClr val="141B4D"/>
    <a:srgbClr val="005EB8"/>
    <a:srgbClr val="FF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FF00F-77BF-41EC-AAA1-39A5FCFDDE66}" v="5" dt="2024-07-15T12:39:55.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8743" autoAdjust="0"/>
  </p:normalViewPr>
  <p:slideViewPr>
    <p:cSldViewPr snapToGrid="0">
      <p:cViewPr varScale="1">
        <p:scale>
          <a:sx n="56" d="100"/>
          <a:sy n="56" d="100"/>
        </p:scale>
        <p:origin x="2218" y="58"/>
      </p:cViewPr>
      <p:guideLst>
        <p:guide orient="horz" pos="2160"/>
        <p:guide pos="2880"/>
      </p:guideLst>
    </p:cSldViewPr>
  </p:slideViewPr>
  <p:outlineViewPr>
    <p:cViewPr>
      <p:scale>
        <a:sx n="33" d="100"/>
        <a:sy n="33" d="100"/>
      </p:scale>
      <p:origin x="0" y="-4686"/>
    </p:cViewPr>
  </p:outlineViewPr>
  <p:notesTextViewPr>
    <p:cViewPr>
      <p:scale>
        <a:sx n="1" d="1"/>
        <a:sy n="1" d="1"/>
      </p:scale>
      <p:origin x="0" y="0"/>
    </p:cViewPr>
  </p:notesTextViewPr>
  <p:sorterViewPr>
    <p:cViewPr varScale="1">
      <p:scale>
        <a:sx n="1" d="1"/>
        <a:sy n="1" d="1"/>
      </p:scale>
      <p:origin x="0" y="-90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Raphael Biggs" userId="7dcf7612-db76-403f-9e8c-ebf969c40680" providerId="ADAL" clId="{A30FF00F-77BF-41EC-AAA1-39A5FCFDDE66}"/>
    <pc:docChg chg="addSld delSld modSld">
      <pc:chgData name="Sebastian Raphael Biggs" userId="7dcf7612-db76-403f-9e8c-ebf969c40680" providerId="ADAL" clId="{A30FF00F-77BF-41EC-AAA1-39A5FCFDDE66}" dt="2024-07-15T12:39:51.443" v="2"/>
      <pc:docMkLst>
        <pc:docMk/>
      </pc:docMkLst>
      <pc:sldChg chg="add del">
        <pc:chgData name="Sebastian Raphael Biggs" userId="7dcf7612-db76-403f-9e8c-ebf969c40680" providerId="ADAL" clId="{A30FF00F-77BF-41EC-AAA1-39A5FCFDDE66}" dt="2024-07-15T12:39:51.443" v="2"/>
        <pc:sldMkLst>
          <pc:docMk/>
          <pc:sldMk cId="1094818682" sldId="5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F1353-5DCC-4AB9-8560-B4C5CBC2F00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8EAD5F5C-3932-455B-8FC8-8605662D3421}">
      <dgm:prSet phldrT="[Text]"/>
      <dgm:spPr/>
      <dgm:t>
        <a:bodyPr/>
        <a:lstStyle/>
        <a:p>
          <a:r>
            <a:rPr lang="en-GB" b="1" dirty="0"/>
            <a:t>Patient experience </a:t>
          </a:r>
        </a:p>
      </dgm:t>
    </dgm:pt>
    <dgm:pt modelId="{9D1541ED-0A8F-4855-9270-D077DF66D7B1}" type="parTrans" cxnId="{02BF71CD-C636-47E8-9A87-FA9777FF9AD6}">
      <dgm:prSet/>
      <dgm:spPr/>
      <dgm:t>
        <a:bodyPr/>
        <a:lstStyle/>
        <a:p>
          <a:endParaRPr lang="en-GB"/>
        </a:p>
      </dgm:t>
    </dgm:pt>
    <dgm:pt modelId="{6062845B-A59B-49A9-84AD-A647C8F8A781}" type="sibTrans" cxnId="{02BF71CD-C636-47E8-9A87-FA9777FF9AD6}">
      <dgm:prSet/>
      <dgm:spPr/>
      <dgm:t>
        <a:bodyPr/>
        <a:lstStyle/>
        <a:p>
          <a:endParaRPr lang="en-GB"/>
        </a:p>
      </dgm:t>
    </dgm:pt>
    <dgm:pt modelId="{E0800228-F772-4BD7-A81A-D286DABE0CDA}">
      <dgm:prSet phldrT="[Text]" custT="1"/>
      <dgm:spPr>
        <a:solidFill>
          <a:srgbClr val="7030A0"/>
        </a:solidFill>
      </dgm:spPr>
      <dgm:t>
        <a:bodyPr/>
        <a:lstStyle/>
        <a:p>
          <a:r>
            <a:rPr lang="en-GB" sz="1500" dirty="0">
              <a:solidFill>
                <a:schemeClr val="bg1"/>
              </a:solidFill>
            </a:rPr>
            <a:t>outcomes</a:t>
          </a:r>
        </a:p>
      </dgm:t>
    </dgm:pt>
    <dgm:pt modelId="{44E8785F-D27E-47AE-8AB0-92BAEA173B37}" type="parTrans" cxnId="{84C36121-29D3-4D04-8DB5-26CD177B7090}">
      <dgm:prSet/>
      <dgm:spPr/>
      <dgm:t>
        <a:bodyPr/>
        <a:lstStyle/>
        <a:p>
          <a:endParaRPr lang="en-GB"/>
        </a:p>
      </dgm:t>
    </dgm:pt>
    <dgm:pt modelId="{9655F96E-0B6C-4412-AE8A-68C9D2458F71}" type="sibTrans" cxnId="{84C36121-29D3-4D04-8DB5-26CD177B7090}">
      <dgm:prSet/>
      <dgm:spPr/>
      <dgm:t>
        <a:bodyPr/>
        <a:lstStyle/>
        <a:p>
          <a:endParaRPr lang="en-GB"/>
        </a:p>
      </dgm:t>
    </dgm:pt>
    <dgm:pt modelId="{0C906392-8AF8-415B-961F-15927ADA4818}">
      <dgm:prSet phldrT="[Text]" custT="1"/>
      <dgm:spPr>
        <a:solidFill>
          <a:srgbClr val="7030A0"/>
        </a:solidFill>
      </dgm:spPr>
      <dgm:t>
        <a:bodyPr/>
        <a:lstStyle/>
        <a:p>
          <a:r>
            <a:rPr lang="en-GB" sz="1400" dirty="0"/>
            <a:t>Clinical Safety </a:t>
          </a:r>
        </a:p>
      </dgm:t>
    </dgm:pt>
    <dgm:pt modelId="{4DFB646C-7773-47D8-91AA-87DA05D8ED48}" type="parTrans" cxnId="{86479E0B-0DB0-40F4-809C-24F928EF4F3E}">
      <dgm:prSet/>
      <dgm:spPr/>
      <dgm:t>
        <a:bodyPr/>
        <a:lstStyle/>
        <a:p>
          <a:endParaRPr lang="en-GB"/>
        </a:p>
      </dgm:t>
    </dgm:pt>
    <dgm:pt modelId="{D8DD8270-9FE4-406A-B95B-C01C6934C7D9}" type="sibTrans" cxnId="{86479E0B-0DB0-40F4-809C-24F928EF4F3E}">
      <dgm:prSet/>
      <dgm:spPr/>
      <dgm:t>
        <a:bodyPr/>
        <a:lstStyle/>
        <a:p>
          <a:endParaRPr lang="en-GB"/>
        </a:p>
      </dgm:t>
    </dgm:pt>
    <dgm:pt modelId="{00412AEA-B4E4-4C6B-91B2-2144C1643EF5}">
      <dgm:prSet phldrT="[Text]"/>
      <dgm:spPr>
        <a:solidFill>
          <a:srgbClr val="92D050"/>
        </a:solidFill>
      </dgm:spPr>
      <dgm:t>
        <a:bodyPr/>
        <a:lstStyle/>
        <a:p>
          <a:r>
            <a:rPr lang="en-GB" b="1" dirty="0"/>
            <a:t>Online Consultation</a:t>
          </a:r>
          <a:endParaRPr lang="en-GB" dirty="0"/>
        </a:p>
      </dgm:t>
    </dgm:pt>
    <dgm:pt modelId="{A5E6CEEB-9487-40E8-ABFD-B45C6FA8F71A}" type="parTrans" cxnId="{25A2A9AA-CC1C-43A4-8A76-613A9B7B194D}">
      <dgm:prSet/>
      <dgm:spPr/>
      <dgm:t>
        <a:bodyPr/>
        <a:lstStyle/>
        <a:p>
          <a:endParaRPr lang="en-GB"/>
        </a:p>
      </dgm:t>
    </dgm:pt>
    <dgm:pt modelId="{555649EB-7B87-438F-B465-B38A194C1EF8}" type="sibTrans" cxnId="{25A2A9AA-CC1C-43A4-8A76-613A9B7B194D}">
      <dgm:prSet/>
      <dgm:spPr/>
      <dgm:t>
        <a:bodyPr/>
        <a:lstStyle/>
        <a:p>
          <a:endParaRPr lang="en-GB"/>
        </a:p>
      </dgm:t>
    </dgm:pt>
    <dgm:pt modelId="{E054C8E2-8D04-48AC-B5A8-972587B4F345}">
      <dgm:prSet phldrT="[Text]"/>
      <dgm:spPr>
        <a:solidFill>
          <a:srgbClr val="92D050"/>
        </a:solidFill>
      </dgm:spPr>
      <dgm:t>
        <a:bodyPr/>
        <a:lstStyle/>
        <a:p>
          <a:r>
            <a:rPr lang="en-GB" dirty="0"/>
            <a:t>My GNCR</a:t>
          </a:r>
        </a:p>
      </dgm:t>
    </dgm:pt>
    <dgm:pt modelId="{240DE4DB-9700-48AF-9DF1-61B8B2985000}" type="parTrans" cxnId="{DA5D5810-43E7-4414-8F09-2DD599E8CD65}">
      <dgm:prSet/>
      <dgm:spPr/>
      <dgm:t>
        <a:bodyPr/>
        <a:lstStyle/>
        <a:p>
          <a:endParaRPr lang="en-GB"/>
        </a:p>
      </dgm:t>
    </dgm:pt>
    <dgm:pt modelId="{8144F2EA-1171-4F0B-8908-8C8420ECE2D1}" type="sibTrans" cxnId="{DA5D5810-43E7-4414-8F09-2DD599E8CD65}">
      <dgm:prSet/>
      <dgm:spPr/>
      <dgm:t>
        <a:bodyPr/>
        <a:lstStyle/>
        <a:p>
          <a:endParaRPr lang="en-GB"/>
        </a:p>
      </dgm:t>
    </dgm:pt>
    <dgm:pt modelId="{9A83A946-E6C3-4065-81D4-5EF8D4A3817C}">
      <dgm:prSet phldrT="[Text]"/>
      <dgm:spPr>
        <a:solidFill>
          <a:srgbClr val="00B0F0"/>
        </a:solidFill>
      </dgm:spPr>
      <dgm:t>
        <a:bodyPr/>
        <a:lstStyle/>
        <a:p>
          <a:r>
            <a:rPr lang="en-GB" dirty="0" err="1"/>
            <a:t>ePMA</a:t>
          </a:r>
          <a:endParaRPr lang="en-GB" dirty="0"/>
        </a:p>
      </dgm:t>
    </dgm:pt>
    <dgm:pt modelId="{2B23FD4A-D731-43A1-885E-E77897D057CF}" type="parTrans" cxnId="{D8D73BC3-34AE-4CF7-9BAC-383E47D74E67}">
      <dgm:prSet/>
      <dgm:spPr/>
      <dgm:t>
        <a:bodyPr/>
        <a:lstStyle/>
        <a:p>
          <a:endParaRPr lang="en-GB"/>
        </a:p>
      </dgm:t>
    </dgm:pt>
    <dgm:pt modelId="{FCF66174-A239-4C80-9B63-3A774931B9AB}" type="sibTrans" cxnId="{D8D73BC3-34AE-4CF7-9BAC-383E47D74E67}">
      <dgm:prSet/>
      <dgm:spPr/>
      <dgm:t>
        <a:bodyPr/>
        <a:lstStyle/>
        <a:p>
          <a:endParaRPr lang="en-GB"/>
        </a:p>
      </dgm:t>
    </dgm:pt>
    <dgm:pt modelId="{0E67B3E1-1D05-4943-9259-BF537CCEA9E2}">
      <dgm:prSet phldrT="[Text]"/>
      <dgm:spPr>
        <a:solidFill>
          <a:srgbClr val="00B0F0"/>
        </a:solidFill>
      </dgm:spPr>
      <dgm:t>
        <a:bodyPr/>
        <a:lstStyle/>
        <a:p>
          <a:r>
            <a:rPr lang="en-GB" dirty="0">
              <a:solidFill>
                <a:schemeClr val="bg1"/>
              </a:solidFill>
            </a:rPr>
            <a:t>Rio refresh</a:t>
          </a:r>
        </a:p>
      </dgm:t>
    </dgm:pt>
    <dgm:pt modelId="{7D0C5770-681F-4207-A573-5FA947FC3BD3}" type="parTrans" cxnId="{C75D3300-9F29-49BB-912F-52AD2E9C1208}">
      <dgm:prSet/>
      <dgm:spPr/>
      <dgm:t>
        <a:bodyPr/>
        <a:lstStyle/>
        <a:p>
          <a:endParaRPr lang="en-GB"/>
        </a:p>
      </dgm:t>
    </dgm:pt>
    <dgm:pt modelId="{26D40979-55E8-4EF6-9423-7CDFE6556BC3}" type="sibTrans" cxnId="{C75D3300-9F29-49BB-912F-52AD2E9C1208}">
      <dgm:prSet/>
      <dgm:spPr/>
      <dgm:t>
        <a:bodyPr/>
        <a:lstStyle/>
        <a:p>
          <a:endParaRPr lang="en-GB"/>
        </a:p>
      </dgm:t>
    </dgm:pt>
    <dgm:pt modelId="{52D24F75-3F12-41F9-82D0-1B903C7F28DF}" type="pres">
      <dgm:prSet presAssocID="{FC0F1353-5DCC-4AB9-8560-B4C5CBC2F001}" presName="Name0" presStyleCnt="0">
        <dgm:presLayoutVars>
          <dgm:chMax val="1"/>
          <dgm:chPref val="1"/>
          <dgm:dir/>
          <dgm:animOne val="branch"/>
          <dgm:animLvl val="lvl"/>
        </dgm:presLayoutVars>
      </dgm:prSet>
      <dgm:spPr/>
    </dgm:pt>
    <dgm:pt modelId="{2040AAE5-2E82-43B1-A80A-AAFBB7091DFF}" type="pres">
      <dgm:prSet presAssocID="{8EAD5F5C-3932-455B-8FC8-8605662D3421}" presName="Parent" presStyleLbl="node0" presStyleIdx="0" presStyleCnt="1">
        <dgm:presLayoutVars>
          <dgm:chMax val="6"/>
          <dgm:chPref val="6"/>
        </dgm:presLayoutVars>
      </dgm:prSet>
      <dgm:spPr/>
    </dgm:pt>
    <dgm:pt modelId="{E87E456F-288E-4245-B30F-77EBC589858F}" type="pres">
      <dgm:prSet presAssocID="{E0800228-F772-4BD7-A81A-D286DABE0CDA}" presName="Accent1" presStyleCnt="0"/>
      <dgm:spPr/>
    </dgm:pt>
    <dgm:pt modelId="{A90D8969-0118-476D-A503-5A72B43CF1B0}" type="pres">
      <dgm:prSet presAssocID="{E0800228-F772-4BD7-A81A-D286DABE0CDA}" presName="Accent" presStyleLbl="bgShp" presStyleIdx="0" presStyleCnt="6"/>
      <dgm:spPr/>
    </dgm:pt>
    <dgm:pt modelId="{0D9F8593-3D38-47E1-BC04-3896A8B8F0C1}" type="pres">
      <dgm:prSet presAssocID="{E0800228-F772-4BD7-A81A-D286DABE0CDA}" presName="Child1" presStyleLbl="node1" presStyleIdx="0" presStyleCnt="6">
        <dgm:presLayoutVars>
          <dgm:chMax val="0"/>
          <dgm:chPref val="0"/>
          <dgm:bulletEnabled val="1"/>
        </dgm:presLayoutVars>
      </dgm:prSet>
      <dgm:spPr/>
    </dgm:pt>
    <dgm:pt modelId="{B90749D0-9E05-466B-9E29-C8E0D5EDA73E}" type="pres">
      <dgm:prSet presAssocID="{0C906392-8AF8-415B-961F-15927ADA4818}" presName="Accent2" presStyleCnt="0"/>
      <dgm:spPr/>
    </dgm:pt>
    <dgm:pt modelId="{F0715863-FD70-4619-AEF0-292DCBC3C83F}" type="pres">
      <dgm:prSet presAssocID="{0C906392-8AF8-415B-961F-15927ADA4818}" presName="Accent" presStyleLbl="bgShp" presStyleIdx="1" presStyleCnt="6"/>
      <dgm:spPr/>
    </dgm:pt>
    <dgm:pt modelId="{2B14236A-39DB-4EF1-971A-CA2FD136F57D}" type="pres">
      <dgm:prSet presAssocID="{0C906392-8AF8-415B-961F-15927ADA4818}" presName="Child2" presStyleLbl="node1" presStyleIdx="1" presStyleCnt="6">
        <dgm:presLayoutVars>
          <dgm:chMax val="0"/>
          <dgm:chPref val="0"/>
          <dgm:bulletEnabled val="1"/>
        </dgm:presLayoutVars>
      </dgm:prSet>
      <dgm:spPr/>
    </dgm:pt>
    <dgm:pt modelId="{2457C8BF-197F-4216-8945-BC786C58B95E}" type="pres">
      <dgm:prSet presAssocID="{00412AEA-B4E4-4C6B-91B2-2144C1643EF5}" presName="Accent3" presStyleCnt="0"/>
      <dgm:spPr/>
    </dgm:pt>
    <dgm:pt modelId="{969C4023-0798-4F65-8ADB-DC7DC91600B2}" type="pres">
      <dgm:prSet presAssocID="{00412AEA-B4E4-4C6B-91B2-2144C1643EF5}" presName="Accent" presStyleLbl="bgShp" presStyleIdx="2" presStyleCnt="6"/>
      <dgm:spPr/>
    </dgm:pt>
    <dgm:pt modelId="{F47DA54B-15B9-4C79-8E54-4E167E3F2098}" type="pres">
      <dgm:prSet presAssocID="{00412AEA-B4E4-4C6B-91B2-2144C1643EF5}" presName="Child3" presStyleLbl="node1" presStyleIdx="2" presStyleCnt="6">
        <dgm:presLayoutVars>
          <dgm:chMax val="0"/>
          <dgm:chPref val="0"/>
          <dgm:bulletEnabled val="1"/>
        </dgm:presLayoutVars>
      </dgm:prSet>
      <dgm:spPr/>
    </dgm:pt>
    <dgm:pt modelId="{B73FE1B1-62C1-478D-BB75-2EE7A57C4622}" type="pres">
      <dgm:prSet presAssocID="{E054C8E2-8D04-48AC-B5A8-972587B4F345}" presName="Accent4" presStyleCnt="0"/>
      <dgm:spPr/>
    </dgm:pt>
    <dgm:pt modelId="{D9F746CD-9EEE-4327-A541-F95F777186CD}" type="pres">
      <dgm:prSet presAssocID="{E054C8E2-8D04-48AC-B5A8-972587B4F345}" presName="Accent" presStyleLbl="bgShp" presStyleIdx="3" presStyleCnt="6"/>
      <dgm:spPr/>
    </dgm:pt>
    <dgm:pt modelId="{E2E78612-2A60-4986-8225-D99CE6B2702C}" type="pres">
      <dgm:prSet presAssocID="{E054C8E2-8D04-48AC-B5A8-972587B4F345}" presName="Child4" presStyleLbl="node1" presStyleIdx="3" presStyleCnt="6">
        <dgm:presLayoutVars>
          <dgm:chMax val="0"/>
          <dgm:chPref val="0"/>
          <dgm:bulletEnabled val="1"/>
        </dgm:presLayoutVars>
      </dgm:prSet>
      <dgm:spPr/>
    </dgm:pt>
    <dgm:pt modelId="{93A5D79B-A79B-4847-B9E5-7E22D0151B15}" type="pres">
      <dgm:prSet presAssocID="{9A83A946-E6C3-4065-81D4-5EF8D4A3817C}" presName="Accent5" presStyleCnt="0"/>
      <dgm:spPr/>
    </dgm:pt>
    <dgm:pt modelId="{3DA8C45E-0CB0-4D9F-B79A-BF2B22D171A0}" type="pres">
      <dgm:prSet presAssocID="{9A83A946-E6C3-4065-81D4-5EF8D4A3817C}" presName="Accent" presStyleLbl="bgShp" presStyleIdx="4" presStyleCnt="6"/>
      <dgm:spPr/>
    </dgm:pt>
    <dgm:pt modelId="{0B4C5CD2-4E9A-46FF-967A-6ED12559B23F}" type="pres">
      <dgm:prSet presAssocID="{9A83A946-E6C3-4065-81D4-5EF8D4A3817C}" presName="Child5" presStyleLbl="node1" presStyleIdx="4" presStyleCnt="6">
        <dgm:presLayoutVars>
          <dgm:chMax val="0"/>
          <dgm:chPref val="0"/>
          <dgm:bulletEnabled val="1"/>
        </dgm:presLayoutVars>
      </dgm:prSet>
      <dgm:spPr/>
    </dgm:pt>
    <dgm:pt modelId="{E37D9DA1-22CF-410B-A737-50635774281F}" type="pres">
      <dgm:prSet presAssocID="{0E67B3E1-1D05-4943-9259-BF537CCEA9E2}" presName="Accent6" presStyleCnt="0"/>
      <dgm:spPr/>
    </dgm:pt>
    <dgm:pt modelId="{F76C9CF8-6433-4915-B6E9-0A75F5D117EE}" type="pres">
      <dgm:prSet presAssocID="{0E67B3E1-1D05-4943-9259-BF537CCEA9E2}" presName="Accent" presStyleLbl="bgShp" presStyleIdx="5" presStyleCnt="6"/>
      <dgm:spPr/>
    </dgm:pt>
    <dgm:pt modelId="{25E2A93C-5023-48F1-BF45-62B8F85CF589}" type="pres">
      <dgm:prSet presAssocID="{0E67B3E1-1D05-4943-9259-BF537CCEA9E2}" presName="Child6" presStyleLbl="node1" presStyleIdx="5" presStyleCnt="6">
        <dgm:presLayoutVars>
          <dgm:chMax val="0"/>
          <dgm:chPref val="0"/>
          <dgm:bulletEnabled val="1"/>
        </dgm:presLayoutVars>
      </dgm:prSet>
      <dgm:spPr/>
    </dgm:pt>
  </dgm:ptLst>
  <dgm:cxnLst>
    <dgm:cxn modelId="{C75D3300-9F29-49BB-912F-52AD2E9C1208}" srcId="{8EAD5F5C-3932-455B-8FC8-8605662D3421}" destId="{0E67B3E1-1D05-4943-9259-BF537CCEA9E2}" srcOrd="5" destOrd="0" parTransId="{7D0C5770-681F-4207-A573-5FA947FC3BD3}" sibTransId="{26D40979-55E8-4EF6-9423-7CDFE6556BC3}"/>
    <dgm:cxn modelId="{86479E0B-0DB0-40F4-809C-24F928EF4F3E}" srcId="{8EAD5F5C-3932-455B-8FC8-8605662D3421}" destId="{0C906392-8AF8-415B-961F-15927ADA4818}" srcOrd="1" destOrd="0" parTransId="{4DFB646C-7773-47D8-91AA-87DA05D8ED48}" sibTransId="{D8DD8270-9FE4-406A-B95B-C01C6934C7D9}"/>
    <dgm:cxn modelId="{F17A140F-09BB-4143-97CB-283ED6174E22}" type="presOf" srcId="{FC0F1353-5DCC-4AB9-8560-B4C5CBC2F001}" destId="{52D24F75-3F12-41F9-82D0-1B903C7F28DF}" srcOrd="0" destOrd="0" presId="urn:microsoft.com/office/officeart/2011/layout/HexagonRadial"/>
    <dgm:cxn modelId="{DA5D5810-43E7-4414-8F09-2DD599E8CD65}" srcId="{8EAD5F5C-3932-455B-8FC8-8605662D3421}" destId="{E054C8E2-8D04-48AC-B5A8-972587B4F345}" srcOrd="3" destOrd="0" parTransId="{240DE4DB-9700-48AF-9DF1-61B8B2985000}" sibTransId="{8144F2EA-1171-4F0B-8908-8C8420ECE2D1}"/>
    <dgm:cxn modelId="{84C36121-29D3-4D04-8DB5-26CD177B7090}" srcId="{8EAD5F5C-3932-455B-8FC8-8605662D3421}" destId="{E0800228-F772-4BD7-A81A-D286DABE0CDA}" srcOrd="0" destOrd="0" parTransId="{44E8785F-D27E-47AE-8AB0-92BAEA173B37}" sibTransId="{9655F96E-0B6C-4412-AE8A-68C9D2458F71}"/>
    <dgm:cxn modelId="{1F75773C-19A0-4056-A7AF-E8CA000FDDBC}" type="presOf" srcId="{0C906392-8AF8-415B-961F-15927ADA4818}" destId="{2B14236A-39DB-4EF1-971A-CA2FD136F57D}" srcOrd="0" destOrd="0" presId="urn:microsoft.com/office/officeart/2011/layout/HexagonRadial"/>
    <dgm:cxn modelId="{72CE6D60-347B-4414-A85F-75C25D7233B5}" type="presOf" srcId="{0E67B3E1-1D05-4943-9259-BF537CCEA9E2}" destId="{25E2A93C-5023-48F1-BF45-62B8F85CF589}" srcOrd="0" destOrd="0" presId="urn:microsoft.com/office/officeart/2011/layout/HexagonRadial"/>
    <dgm:cxn modelId="{3509E66F-6F56-44E7-B8D9-776E790777C3}" type="presOf" srcId="{00412AEA-B4E4-4C6B-91B2-2144C1643EF5}" destId="{F47DA54B-15B9-4C79-8E54-4E167E3F2098}" srcOrd="0" destOrd="0" presId="urn:microsoft.com/office/officeart/2011/layout/HexagonRadial"/>
    <dgm:cxn modelId="{386228A1-F877-489F-ACDF-E2C86300B7EB}" type="presOf" srcId="{E0800228-F772-4BD7-A81A-D286DABE0CDA}" destId="{0D9F8593-3D38-47E1-BC04-3896A8B8F0C1}" srcOrd="0" destOrd="0" presId="urn:microsoft.com/office/officeart/2011/layout/HexagonRadial"/>
    <dgm:cxn modelId="{25A2A9AA-CC1C-43A4-8A76-613A9B7B194D}" srcId="{8EAD5F5C-3932-455B-8FC8-8605662D3421}" destId="{00412AEA-B4E4-4C6B-91B2-2144C1643EF5}" srcOrd="2" destOrd="0" parTransId="{A5E6CEEB-9487-40E8-ABFD-B45C6FA8F71A}" sibTransId="{555649EB-7B87-438F-B465-B38A194C1EF8}"/>
    <dgm:cxn modelId="{D8D73BC3-34AE-4CF7-9BAC-383E47D74E67}" srcId="{8EAD5F5C-3932-455B-8FC8-8605662D3421}" destId="{9A83A946-E6C3-4065-81D4-5EF8D4A3817C}" srcOrd="4" destOrd="0" parTransId="{2B23FD4A-D731-43A1-885E-E77897D057CF}" sibTransId="{FCF66174-A239-4C80-9B63-3A774931B9AB}"/>
    <dgm:cxn modelId="{02BF71CD-C636-47E8-9A87-FA9777FF9AD6}" srcId="{FC0F1353-5DCC-4AB9-8560-B4C5CBC2F001}" destId="{8EAD5F5C-3932-455B-8FC8-8605662D3421}" srcOrd="0" destOrd="0" parTransId="{9D1541ED-0A8F-4855-9270-D077DF66D7B1}" sibTransId="{6062845B-A59B-49A9-84AD-A647C8F8A781}"/>
    <dgm:cxn modelId="{143A41D4-2F4E-456A-8C3E-19FB1624CA12}" type="presOf" srcId="{8EAD5F5C-3932-455B-8FC8-8605662D3421}" destId="{2040AAE5-2E82-43B1-A80A-AAFBB7091DFF}" srcOrd="0" destOrd="0" presId="urn:microsoft.com/office/officeart/2011/layout/HexagonRadial"/>
    <dgm:cxn modelId="{C5771AD7-AD67-4BFF-A994-9BF720932856}" type="presOf" srcId="{9A83A946-E6C3-4065-81D4-5EF8D4A3817C}" destId="{0B4C5CD2-4E9A-46FF-967A-6ED12559B23F}" srcOrd="0" destOrd="0" presId="urn:microsoft.com/office/officeart/2011/layout/HexagonRadial"/>
    <dgm:cxn modelId="{56563EE9-9623-45CF-94F7-4CDFC607E944}" type="presOf" srcId="{E054C8E2-8D04-48AC-B5A8-972587B4F345}" destId="{E2E78612-2A60-4986-8225-D99CE6B2702C}" srcOrd="0" destOrd="0" presId="urn:microsoft.com/office/officeart/2011/layout/HexagonRadial"/>
    <dgm:cxn modelId="{1D8D3BE1-E9AE-4115-9B4E-BEF9F59F6473}" type="presParOf" srcId="{52D24F75-3F12-41F9-82D0-1B903C7F28DF}" destId="{2040AAE5-2E82-43B1-A80A-AAFBB7091DFF}" srcOrd="0" destOrd="0" presId="urn:microsoft.com/office/officeart/2011/layout/HexagonRadial"/>
    <dgm:cxn modelId="{58D539F8-F333-435D-B784-CDAB3F9A7F87}" type="presParOf" srcId="{52D24F75-3F12-41F9-82D0-1B903C7F28DF}" destId="{E87E456F-288E-4245-B30F-77EBC589858F}" srcOrd="1" destOrd="0" presId="urn:microsoft.com/office/officeart/2011/layout/HexagonRadial"/>
    <dgm:cxn modelId="{B6E37988-FC7E-4F92-BD3E-EA85B8CBB139}" type="presParOf" srcId="{E87E456F-288E-4245-B30F-77EBC589858F}" destId="{A90D8969-0118-476D-A503-5A72B43CF1B0}" srcOrd="0" destOrd="0" presId="urn:microsoft.com/office/officeart/2011/layout/HexagonRadial"/>
    <dgm:cxn modelId="{0271A95E-C3E9-4032-9DEA-892583B53C3F}" type="presParOf" srcId="{52D24F75-3F12-41F9-82D0-1B903C7F28DF}" destId="{0D9F8593-3D38-47E1-BC04-3896A8B8F0C1}" srcOrd="2" destOrd="0" presId="urn:microsoft.com/office/officeart/2011/layout/HexagonRadial"/>
    <dgm:cxn modelId="{E52047BB-1B02-40A3-82DB-5963AB43D2D2}" type="presParOf" srcId="{52D24F75-3F12-41F9-82D0-1B903C7F28DF}" destId="{B90749D0-9E05-466B-9E29-C8E0D5EDA73E}" srcOrd="3" destOrd="0" presId="urn:microsoft.com/office/officeart/2011/layout/HexagonRadial"/>
    <dgm:cxn modelId="{6F93B496-58D8-42D8-A1FD-3749CB7D912E}" type="presParOf" srcId="{B90749D0-9E05-466B-9E29-C8E0D5EDA73E}" destId="{F0715863-FD70-4619-AEF0-292DCBC3C83F}" srcOrd="0" destOrd="0" presId="urn:microsoft.com/office/officeart/2011/layout/HexagonRadial"/>
    <dgm:cxn modelId="{66FFCF53-BF2C-46E6-B02C-A60DA9E4B340}" type="presParOf" srcId="{52D24F75-3F12-41F9-82D0-1B903C7F28DF}" destId="{2B14236A-39DB-4EF1-971A-CA2FD136F57D}" srcOrd="4" destOrd="0" presId="urn:microsoft.com/office/officeart/2011/layout/HexagonRadial"/>
    <dgm:cxn modelId="{4FA7A8E9-FEFC-4C7F-8437-4EDD27D5F133}" type="presParOf" srcId="{52D24F75-3F12-41F9-82D0-1B903C7F28DF}" destId="{2457C8BF-197F-4216-8945-BC786C58B95E}" srcOrd="5" destOrd="0" presId="urn:microsoft.com/office/officeart/2011/layout/HexagonRadial"/>
    <dgm:cxn modelId="{D638D1A4-DFDD-4210-B9E4-33931C532293}" type="presParOf" srcId="{2457C8BF-197F-4216-8945-BC786C58B95E}" destId="{969C4023-0798-4F65-8ADB-DC7DC91600B2}" srcOrd="0" destOrd="0" presId="urn:microsoft.com/office/officeart/2011/layout/HexagonRadial"/>
    <dgm:cxn modelId="{AAA55A40-82C1-4F04-AEE5-82C9671A3CA0}" type="presParOf" srcId="{52D24F75-3F12-41F9-82D0-1B903C7F28DF}" destId="{F47DA54B-15B9-4C79-8E54-4E167E3F2098}" srcOrd="6" destOrd="0" presId="urn:microsoft.com/office/officeart/2011/layout/HexagonRadial"/>
    <dgm:cxn modelId="{5092920A-0B61-4933-82AD-010F606B5C95}" type="presParOf" srcId="{52D24F75-3F12-41F9-82D0-1B903C7F28DF}" destId="{B73FE1B1-62C1-478D-BB75-2EE7A57C4622}" srcOrd="7" destOrd="0" presId="urn:microsoft.com/office/officeart/2011/layout/HexagonRadial"/>
    <dgm:cxn modelId="{5E96CDDA-DDA1-444E-94DC-53A424B61C95}" type="presParOf" srcId="{B73FE1B1-62C1-478D-BB75-2EE7A57C4622}" destId="{D9F746CD-9EEE-4327-A541-F95F777186CD}" srcOrd="0" destOrd="0" presId="urn:microsoft.com/office/officeart/2011/layout/HexagonRadial"/>
    <dgm:cxn modelId="{F5663103-5F0F-40B5-A062-BCAE5C31F780}" type="presParOf" srcId="{52D24F75-3F12-41F9-82D0-1B903C7F28DF}" destId="{E2E78612-2A60-4986-8225-D99CE6B2702C}" srcOrd="8" destOrd="0" presId="urn:microsoft.com/office/officeart/2011/layout/HexagonRadial"/>
    <dgm:cxn modelId="{2A9BED72-A865-41EC-865C-5D70A27FBC9D}" type="presParOf" srcId="{52D24F75-3F12-41F9-82D0-1B903C7F28DF}" destId="{93A5D79B-A79B-4847-B9E5-7E22D0151B15}" srcOrd="9" destOrd="0" presId="urn:microsoft.com/office/officeart/2011/layout/HexagonRadial"/>
    <dgm:cxn modelId="{7B88D57F-1887-46F8-91ED-3EA9FC827D8B}" type="presParOf" srcId="{93A5D79B-A79B-4847-B9E5-7E22D0151B15}" destId="{3DA8C45E-0CB0-4D9F-B79A-BF2B22D171A0}" srcOrd="0" destOrd="0" presId="urn:microsoft.com/office/officeart/2011/layout/HexagonRadial"/>
    <dgm:cxn modelId="{F01AC7B3-2D6C-4C7E-9025-40F213043B47}" type="presParOf" srcId="{52D24F75-3F12-41F9-82D0-1B903C7F28DF}" destId="{0B4C5CD2-4E9A-46FF-967A-6ED12559B23F}" srcOrd="10" destOrd="0" presId="urn:microsoft.com/office/officeart/2011/layout/HexagonRadial"/>
    <dgm:cxn modelId="{761E7668-E09C-4BE9-8C18-1F577D56B0EA}" type="presParOf" srcId="{52D24F75-3F12-41F9-82D0-1B903C7F28DF}" destId="{E37D9DA1-22CF-410B-A737-50635774281F}" srcOrd="11" destOrd="0" presId="urn:microsoft.com/office/officeart/2011/layout/HexagonRadial"/>
    <dgm:cxn modelId="{CA203D3A-CBD0-4C07-A08F-78E0098C2AFA}" type="presParOf" srcId="{E37D9DA1-22CF-410B-A737-50635774281F}" destId="{F76C9CF8-6433-4915-B6E9-0A75F5D117EE}" srcOrd="0" destOrd="0" presId="urn:microsoft.com/office/officeart/2011/layout/HexagonRadial"/>
    <dgm:cxn modelId="{71660006-BAB5-4363-933B-E9FF77698D39}" type="presParOf" srcId="{52D24F75-3F12-41F9-82D0-1B903C7F28DF}" destId="{25E2A93C-5023-48F1-BF45-62B8F85CF589}" srcOrd="1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0F1353-5DCC-4AB9-8560-B4C5CBC2F00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8EAD5F5C-3932-455B-8FC8-8605662D3421}">
      <dgm:prSet phldrT="[Text]"/>
      <dgm:spPr/>
      <dgm:t>
        <a:bodyPr/>
        <a:lstStyle/>
        <a:p>
          <a:r>
            <a:rPr lang="en-GB" b="1" dirty="0"/>
            <a:t>Patient experience </a:t>
          </a:r>
        </a:p>
      </dgm:t>
    </dgm:pt>
    <dgm:pt modelId="{9D1541ED-0A8F-4855-9270-D077DF66D7B1}" type="parTrans" cxnId="{02BF71CD-C636-47E8-9A87-FA9777FF9AD6}">
      <dgm:prSet/>
      <dgm:spPr/>
      <dgm:t>
        <a:bodyPr/>
        <a:lstStyle/>
        <a:p>
          <a:endParaRPr lang="en-GB"/>
        </a:p>
      </dgm:t>
    </dgm:pt>
    <dgm:pt modelId="{6062845B-A59B-49A9-84AD-A647C8F8A781}" type="sibTrans" cxnId="{02BF71CD-C636-47E8-9A87-FA9777FF9AD6}">
      <dgm:prSet/>
      <dgm:spPr/>
      <dgm:t>
        <a:bodyPr/>
        <a:lstStyle/>
        <a:p>
          <a:endParaRPr lang="en-GB"/>
        </a:p>
      </dgm:t>
    </dgm:pt>
    <dgm:pt modelId="{00412AEA-B4E4-4C6B-91B2-2144C1643EF5}">
      <dgm:prSet phldrT="[Text]"/>
      <dgm:spPr/>
      <dgm:t>
        <a:bodyPr/>
        <a:lstStyle/>
        <a:p>
          <a:r>
            <a:rPr lang="en-GB" b="1" dirty="0"/>
            <a:t>Online Consultation</a:t>
          </a:r>
          <a:endParaRPr lang="en-GB" dirty="0"/>
        </a:p>
      </dgm:t>
    </dgm:pt>
    <dgm:pt modelId="{A5E6CEEB-9487-40E8-ABFD-B45C6FA8F71A}" type="parTrans" cxnId="{25A2A9AA-CC1C-43A4-8A76-613A9B7B194D}">
      <dgm:prSet/>
      <dgm:spPr/>
      <dgm:t>
        <a:bodyPr/>
        <a:lstStyle/>
        <a:p>
          <a:endParaRPr lang="en-GB"/>
        </a:p>
      </dgm:t>
    </dgm:pt>
    <dgm:pt modelId="{555649EB-7B87-438F-B465-B38A194C1EF8}" type="sibTrans" cxnId="{25A2A9AA-CC1C-43A4-8A76-613A9B7B194D}">
      <dgm:prSet/>
      <dgm:spPr/>
      <dgm:t>
        <a:bodyPr/>
        <a:lstStyle/>
        <a:p>
          <a:endParaRPr lang="en-GB"/>
        </a:p>
      </dgm:t>
    </dgm:pt>
    <dgm:pt modelId="{2D930B7D-743F-4811-9217-C30A0858490C}">
      <dgm:prSet/>
      <dgm:spPr/>
    </dgm:pt>
    <dgm:pt modelId="{AB960CE0-C712-47F8-8632-AA6C99BE5FC4}" type="parTrans" cxnId="{66D39784-FEB4-487E-8F46-9D2C7CF19182}">
      <dgm:prSet/>
      <dgm:spPr/>
      <dgm:t>
        <a:bodyPr/>
        <a:lstStyle/>
        <a:p>
          <a:endParaRPr lang="en-GB"/>
        </a:p>
      </dgm:t>
    </dgm:pt>
    <dgm:pt modelId="{7AC2D707-928C-42E1-AF60-121375F43EA1}" type="sibTrans" cxnId="{66D39784-FEB4-487E-8F46-9D2C7CF19182}">
      <dgm:prSet/>
      <dgm:spPr/>
      <dgm:t>
        <a:bodyPr/>
        <a:lstStyle/>
        <a:p>
          <a:endParaRPr lang="en-GB"/>
        </a:p>
      </dgm:t>
    </dgm:pt>
    <dgm:pt modelId="{52D24F75-3F12-41F9-82D0-1B903C7F28DF}" type="pres">
      <dgm:prSet presAssocID="{FC0F1353-5DCC-4AB9-8560-B4C5CBC2F001}" presName="Name0" presStyleCnt="0">
        <dgm:presLayoutVars>
          <dgm:chMax val="1"/>
          <dgm:chPref val="1"/>
          <dgm:dir/>
          <dgm:animOne val="branch"/>
          <dgm:animLvl val="lvl"/>
        </dgm:presLayoutVars>
      </dgm:prSet>
      <dgm:spPr/>
    </dgm:pt>
    <dgm:pt modelId="{2040AAE5-2E82-43B1-A80A-AAFBB7091DFF}" type="pres">
      <dgm:prSet presAssocID="{8EAD5F5C-3932-455B-8FC8-8605662D3421}" presName="Parent" presStyleLbl="node0" presStyleIdx="0" presStyleCnt="1">
        <dgm:presLayoutVars>
          <dgm:chMax val="6"/>
          <dgm:chPref val="6"/>
        </dgm:presLayoutVars>
      </dgm:prSet>
      <dgm:spPr/>
    </dgm:pt>
    <dgm:pt modelId="{64F9B3CC-0ABF-44B0-A02D-FE64710376DE}" type="pres">
      <dgm:prSet presAssocID="{00412AEA-B4E4-4C6B-91B2-2144C1643EF5}" presName="Accent1" presStyleCnt="0"/>
      <dgm:spPr/>
    </dgm:pt>
    <dgm:pt modelId="{969C4023-0798-4F65-8ADB-DC7DC91600B2}" type="pres">
      <dgm:prSet presAssocID="{00412AEA-B4E4-4C6B-91B2-2144C1643EF5}" presName="Accent" presStyleLbl="bgShp" presStyleIdx="0" presStyleCnt="1"/>
      <dgm:spPr/>
    </dgm:pt>
    <dgm:pt modelId="{7BBEB763-BDAE-4EA9-B32A-EDF90460467F}" type="pres">
      <dgm:prSet presAssocID="{00412AEA-B4E4-4C6B-91B2-2144C1643EF5}" presName="Child1" presStyleLbl="node1" presStyleIdx="0" presStyleCnt="1">
        <dgm:presLayoutVars>
          <dgm:chMax val="0"/>
          <dgm:chPref val="0"/>
          <dgm:bulletEnabled val="1"/>
        </dgm:presLayoutVars>
      </dgm:prSet>
      <dgm:spPr/>
    </dgm:pt>
  </dgm:ptLst>
  <dgm:cxnLst>
    <dgm:cxn modelId="{F17A140F-09BB-4143-97CB-283ED6174E22}" type="presOf" srcId="{FC0F1353-5DCC-4AB9-8560-B4C5CBC2F001}" destId="{52D24F75-3F12-41F9-82D0-1B903C7F28DF}" srcOrd="0" destOrd="0" presId="urn:microsoft.com/office/officeart/2011/layout/HexagonRadial"/>
    <dgm:cxn modelId="{7ECAB04B-A4DA-4632-BF40-41E16CF03A21}" type="presOf" srcId="{00412AEA-B4E4-4C6B-91B2-2144C1643EF5}" destId="{7BBEB763-BDAE-4EA9-B32A-EDF90460467F}" srcOrd="0" destOrd="0" presId="urn:microsoft.com/office/officeart/2011/layout/HexagonRadial"/>
    <dgm:cxn modelId="{66D39784-FEB4-487E-8F46-9D2C7CF19182}" srcId="{FC0F1353-5DCC-4AB9-8560-B4C5CBC2F001}" destId="{2D930B7D-743F-4811-9217-C30A0858490C}" srcOrd="1" destOrd="0" parTransId="{AB960CE0-C712-47F8-8632-AA6C99BE5FC4}" sibTransId="{7AC2D707-928C-42E1-AF60-121375F43EA1}"/>
    <dgm:cxn modelId="{25A2A9AA-CC1C-43A4-8A76-613A9B7B194D}" srcId="{8EAD5F5C-3932-455B-8FC8-8605662D3421}" destId="{00412AEA-B4E4-4C6B-91B2-2144C1643EF5}" srcOrd="0" destOrd="0" parTransId="{A5E6CEEB-9487-40E8-ABFD-B45C6FA8F71A}" sibTransId="{555649EB-7B87-438F-B465-B38A194C1EF8}"/>
    <dgm:cxn modelId="{02BF71CD-C636-47E8-9A87-FA9777FF9AD6}" srcId="{FC0F1353-5DCC-4AB9-8560-B4C5CBC2F001}" destId="{8EAD5F5C-3932-455B-8FC8-8605662D3421}" srcOrd="0" destOrd="0" parTransId="{9D1541ED-0A8F-4855-9270-D077DF66D7B1}" sibTransId="{6062845B-A59B-49A9-84AD-A647C8F8A781}"/>
    <dgm:cxn modelId="{143A41D4-2F4E-456A-8C3E-19FB1624CA12}" type="presOf" srcId="{8EAD5F5C-3932-455B-8FC8-8605662D3421}" destId="{2040AAE5-2E82-43B1-A80A-AAFBB7091DFF}" srcOrd="0" destOrd="0" presId="urn:microsoft.com/office/officeart/2011/layout/HexagonRadial"/>
    <dgm:cxn modelId="{1D8D3BE1-E9AE-4115-9B4E-BEF9F59F6473}" type="presParOf" srcId="{52D24F75-3F12-41F9-82D0-1B903C7F28DF}" destId="{2040AAE5-2E82-43B1-A80A-AAFBB7091DFF}" srcOrd="0" destOrd="0" presId="urn:microsoft.com/office/officeart/2011/layout/HexagonRadial"/>
    <dgm:cxn modelId="{B52A2861-A11F-44AA-96F3-1955F29D1850}" type="presParOf" srcId="{52D24F75-3F12-41F9-82D0-1B903C7F28DF}" destId="{64F9B3CC-0ABF-44B0-A02D-FE64710376DE}" srcOrd="1" destOrd="0" presId="urn:microsoft.com/office/officeart/2011/layout/HexagonRadial"/>
    <dgm:cxn modelId="{F86AFDD0-3E04-4601-9541-976CC9C7A42F}" type="presParOf" srcId="{64F9B3CC-0ABF-44B0-A02D-FE64710376DE}" destId="{969C4023-0798-4F65-8ADB-DC7DC91600B2}" srcOrd="0" destOrd="0" presId="urn:microsoft.com/office/officeart/2011/layout/HexagonRadial"/>
    <dgm:cxn modelId="{79A9D875-4480-477B-9055-70EFD9F97148}" type="presParOf" srcId="{52D24F75-3F12-41F9-82D0-1B903C7F28DF}" destId="{7BBEB763-BDAE-4EA9-B32A-EDF90460467F}" srcOrd="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3EB42-5316-492F-8524-5282EDE424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EF947865-62E2-4C2D-9F8C-15EB55AEED1B}">
      <dgm:prSet phldrT="[Text]"/>
      <dgm:spPr>
        <a:solidFill>
          <a:schemeClr val="accent2">
            <a:lumMod val="40000"/>
            <a:lumOff val="60000"/>
          </a:schemeClr>
        </a:solidFill>
      </dgm:spPr>
      <dgm:t>
        <a:bodyPr/>
        <a:lstStyle/>
        <a:p>
          <a:r>
            <a:rPr lang="en-GB" dirty="0">
              <a:solidFill>
                <a:schemeClr val="tx1"/>
              </a:solidFill>
              <a:latin typeface="Arial" panose="020B0604020202020204" pitchFamily="34" charset="0"/>
              <a:cs typeface="Arial" panose="020B0604020202020204" pitchFamily="34" charset="0"/>
            </a:rPr>
            <a:t>Consultant Psychiatrist</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SAS Doctors</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Junior Doctors</a:t>
          </a:r>
        </a:p>
      </dgm:t>
    </dgm:pt>
    <dgm:pt modelId="{279591DA-7B67-4BAD-AE4E-4C1EF8E78A08}" type="parTrans" cxnId="{D094E0C0-6493-4845-8FEB-90C7A0C9B4E6}">
      <dgm:prSet/>
      <dgm:spPr/>
      <dgm:t>
        <a:bodyPr/>
        <a:lstStyle/>
        <a:p>
          <a:endParaRPr lang="en-GB"/>
        </a:p>
      </dgm:t>
    </dgm:pt>
    <dgm:pt modelId="{7882A52D-7128-4DCB-8EC1-5301F56863A5}" type="sibTrans" cxnId="{D094E0C0-6493-4845-8FEB-90C7A0C9B4E6}">
      <dgm:prSet/>
      <dgm:spPr/>
      <dgm:t>
        <a:bodyPr/>
        <a:lstStyle/>
        <a:p>
          <a:endParaRPr lang="en-GB"/>
        </a:p>
      </dgm:t>
    </dgm:pt>
    <dgm:pt modelId="{2D7B948C-DE7D-4DB6-BCB3-D4EFFEAB7060}">
      <dgm:prSet phldrT="[Text]" custT="1"/>
      <dgm:spPr>
        <a:solidFill>
          <a:srgbClr val="00B050"/>
        </a:solidFill>
      </dgm:spPr>
      <dgm:t>
        <a:bodyPr/>
        <a:lstStyle/>
        <a:p>
          <a:r>
            <a:rPr lang="en-GB" sz="1800" b="1" dirty="0">
              <a:solidFill>
                <a:schemeClr val="bg1"/>
              </a:solidFill>
              <a:latin typeface="+mn-lt"/>
              <a:cs typeface="Arial" panose="020B0604020202020204" pitchFamily="34" charset="0"/>
            </a:rPr>
            <a:t>Service users</a:t>
          </a:r>
        </a:p>
        <a:p>
          <a:r>
            <a:rPr lang="en-GB" sz="1800" b="1" dirty="0">
              <a:solidFill>
                <a:schemeClr val="bg1"/>
              </a:solidFill>
              <a:latin typeface="+mn-lt"/>
              <a:cs typeface="Arial" panose="020B0604020202020204" pitchFamily="34" charset="0"/>
            </a:rPr>
            <a:t>Carers </a:t>
          </a:r>
        </a:p>
        <a:p>
          <a:r>
            <a:rPr lang="en-GB" sz="1800" b="1" dirty="0">
              <a:solidFill>
                <a:schemeClr val="bg1"/>
              </a:solidFill>
              <a:latin typeface="+mn-lt"/>
              <a:cs typeface="Arial" panose="020B0604020202020204" pitchFamily="34" charset="0"/>
            </a:rPr>
            <a:t>Families</a:t>
          </a:r>
          <a:endParaRPr lang="en-GB" sz="4400" dirty="0">
            <a:solidFill>
              <a:schemeClr val="tx1"/>
            </a:solidFill>
            <a:latin typeface="+mn-lt"/>
            <a:cs typeface="Arial" panose="020B0604020202020204" pitchFamily="34" charset="0"/>
          </a:endParaRPr>
        </a:p>
      </dgm:t>
    </dgm:pt>
    <dgm:pt modelId="{E1A69EAD-D9D6-42C8-8DF6-937EF7785DA0}" type="sibTrans" cxnId="{B92B2DC8-70A8-439B-9012-A2E557CD6E59}">
      <dgm:prSet/>
      <dgm:spPr/>
      <dgm:t>
        <a:bodyPr/>
        <a:lstStyle/>
        <a:p>
          <a:endParaRPr lang="en-GB"/>
        </a:p>
      </dgm:t>
    </dgm:pt>
    <dgm:pt modelId="{00EFE478-8729-4A5E-B9BC-7BFD4D3CA257}" type="parTrans" cxnId="{B92B2DC8-70A8-439B-9012-A2E557CD6E59}">
      <dgm:prSet/>
      <dgm:spPr/>
      <dgm:t>
        <a:bodyPr/>
        <a:lstStyle/>
        <a:p>
          <a:endParaRPr lang="en-GB"/>
        </a:p>
      </dgm:t>
    </dgm:pt>
    <dgm:pt modelId="{99AE0258-013C-478D-AB7B-333B23A6D803}">
      <dgm:prSet phldrT="[Text]"/>
      <dgm:spPr>
        <a:solidFill>
          <a:schemeClr val="accent2">
            <a:lumMod val="40000"/>
            <a:lumOff val="60000"/>
          </a:schemeClr>
        </a:solidFill>
      </dgm:spPr>
      <dgm:t>
        <a:bodyPr/>
        <a:lstStyle/>
        <a:p>
          <a:r>
            <a:rPr lang="en-GB" dirty="0">
              <a:solidFill>
                <a:schemeClr val="tx1"/>
              </a:solidFill>
              <a:latin typeface="Arial" panose="020B0604020202020204" pitchFamily="34" charset="0"/>
              <a:cs typeface="Arial" panose="020B0604020202020204" pitchFamily="34" charset="0"/>
            </a:rPr>
            <a:t>Multidisciplinary AC /RC</a:t>
          </a:r>
        </a:p>
        <a:p>
          <a:r>
            <a:rPr lang="en-GB" dirty="0">
              <a:solidFill>
                <a:schemeClr val="tx1"/>
              </a:solidFill>
              <a:latin typeface="Arial" panose="020B0604020202020204" pitchFamily="34" charset="0"/>
              <a:cs typeface="Arial" panose="020B0604020202020204" pitchFamily="34" charset="0"/>
            </a:rPr>
            <a:t>Nurse Consultant</a:t>
          </a:r>
        </a:p>
        <a:p>
          <a:r>
            <a:rPr lang="en-GB" dirty="0">
              <a:solidFill>
                <a:schemeClr val="tx1"/>
              </a:solidFill>
              <a:latin typeface="Arial" panose="020B0604020202020204" pitchFamily="34" charset="0"/>
              <a:cs typeface="Arial" panose="020B0604020202020204" pitchFamily="34" charset="0"/>
            </a:rPr>
            <a:t>and</a:t>
          </a:r>
        </a:p>
        <a:p>
          <a:r>
            <a:rPr lang="en-GB" dirty="0">
              <a:solidFill>
                <a:schemeClr val="tx1"/>
              </a:solidFill>
              <a:latin typeface="Arial" panose="020B0604020202020204" pitchFamily="34" charset="0"/>
              <a:cs typeface="Arial" panose="020B0604020202020204" pitchFamily="34" charset="0"/>
            </a:rPr>
            <a:t>Independent Prescriber</a:t>
          </a:r>
        </a:p>
      </dgm:t>
    </dgm:pt>
    <dgm:pt modelId="{6B64E0D0-3BA6-4AA8-B88E-A0BAD452676C}" type="parTrans" cxnId="{0C2AEDEC-843D-48F8-89CD-D635D34AB968}">
      <dgm:prSet/>
      <dgm:spPr/>
      <dgm:t>
        <a:bodyPr/>
        <a:lstStyle/>
        <a:p>
          <a:endParaRPr lang="en-GB"/>
        </a:p>
      </dgm:t>
    </dgm:pt>
    <dgm:pt modelId="{CF548D07-2E4C-41DC-B8B3-ED96A216723E}" type="sibTrans" cxnId="{0C2AEDEC-843D-48F8-89CD-D635D34AB968}">
      <dgm:prSet/>
      <dgm:spPr/>
      <dgm:t>
        <a:bodyPr/>
        <a:lstStyle/>
        <a:p>
          <a:endParaRPr lang="en-GB"/>
        </a:p>
      </dgm:t>
    </dgm:pt>
    <dgm:pt modelId="{97F98B18-B023-446E-A2C1-AA3891DF9795}">
      <dgm:prSet phldrT="[Text]"/>
      <dgm:spPr>
        <a:solidFill>
          <a:schemeClr val="accent2">
            <a:lumMod val="40000"/>
            <a:lumOff val="60000"/>
          </a:schemeClr>
        </a:solidFill>
      </dgm:spPr>
      <dgm:t>
        <a:bodyPr/>
        <a:lstStyle/>
        <a:p>
          <a:r>
            <a:rPr lang="en-GB" dirty="0">
              <a:solidFill>
                <a:schemeClr val="tx1"/>
              </a:solidFill>
              <a:latin typeface="Arial" panose="020B0604020202020204" pitchFamily="34" charset="0"/>
              <a:cs typeface="Arial" panose="020B0604020202020204" pitchFamily="34" charset="0"/>
            </a:rPr>
            <a:t>Independent Prescribers </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Pharmacist / Nurse</a:t>
          </a:r>
        </a:p>
      </dgm:t>
    </dgm:pt>
    <dgm:pt modelId="{46672C14-6A60-4569-A08B-DCC5EFB5DFB6}" type="parTrans" cxnId="{3505A3C6-308B-4785-A9A5-E07E57821F10}">
      <dgm:prSet/>
      <dgm:spPr/>
      <dgm:t>
        <a:bodyPr/>
        <a:lstStyle/>
        <a:p>
          <a:endParaRPr lang="en-GB"/>
        </a:p>
      </dgm:t>
    </dgm:pt>
    <dgm:pt modelId="{755E1EA5-D379-4191-9797-6D8F9C7CE6DF}" type="sibTrans" cxnId="{3505A3C6-308B-4785-A9A5-E07E57821F10}">
      <dgm:prSet/>
      <dgm:spPr/>
      <dgm:t>
        <a:bodyPr/>
        <a:lstStyle/>
        <a:p>
          <a:endParaRPr lang="en-GB"/>
        </a:p>
      </dgm:t>
    </dgm:pt>
    <dgm:pt modelId="{2CE7CE11-5313-4E1B-B686-433D76F64140}">
      <dgm:prSet phldrT="[Text]"/>
      <dgm:spPr>
        <a:solidFill>
          <a:schemeClr val="accent2">
            <a:lumMod val="40000"/>
            <a:lumOff val="60000"/>
          </a:schemeClr>
        </a:solidFill>
      </dgm:spPr>
      <dgm:t>
        <a:bodyPr/>
        <a:lstStyle/>
        <a:p>
          <a:r>
            <a:rPr lang="en-GB" dirty="0">
              <a:solidFill>
                <a:schemeClr val="tx1"/>
              </a:solidFill>
              <a:latin typeface="Arial" panose="020B0604020202020204" pitchFamily="34" charset="0"/>
              <a:cs typeface="Arial" panose="020B0604020202020204" pitchFamily="34" charset="0"/>
            </a:rPr>
            <a:t>Multidisciplinary AC /RC</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Consultant Psychologist</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Consultant AHP</a:t>
          </a:r>
          <a:endParaRPr lang="en-GB" dirty="0">
            <a:solidFill>
              <a:schemeClr val="tx1"/>
            </a:solidFill>
          </a:endParaRPr>
        </a:p>
      </dgm:t>
    </dgm:pt>
    <dgm:pt modelId="{C00F7A6C-2B69-4723-AF49-5B015FF87EFB}" type="parTrans" cxnId="{7960731E-B1A6-48F5-919D-80C10B18D470}">
      <dgm:prSet/>
      <dgm:spPr/>
      <dgm:t>
        <a:bodyPr/>
        <a:lstStyle/>
        <a:p>
          <a:endParaRPr lang="en-GB"/>
        </a:p>
      </dgm:t>
    </dgm:pt>
    <dgm:pt modelId="{C700B6A0-D503-4A52-9756-3FE0CEB5F66C}" type="sibTrans" cxnId="{7960731E-B1A6-48F5-919D-80C10B18D470}">
      <dgm:prSet/>
      <dgm:spPr/>
      <dgm:t>
        <a:bodyPr/>
        <a:lstStyle/>
        <a:p>
          <a:endParaRPr lang="en-GB"/>
        </a:p>
      </dgm:t>
    </dgm:pt>
    <dgm:pt modelId="{7CBCF716-04F2-44D1-A6D5-FDAE3A083061}">
      <dgm:prSet/>
      <dgm:spPr/>
      <dgm:t>
        <a:bodyPr/>
        <a:lstStyle/>
        <a:p>
          <a:endParaRPr lang="en-GB"/>
        </a:p>
      </dgm:t>
    </dgm:pt>
    <dgm:pt modelId="{7F3EA6F2-D95E-421E-8F08-7616EB4BC197}" type="parTrans" cxnId="{195D2D51-E2AA-4635-9660-6FB2DBD0992B}">
      <dgm:prSet/>
      <dgm:spPr/>
      <dgm:t>
        <a:bodyPr/>
        <a:lstStyle/>
        <a:p>
          <a:endParaRPr lang="en-GB"/>
        </a:p>
      </dgm:t>
    </dgm:pt>
    <dgm:pt modelId="{ABEA6FB4-C67A-4753-BB7C-62588183A61E}" type="sibTrans" cxnId="{195D2D51-E2AA-4635-9660-6FB2DBD0992B}">
      <dgm:prSet/>
      <dgm:spPr/>
      <dgm:t>
        <a:bodyPr/>
        <a:lstStyle/>
        <a:p>
          <a:endParaRPr lang="en-GB"/>
        </a:p>
      </dgm:t>
    </dgm:pt>
    <dgm:pt modelId="{F43572DE-5374-49D5-AE86-B0B9E19077AD}">
      <dgm:prSet/>
      <dgm:spPr/>
      <dgm:t>
        <a:bodyPr/>
        <a:lstStyle/>
        <a:p>
          <a:endParaRPr lang="en-GB"/>
        </a:p>
      </dgm:t>
    </dgm:pt>
    <dgm:pt modelId="{208BED20-57A8-4F9B-9BE4-DF73F7E9508F}" type="parTrans" cxnId="{C7081BC7-6F15-4E49-A098-917C165C053F}">
      <dgm:prSet/>
      <dgm:spPr/>
      <dgm:t>
        <a:bodyPr/>
        <a:lstStyle/>
        <a:p>
          <a:endParaRPr lang="en-GB"/>
        </a:p>
      </dgm:t>
    </dgm:pt>
    <dgm:pt modelId="{DEFDC2DC-0991-4550-9E87-09E7264067AD}" type="sibTrans" cxnId="{C7081BC7-6F15-4E49-A098-917C165C053F}">
      <dgm:prSet/>
      <dgm:spPr/>
      <dgm:t>
        <a:bodyPr/>
        <a:lstStyle/>
        <a:p>
          <a:endParaRPr lang="en-GB"/>
        </a:p>
      </dgm:t>
    </dgm:pt>
    <dgm:pt modelId="{93DFFAA9-7EB9-405D-9100-A9CEFD9EB6D1}">
      <dgm:prSet/>
      <dgm:spPr/>
      <dgm:t>
        <a:bodyPr/>
        <a:lstStyle/>
        <a:p>
          <a:endParaRPr lang="en-GB"/>
        </a:p>
      </dgm:t>
    </dgm:pt>
    <dgm:pt modelId="{E3C970E9-0454-4ACA-9BF5-94621CA5CC37}" type="parTrans" cxnId="{1C2B2561-1832-4BFC-AE3C-7D2DE2673310}">
      <dgm:prSet/>
      <dgm:spPr/>
      <dgm:t>
        <a:bodyPr/>
        <a:lstStyle/>
        <a:p>
          <a:endParaRPr lang="en-GB"/>
        </a:p>
      </dgm:t>
    </dgm:pt>
    <dgm:pt modelId="{4A7C1724-B7AE-4D8D-A6A2-688106A69B43}" type="sibTrans" cxnId="{1C2B2561-1832-4BFC-AE3C-7D2DE2673310}">
      <dgm:prSet/>
      <dgm:spPr/>
      <dgm:t>
        <a:bodyPr/>
        <a:lstStyle/>
        <a:p>
          <a:endParaRPr lang="en-GB"/>
        </a:p>
      </dgm:t>
    </dgm:pt>
    <dgm:pt modelId="{EA79C8D7-0B98-4E60-9B21-738494C8C341}">
      <dgm:prSet/>
      <dgm:spPr/>
      <dgm:t>
        <a:bodyPr/>
        <a:lstStyle/>
        <a:p>
          <a:endParaRPr lang="en-GB"/>
        </a:p>
      </dgm:t>
    </dgm:pt>
    <dgm:pt modelId="{DD622C10-82B8-4EB1-B7E6-E3071D886C64}" type="parTrans" cxnId="{928EB788-6CFB-4A9F-99DE-0C40C373DF8A}">
      <dgm:prSet/>
      <dgm:spPr/>
      <dgm:t>
        <a:bodyPr/>
        <a:lstStyle/>
        <a:p>
          <a:endParaRPr lang="en-GB"/>
        </a:p>
      </dgm:t>
    </dgm:pt>
    <dgm:pt modelId="{720AB3DF-59E8-4EF5-9268-1289304A02BC}" type="sibTrans" cxnId="{928EB788-6CFB-4A9F-99DE-0C40C373DF8A}">
      <dgm:prSet/>
      <dgm:spPr/>
      <dgm:t>
        <a:bodyPr/>
        <a:lstStyle/>
        <a:p>
          <a:endParaRPr lang="en-GB"/>
        </a:p>
      </dgm:t>
    </dgm:pt>
    <dgm:pt modelId="{31465E57-DD32-4450-8D27-37DB1E654F72}">
      <dgm:prSet/>
      <dgm:spPr/>
      <dgm:t>
        <a:bodyPr/>
        <a:lstStyle/>
        <a:p>
          <a:endParaRPr lang="en-GB"/>
        </a:p>
      </dgm:t>
    </dgm:pt>
    <dgm:pt modelId="{A36DFBC3-43F8-4B30-94EC-B42F0E352CC8}" type="parTrans" cxnId="{6A357C86-BC3F-4FD3-9C46-B8D2508462E8}">
      <dgm:prSet/>
      <dgm:spPr/>
      <dgm:t>
        <a:bodyPr/>
        <a:lstStyle/>
        <a:p>
          <a:endParaRPr lang="en-GB"/>
        </a:p>
      </dgm:t>
    </dgm:pt>
    <dgm:pt modelId="{46E309E8-B569-4755-A9D7-E24F7187ADEC}" type="sibTrans" cxnId="{6A357C86-BC3F-4FD3-9C46-B8D2508462E8}">
      <dgm:prSet/>
      <dgm:spPr/>
      <dgm:t>
        <a:bodyPr/>
        <a:lstStyle/>
        <a:p>
          <a:endParaRPr lang="en-GB"/>
        </a:p>
      </dgm:t>
    </dgm:pt>
    <dgm:pt modelId="{851BCD62-756D-4D9B-A5D7-2477BC16A4A0}">
      <dgm:prSet/>
      <dgm:spPr/>
      <dgm:t>
        <a:bodyPr/>
        <a:lstStyle/>
        <a:p>
          <a:endParaRPr lang="en-GB"/>
        </a:p>
      </dgm:t>
    </dgm:pt>
    <dgm:pt modelId="{9AE9BE21-CD68-4551-804D-9409CCEE3C9F}" type="parTrans" cxnId="{1064300B-23E5-4DA0-82FF-835B58A9EE74}">
      <dgm:prSet/>
      <dgm:spPr/>
      <dgm:t>
        <a:bodyPr/>
        <a:lstStyle/>
        <a:p>
          <a:endParaRPr lang="en-GB"/>
        </a:p>
      </dgm:t>
    </dgm:pt>
    <dgm:pt modelId="{39FE5190-8894-4E74-8A93-7DF1D15E0FB7}" type="sibTrans" cxnId="{1064300B-23E5-4DA0-82FF-835B58A9EE74}">
      <dgm:prSet/>
      <dgm:spPr/>
      <dgm:t>
        <a:bodyPr/>
        <a:lstStyle/>
        <a:p>
          <a:endParaRPr lang="en-GB"/>
        </a:p>
      </dgm:t>
    </dgm:pt>
    <dgm:pt modelId="{D1B1F8ED-7729-4FCD-9A56-EB5A9B6FB0F3}">
      <dgm:prSet/>
      <dgm:spPr/>
      <dgm:t>
        <a:bodyPr/>
        <a:lstStyle/>
        <a:p>
          <a:endParaRPr lang="en-GB"/>
        </a:p>
      </dgm:t>
    </dgm:pt>
    <dgm:pt modelId="{42C0D893-5A95-4E98-B081-A2890CD8FB3E}" type="parTrans" cxnId="{4E53CA05-A1EB-4E14-A2D5-0ECDEA48AB05}">
      <dgm:prSet/>
      <dgm:spPr/>
      <dgm:t>
        <a:bodyPr/>
        <a:lstStyle/>
        <a:p>
          <a:endParaRPr lang="en-GB"/>
        </a:p>
      </dgm:t>
    </dgm:pt>
    <dgm:pt modelId="{9D05EE7E-F0A4-49D5-B7C1-9F5296D79397}" type="sibTrans" cxnId="{4E53CA05-A1EB-4E14-A2D5-0ECDEA48AB05}">
      <dgm:prSet/>
      <dgm:spPr/>
      <dgm:t>
        <a:bodyPr/>
        <a:lstStyle/>
        <a:p>
          <a:endParaRPr lang="en-GB"/>
        </a:p>
      </dgm:t>
    </dgm:pt>
    <dgm:pt modelId="{3E61CE83-C9AB-462C-B3F6-1BD048A538DD}" type="pres">
      <dgm:prSet presAssocID="{C373EB42-5316-492F-8524-5282EDE424A5}" presName="Name0" presStyleCnt="0">
        <dgm:presLayoutVars>
          <dgm:chMax val="1"/>
          <dgm:dir/>
          <dgm:animLvl val="ctr"/>
          <dgm:resizeHandles val="exact"/>
        </dgm:presLayoutVars>
      </dgm:prSet>
      <dgm:spPr/>
    </dgm:pt>
    <dgm:pt modelId="{00B95CB7-2597-4EB5-90F7-8ED555612D54}" type="pres">
      <dgm:prSet presAssocID="{2D7B948C-DE7D-4DB6-BCB3-D4EFFEAB7060}" presName="centerShape" presStyleLbl="node0" presStyleIdx="0" presStyleCnt="1"/>
      <dgm:spPr/>
    </dgm:pt>
    <dgm:pt modelId="{6F04435C-0C1F-4C21-ABDE-FB919FE25E3B}" type="pres">
      <dgm:prSet presAssocID="{EF947865-62E2-4C2D-9F8C-15EB55AEED1B}" presName="node" presStyleLbl="node1" presStyleIdx="0" presStyleCnt="4" custScaleX="133307" custScaleY="121956">
        <dgm:presLayoutVars>
          <dgm:bulletEnabled val="1"/>
        </dgm:presLayoutVars>
      </dgm:prSet>
      <dgm:spPr/>
    </dgm:pt>
    <dgm:pt modelId="{7D75D1A1-2BAC-4DF7-AD52-AC73B745AD9B}" type="pres">
      <dgm:prSet presAssocID="{EF947865-62E2-4C2D-9F8C-15EB55AEED1B}" presName="dummy" presStyleCnt="0"/>
      <dgm:spPr/>
    </dgm:pt>
    <dgm:pt modelId="{B45CAE57-9C19-47DD-8372-4021D0E94BC4}" type="pres">
      <dgm:prSet presAssocID="{7882A52D-7128-4DCB-8EC1-5301F56863A5}" presName="sibTrans" presStyleLbl="sibTrans2D1" presStyleIdx="0" presStyleCnt="4"/>
      <dgm:spPr/>
    </dgm:pt>
    <dgm:pt modelId="{6ABD72CF-AA70-449F-AC43-E9D56938DB6A}" type="pres">
      <dgm:prSet presAssocID="{99AE0258-013C-478D-AB7B-333B23A6D803}" presName="node" presStyleLbl="node1" presStyleIdx="1" presStyleCnt="4" custScaleX="151407" custScaleY="143400">
        <dgm:presLayoutVars>
          <dgm:bulletEnabled val="1"/>
        </dgm:presLayoutVars>
      </dgm:prSet>
      <dgm:spPr/>
    </dgm:pt>
    <dgm:pt modelId="{B547D00F-071D-4DEB-882D-3C256655F56D}" type="pres">
      <dgm:prSet presAssocID="{99AE0258-013C-478D-AB7B-333B23A6D803}" presName="dummy" presStyleCnt="0"/>
      <dgm:spPr/>
    </dgm:pt>
    <dgm:pt modelId="{710DDFBD-D2E2-4D33-82F9-8D4B0CA2ECE0}" type="pres">
      <dgm:prSet presAssocID="{CF548D07-2E4C-41DC-B8B3-ED96A216723E}" presName="sibTrans" presStyleLbl="sibTrans2D1" presStyleIdx="1" presStyleCnt="4"/>
      <dgm:spPr/>
    </dgm:pt>
    <dgm:pt modelId="{A6D0FA0B-E7F0-4C19-997C-56FE49A1C0E5}" type="pres">
      <dgm:prSet presAssocID="{97F98B18-B023-446E-A2C1-AA3891DF9795}" presName="node" presStyleLbl="node1" presStyleIdx="2" presStyleCnt="4" custScaleX="133307" custScaleY="133496">
        <dgm:presLayoutVars>
          <dgm:bulletEnabled val="1"/>
        </dgm:presLayoutVars>
      </dgm:prSet>
      <dgm:spPr/>
    </dgm:pt>
    <dgm:pt modelId="{C916CA68-379F-4C72-BEFF-E55C908BE61E}" type="pres">
      <dgm:prSet presAssocID="{97F98B18-B023-446E-A2C1-AA3891DF9795}" presName="dummy" presStyleCnt="0"/>
      <dgm:spPr/>
    </dgm:pt>
    <dgm:pt modelId="{C2C7C40A-EC23-4ECA-8756-7FB45760BB3E}" type="pres">
      <dgm:prSet presAssocID="{755E1EA5-D379-4191-9797-6D8F9C7CE6DF}" presName="sibTrans" presStyleLbl="sibTrans2D1" presStyleIdx="2" presStyleCnt="4"/>
      <dgm:spPr/>
    </dgm:pt>
    <dgm:pt modelId="{29E9132C-4650-4F8A-92E3-6B8D0C426EA1}" type="pres">
      <dgm:prSet presAssocID="{2CE7CE11-5313-4E1B-B686-433D76F64140}" presName="node" presStyleLbl="node1" presStyleIdx="3" presStyleCnt="4" custScaleX="147126" custScaleY="143496">
        <dgm:presLayoutVars>
          <dgm:bulletEnabled val="1"/>
        </dgm:presLayoutVars>
      </dgm:prSet>
      <dgm:spPr/>
    </dgm:pt>
    <dgm:pt modelId="{653EE53E-1302-4F06-88BE-60CCFB75A38A}" type="pres">
      <dgm:prSet presAssocID="{2CE7CE11-5313-4E1B-B686-433D76F64140}" presName="dummy" presStyleCnt="0"/>
      <dgm:spPr/>
    </dgm:pt>
    <dgm:pt modelId="{2DB94D62-B4E3-406D-B943-9C7D906FDE44}" type="pres">
      <dgm:prSet presAssocID="{C700B6A0-D503-4A52-9756-3FE0CEB5F66C}" presName="sibTrans" presStyleLbl="sibTrans2D1" presStyleIdx="3" presStyleCnt="4"/>
      <dgm:spPr/>
    </dgm:pt>
  </dgm:ptLst>
  <dgm:cxnLst>
    <dgm:cxn modelId="{4E53CA05-A1EB-4E14-A2D5-0ECDEA48AB05}" srcId="{C373EB42-5316-492F-8524-5282EDE424A5}" destId="{D1B1F8ED-7729-4FCD-9A56-EB5A9B6FB0F3}" srcOrd="3" destOrd="0" parTransId="{42C0D893-5A95-4E98-B081-A2890CD8FB3E}" sibTransId="{9D05EE7E-F0A4-49D5-B7C1-9F5296D79397}"/>
    <dgm:cxn modelId="{1064300B-23E5-4DA0-82FF-835B58A9EE74}" srcId="{C373EB42-5316-492F-8524-5282EDE424A5}" destId="{851BCD62-756D-4D9B-A5D7-2477BC16A4A0}" srcOrd="2" destOrd="0" parTransId="{9AE9BE21-CD68-4551-804D-9409CCEE3C9F}" sibTransId="{39FE5190-8894-4E74-8A93-7DF1D15E0FB7}"/>
    <dgm:cxn modelId="{A8887E14-726D-41E3-8295-A51E6DA26E78}" type="presOf" srcId="{EF947865-62E2-4C2D-9F8C-15EB55AEED1B}" destId="{6F04435C-0C1F-4C21-ABDE-FB919FE25E3B}" srcOrd="0" destOrd="0" presId="urn:microsoft.com/office/officeart/2005/8/layout/radial6"/>
    <dgm:cxn modelId="{39890D1C-23EB-4B01-89D5-D9B24B046E95}" type="presOf" srcId="{C700B6A0-D503-4A52-9756-3FE0CEB5F66C}" destId="{2DB94D62-B4E3-406D-B943-9C7D906FDE44}" srcOrd="0" destOrd="0" presId="urn:microsoft.com/office/officeart/2005/8/layout/radial6"/>
    <dgm:cxn modelId="{7960731E-B1A6-48F5-919D-80C10B18D470}" srcId="{2D7B948C-DE7D-4DB6-BCB3-D4EFFEAB7060}" destId="{2CE7CE11-5313-4E1B-B686-433D76F64140}" srcOrd="3" destOrd="0" parTransId="{C00F7A6C-2B69-4723-AF49-5B015FF87EFB}" sibTransId="{C700B6A0-D503-4A52-9756-3FE0CEB5F66C}"/>
    <dgm:cxn modelId="{1C2B2561-1832-4BFC-AE3C-7D2DE2673310}" srcId="{C373EB42-5316-492F-8524-5282EDE424A5}" destId="{93DFFAA9-7EB9-405D-9100-A9CEFD9EB6D1}" srcOrd="4" destOrd="0" parTransId="{E3C970E9-0454-4ACA-9BF5-94621CA5CC37}" sibTransId="{4A7C1724-B7AE-4D8D-A6A2-688106A69B43}"/>
    <dgm:cxn modelId="{0EB05B68-D1CC-49EC-9747-480166BB9FA1}" type="presOf" srcId="{97F98B18-B023-446E-A2C1-AA3891DF9795}" destId="{A6D0FA0B-E7F0-4C19-997C-56FE49A1C0E5}" srcOrd="0" destOrd="0" presId="urn:microsoft.com/office/officeart/2005/8/layout/radial6"/>
    <dgm:cxn modelId="{E6DD4D4A-27A8-44D0-A9DD-77B4AEBB4FDA}" type="presOf" srcId="{7882A52D-7128-4DCB-8EC1-5301F56863A5}" destId="{B45CAE57-9C19-47DD-8372-4021D0E94BC4}" srcOrd="0" destOrd="0" presId="urn:microsoft.com/office/officeart/2005/8/layout/radial6"/>
    <dgm:cxn modelId="{E9890C4D-13C5-4EAF-A6E2-65B7C618D54A}" type="presOf" srcId="{2D7B948C-DE7D-4DB6-BCB3-D4EFFEAB7060}" destId="{00B95CB7-2597-4EB5-90F7-8ED555612D54}" srcOrd="0" destOrd="0" presId="urn:microsoft.com/office/officeart/2005/8/layout/radial6"/>
    <dgm:cxn modelId="{07314F4D-C5F6-4158-AABC-BBA5B709FB97}" type="presOf" srcId="{2CE7CE11-5313-4E1B-B686-433D76F64140}" destId="{29E9132C-4650-4F8A-92E3-6B8D0C426EA1}" srcOrd="0" destOrd="0" presId="urn:microsoft.com/office/officeart/2005/8/layout/radial6"/>
    <dgm:cxn modelId="{195D2D51-E2AA-4635-9660-6FB2DBD0992B}" srcId="{C373EB42-5316-492F-8524-5282EDE424A5}" destId="{7CBCF716-04F2-44D1-A6D5-FDAE3A083061}" srcOrd="7" destOrd="0" parTransId="{7F3EA6F2-D95E-421E-8F08-7616EB4BC197}" sibTransId="{ABEA6FB4-C67A-4753-BB7C-62588183A61E}"/>
    <dgm:cxn modelId="{7B0B357A-3693-4566-B4C6-C63EAF435F7F}" type="presOf" srcId="{C373EB42-5316-492F-8524-5282EDE424A5}" destId="{3E61CE83-C9AB-462C-B3F6-1BD048A538DD}" srcOrd="0" destOrd="0" presId="urn:microsoft.com/office/officeart/2005/8/layout/radial6"/>
    <dgm:cxn modelId="{6A357C86-BC3F-4FD3-9C46-B8D2508462E8}" srcId="{C373EB42-5316-492F-8524-5282EDE424A5}" destId="{31465E57-DD32-4450-8D27-37DB1E654F72}" srcOrd="1" destOrd="0" parTransId="{A36DFBC3-43F8-4B30-94EC-B42F0E352CC8}" sibTransId="{46E309E8-B569-4755-A9D7-E24F7187ADEC}"/>
    <dgm:cxn modelId="{928EB788-6CFB-4A9F-99DE-0C40C373DF8A}" srcId="{C373EB42-5316-492F-8524-5282EDE424A5}" destId="{EA79C8D7-0B98-4E60-9B21-738494C8C341}" srcOrd="5" destOrd="0" parTransId="{DD622C10-82B8-4EB1-B7E6-E3071D886C64}" sibTransId="{720AB3DF-59E8-4EF5-9268-1289304A02BC}"/>
    <dgm:cxn modelId="{6D57FFA7-3361-429D-87AC-795350E6816C}" type="presOf" srcId="{755E1EA5-D379-4191-9797-6D8F9C7CE6DF}" destId="{C2C7C40A-EC23-4ECA-8756-7FB45760BB3E}" srcOrd="0" destOrd="0" presId="urn:microsoft.com/office/officeart/2005/8/layout/radial6"/>
    <dgm:cxn modelId="{AFC20BB1-72DF-4D5E-B341-03F9161C1CF2}" type="presOf" srcId="{CF548D07-2E4C-41DC-B8B3-ED96A216723E}" destId="{710DDFBD-D2E2-4D33-82F9-8D4B0CA2ECE0}" srcOrd="0" destOrd="0" presId="urn:microsoft.com/office/officeart/2005/8/layout/radial6"/>
    <dgm:cxn modelId="{D094E0C0-6493-4845-8FEB-90C7A0C9B4E6}" srcId="{2D7B948C-DE7D-4DB6-BCB3-D4EFFEAB7060}" destId="{EF947865-62E2-4C2D-9F8C-15EB55AEED1B}" srcOrd="0" destOrd="0" parTransId="{279591DA-7B67-4BAD-AE4E-4C1EF8E78A08}" sibTransId="{7882A52D-7128-4DCB-8EC1-5301F56863A5}"/>
    <dgm:cxn modelId="{49EC34C6-6729-4387-BCFF-D8728065BE36}" type="presOf" srcId="{99AE0258-013C-478D-AB7B-333B23A6D803}" destId="{6ABD72CF-AA70-449F-AC43-E9D56938DB6A}" srcOrd="0" destOrd="0" presId="urn:microsoft.com/office/officeart/2005/8/layout/radial6"/>
    <dgm:cxn modelId="{3505A3C6-308B-4785-A9A5-E07E57821F10}" srcId="{2D7B948C-DE7D-4DB6-BCB3-D4EFFEAB7060}" destId="{97F98B18-B023-446E-A2C1-AA3891DF9795}" srcOrd="2" destOrd="0" parTransId="{46672C14-6A60-4569-A08B-DCC5EFB5DFB6}" sibTransId="{755E1EA5-D379-4191-9797-6D8F9C7CE6DF}"/>
    <dgm:cxn modelId="{C7081BC7-6F15-4E49-A098-917C165C053F}" srcId="{C373EB42-5316-492F-8524-5282EDE424A5}" destId="{F43572DE-5374-49D5-AE86-B0B9E19077AD}" srcOrd="6" destOrd="0" parTransId="{208BED20-57A8-4F9B-9BE4-DF73F7E9508F}" sibTransId="{DEFDC2DC-0991-4550-9E87-09E7264067AD}"/>
    <dgm:cxn modelId="{B92B2DC8-70A8-439B-9012-A2E557CD6E59}" srcId="{C373EB42-5316-492F-8524-5282EDE424A5}" destId="{2D7B948C-DE7D-4DB6-BCB3-D4EFFEAB7060}" srcOrd="0" destOrd="0" parTransId="{00EFE478-8729-4A5E-B9BC-7BFD4D3CA257}" sibTransId="{E1A69EAD-D9D6-42C8-8DF6-937EF7785DA0}"/>
    <dgm:cxn modelId="{0C2AEDEC-843D-48F8-89CD-D635D34AB968}" srcId="{2D7B948C-DE7D-4DB6-BCB3-D4EFFEAB7060}" destId="{99AE0258-013C-478D-AB7B-333B23A6D803}" srcOrd="1" destOrd="0" parTransId="{6B64E0D0-3BA6-4AA8-B88E-A0BAD452676C}" sibTransId="{CF548D07-2E4C-41DC-B8B3-ED96A216723E}"/>
    <dgm:cxn modelId="{C8C3F763-2DA3-4426-A198-5DDCE27EAF31}" type="presParOf" srcId="{3E61CE83-C9AB-462C-B3F6-1BD048A538DD}" destId="{00B95CB7-2597-4EB5-90F7-8ED555612D54}" srcOrd="0" destOrd="0" presId="urn:microsoft.com/office/officeart/2005/8/layout/radial6"/>
    <dgm:cxn modelId="{066ED972-5194-4664-B16A-423CE4DA9B07}" type="presParOf" srcId="{3E61CE83-C9AB-462C-B3F6-1BD048A538DD}" destId="{6F04435C-0C1F-4C21-ABDE-FB919FE25E3B}" srcOrd="1" destOrd="0" presId="urn:microsoft.com/office/officeart/2005/8/layout/radial6"/>
    <dgm:cxn modelId="{98669DAE-F2CC-47C0-8C36-AEC6CA1C43A8}" type="presParOf" srcId="{3E61CE83-C9AB-462C-B3F6-1BD048A538DD}" destId="{7D75D1A1-2BAC-4DF7-AD52-AC73B745AD9B}" srcOrd="2" destOrd="0" presId="urn:microsoft.com/office/officeart/2005/8/layout/radial6"/>
    <dgm:cxn modelId="{238B51DB-6152-40F0-8307-3EB537636CCF}" type="presParOf" srcId="{3E61CE83-C9AB-462C-B3F6-1BD048A538DD}" destId="{B45CAE57-9C19-47DD-8372-4021D0E94BC4}" srcOrd="3" destOrd="0" presId="urn:microsoft.com/office/officeart/2005/8/layout/radial6"/>
    <dgm:cxn modelId="{1558D876-CDFD-45D2-B641-70CAA1E0000D}" type="presParOf" srcId="{3E61CE83-C9AB-462C-B3F6-1BD048A538DD}" destId="{6ABD72CF-AA70-449F-AC43-E9D56938DB6A}" srcOrd="4" destOrd="0" presId="urn:microsoft.com/office/officeart/2005/8/layout/radial6"/>
    <dgm:cxn modelId="{E17A9C6F-3917-4C14-84DE-C14415645541}" type="presParOf" srcId="{3E61CE83-C9AB-462C-B3F6-1BD048A538DD}" destId="{B547D00F-071D-4DEB-882D-3C256655F56D}" srcOrd="5" destOrd="0" presId="urn:microsoft.com/office/officeart/2005/8/layout/radial6"/>
    <dgm:cxn modelId="{87DC8DD5-E323-4065-8958-90990B970FA4}" type="presParOf" srcId="{3E61CE83-C9AB-462C-B3F6-1BD048A538DD}" destId="{710DDFBD-D2E2-4D33-82F9-8D4B0CA2ECE0}" srcOrd="6" destOrd="0" presId="urn:microsoft.com/office/officeart/2005/8/layout/radial6"/>
    <dgm:cxn modelId="{12C00294-A7C0-438A-BF15-06D25488CF7E}" type="presParOf" srcId="{3E61CE83-C9AB-462C-B3F6-1BD048A538DD}" destId="{A6D0FA0B-E7F0-4C19-997C-56FE49A1C0E5}" srcOrd="7" destOrd="0" presId="urn:microsoft.com/office/officeart/2005/8/layout/radial6"/>
    <dgm:cxn modelId="{DEC38F1C-9269-43ED-90C5-256D65432B19}" type="presParOf" srcId="{3E61CE83-C9AB-462C-B3F6-1BD048A538DD}" destId="{C916CA68-379F-4C72-BEFF-E55C908BE61E}" srcOrd="8" destOrd="0" presId="urn:microsoft.com/office/officeart/2005/8/layout/radial6"/>
    <dgm:cxn modelId="{91192403-1D9D-40B1-A460-1A83B806CE30}" type="presParOf" srcId="{3E61CE83-C9AB-462C-B3F6-1BD048A538DD}" destId="{C2C7C40A-EC23-4ECA-8756-7FB45760BB3E}" srcOrd="9" destOrd="0" presId="urn:microsoft.com/office/officeart/2005/8/layout/radial6"/>
    <dgm:cxn modelId="{B5303A48-9BD3-49EE-9BFE-ECFA7756B80D}" type="presParOf" srcId="{3E61CE83-C9AB-462C-B3F6-1BD048A538DD}" destId="{29E9132C-4650-4F8A-92E3-6B8D0C426EA1}" srcOrd="10" destOrd="0" presId="urn:microsoft.com/office/officeart/2005/8/layout/radial6"/>
    <dgm:cxn modelId="{33F87839-716C-4FAD-B2C6-50339CA222B6}" type="presParOf" srcId="{3E61CE83-C9AB-462C-B3F6-1BD048A538DD}" destId="{653EE53E-1302-4F06-88BE-60CCFB75A38A}" srcOrd="11" destOrd="0" presId="urn:microsoft.com/office/officeart/2005/8/layout/radial6"/>
    <dgm:cxn modelId="{DF6754F6-36AA-400D-A00A-C99AF3356E8C}" type="presParOf" srcId="{3E61CE83-C9AB-462C-B3F6-1BD048A538DD}" destId="{2DB94D62-B4E3-406D-B943-9C7D906FDE4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0F1353-5DCC-4AB9-8560-B4C5CBC2F001}"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8EAD5F5C-3932-455B-8FC8-8605662D3421}">
      <dgm:prSet phldrT="[Text]"/>
      <dgm:spPr/>
      <dgm:t>
        <a:bodyPr/>
        <a:lstStyle/>
        <a:p>
          <a:r>
            <a:rPr lang="en-GB" b="1" dirty="0"/>
            <a:t>Patient experience </a:t>
          </a:r>
        </a:p>
      </dgm:t>
    </dgm:pt>
    <dgm:pt modelId="{9D1541ED-0A8F-4855-9270-D077DF66D7B1}" type="parTrans" cxnId="{02BF71CD-C636-47E8-9A87-FA9777FF9AD6}">
      <dgm:prSet/>
      <dgm:spPr/>
      <dgm:t>
        <a:bodyPr/>
        <a:lstStyle/>
        <a:p>
          <a:endParaRPr lang="en-GB"/>
        </a:p>
      </dgm:t>
    </dgm:pt>
    <dgm:pt modelId="{6062845B-A59B-49A9-84AD-A647C8F8A781}" type="sibTrans" cxnId="{02BF71CD-C636-47E8-9A87-FA9777FF9AD6}">
      <dgm:prSet/>
      <dgm:spPr/>
      <dgm:t>
        <a:bodyPr/>
        <a:lstStyle/>
        <a:p>
          <a:endParaRPr lang="en-GB"/>
        </a:p>
      </dgm:t>
    </dgm:pt>
    <dgm:pt modelId="{E0800228-F772-4BD7-A81A-D286DABE0CDA}">
      <dgm:prSet phldrT="[Text]" custT="1"/>
      <dgm:spPr>
        <a:solidFill>
          <a:srgbClr val="7030A0"/>
        </a:solidFill>
      </dgm:spPr>
      <dgm:t>
        <a:bodyPr/>
        <a:lstStyle/>
        <a:p>
          <a:r>
            <a:rPr lang="en-GB" sz="1500" dirty="0">
              <a:solidFill>
                <a:schemeClr val="bg1"/>
              </a:solidFill>
            </a:rPr>
            <a:t>outcomes</a:t>
          </a:r>
        </a:p>
      </dgm:t>
    </dgm:pt>
    <dgm:pt modelId="{44E8785F-D27E-47AE-8AB0-92BAEA173B37}" type="parTrans" cxnId="{84C36121-29D3-4D04-8DB5-26CD177B7090}">
      <dgm:prSet/>
      <dgm:spPr/>
      <dgm:t>
        <a:bodyPr/>
        <a:lstStyle/>
        <a:p>
          <a:endParaRPr lang="en-GB"/>
        </a:p>
      </dgm:t>
    </dgm:pt>
    <dgm:pt modelId="{9655F96E-0B6C-4412-AE8A-68C9D2458F71}" type="sibTrans" cxnId="{84C36121-29D3-4D04-8DB5-26CD177B7090}">
      <dgm:prSet/>
      <dgm:spPr/>
      <dgm:t>
        <a:bodyPr/>
        <a:lstStyle/>
        <a:p>
          <a:endParaRPr lang="en-GB"/>
        </a:p>
      </dgm:t>
    </dgm:pt>
    <dgm:pt modelId="{0C906392-8AF8-415B-961F-15927ADA4818}">
      <dgm:prSet phldrT="[Text]" custT="1"/>
      <dgm:spPr>
        <a:solidFill>
          <a:srgbClr val="7030A0"/>
        </a:solidFill>
      </dgm:spPr>
      <dgm:t>
        <a:bodyPr/>
        <a:lstStyle/>
        <a:p>
          <a:r>
            <a:rPr lang="en-GB" sz="1400" dirty="0"/>
            <a:t>Clinical Safety </a:t>
          </a:r>
        </a:p>
      </dgm:t>
    </dgm:pt>
    <dgm:pt modelId="{4DFB646C-7773-47D8-91AA-87DA05D8ED48}" type="parTrans" cxnId="{86479E0B-0DB0-40F4-809C-24F928EF4F3E}">
      <dgm:prSet/>
      <dgm:spPr/>
      <dgm:t>
        <a:bodyPr/>
        <a:lstStyle/>
        <a:p>
          <a:endParaRPr lang="en-GB"/>
        </a:p>
      </dgm:t>
    </dgm:pt>
    <dgm:pt modelId="{D8DD8270-9FE4-406A-B95B-C01C6934C7D9}" type="sibTrans" cxnId="{86479E0B-0DB0-40F4-809C-24F928EF4F3E}">
      <dgm:prSet/>
      <dgm:spPr/>
      <dgm:t>
        <a:bodyPr/>
        <a:lstStyle/>
        <a:p>
          <a:endParaRPr lang="en-GB"/>
        </a:p>
      </dgm:t>
    </dgm:pt>
    <dgm:pt modelId="{00412AEA-B4E4-4C6B-91B2-2144C1643EF5}">
      <dgm:prSet phldrT="[Text]"/>
      <dgm:spPr>
        <a:solidFill>
          <a:srgbClr val="92D050"/>
        </a:solidFill>
      </dgm:spPr>
      <dgm:t>
        <a:bodyPr/>
        <a:lstStyle/>
        <a:p>
          <a:r>
            <a:rPr lang="en-GB" b="1" dirty="0"/>
            <a:t>Online Consultation</a:t>
          </a:r>
          <a:endParaRPr lang="en-GB" dirty="0"/>
        </a:p>
      </dgm:t>
    </dgm:pt>
    <dgm:pt modelId="{A5E6CEEB-9487-40E8-ABFD-B45C6FA8F71A}" type="parTrans" cxnId="{25A2A9AA-CC1C-43A4-8A76-613A9B7B194D}">
      <dgm:prSet/>
      <dgm:spPr/>
      <dgm:t>
        <a:bodyPr/>
        <a:lstStyle/>
        <a:p>
          <a:endParaRPr lang="en-GB"/>
        </a:p>
      </dgm:t>
    </dgm:pt>
    <dgm:pt modelId="{555649EB-7B87-438F-B465-B38A194C1EF8}" type="sibTrans" cxnId="{25A2A9AA-CC1C-43A4-8A76-613A9B7B194D}">
      <dgm:prSet/>
      <dgm:spPr/>
      <dgm:t>
        <a:bodyPr/>
        <a:lstStyle/>
        <a:p>
          <a:endParaRPr lang="en-GB"/>
        </a:p>
      </dgm:t>
    </dgm:pt>
    <dgm:pt modelId="{E054C8E2-8D04-48AC-B5A8-972587B4F345}">
      <dgm:prSet phldrT="[Text]"/>
      <dgm:spPr>
        <a:solidFill>
          <a:srgbClr val="92D050"/>
        </a:solidFill>
      </dgm:spPr>
      <dgm:t>
        <a:bodyPr/>
        <a:lstStyle/>
        <a:p>
          <a:r>
            <a:rPr lang="en-GB" dirty="0"/>
            <a:t>My GNCR</a:t>
          </a:r>
        </a:p>
      </dgm:t>
    </dgm:pt>
    <dgm:pt modelId="{240DE4DB-9700-48AF-9DF1-61B8B2985000}" type="parTrans" cxnId="{DA5D5810-43E7-4414-8F09-2DD599E8CD65}">
      <dgm:prSet/>
      <dgm:spPr/>
      <dgm:t>
        <a:bodyPr/>
        <a:lstStyle/>
        <a:p>
          <a:endParaRPr lang="en-GB"/>
        </a:p>
      </dgm:t>
    </dgm:pt>
    <dgm:pt modelId="{8144F2EA-1171-4F0B-8908-8C8420ECE2D1}" type="sibTrans" cxnId="{DA5D5810-43E7-4414-8F09-2DD599E8CD65}">
      <dgm:prSet/>
      <dgm:spPr/>
      <dgm:t>
        <a:bodyPr/>
        <a:lstStyle/>
        <a:p>
          <a:endParaRPr lang="en-GB"/>
        </a:p>
      </dgm:t>
    </dgm:pt>
    <dgm:pt modelId="{9A83A946-E6C3-4065-81D4-5EF8D4A3817C}">
      <dgm:prSet phldrT="[Text]"/>
      <dgm:spPr>
        <a:solidFill>
          <a:srgbClr val="00B0F0"/>
        </a:solidFill>
      </dgm:spPr>
      <dgm:t>
        <a:bodyPr/>
        <a:lstStyle/>
        <a:p>
          <a:r>
            <a:rPr lang="en-GB" dirty="0" err="1"/>
            <a:t>ePMA</a:t>
          </a:r>
          <a:endParaRPr lang="en-GB" dirty="0"/>
        </a:p>
      </dgm:t>
    </dgm:pt>
    <dgm:pt modelId="{2B23FD4A-D731-43A1-885E-E77897D057CF}" type="parTrans" cxnId="{D8D73BC3-34AE-4CF7-9BAC-383E47D74E67}">
      <dgm:prSet/>
      <dgm:spPr/>
      <dgm:t>
        <a:bodyPr/>
        <a:lstStyle/>
        <a:p>
          <a:endParaRPr lang="en-GB"/>
        </a:p>
      </dgm:t>
    </dgm:pt>
    <dgm:pt modelId="{FCF66174-A239-4C80-9B63-3A774931B9AB}" type="sibTrans" cxnId="{D8D73BC3-34AE-4CF7-9BAC-383E47D74E67}">
      <dgm:prSet/>
      <dgm:spPr/>
      <dgm:t>
        <a:bodyPr/>
        <a:lstStyle/>
        <a:p>
          <a:endParaRPr lang="en-GB"/>
        </a:p>
      </dgm:t>
    </dgm:pt>
    <dgm:pt modelId="{0E67B3E1-1D05-4943-9259-BF537CCEA9E2}">
      <dgm:prSet phldrT="[Text]"/>
      <dgm:spPr>
        <a:solidFill>
          <a:srgbClr val="00B0F0"/>
        </a:solidFill>
      </dgm:spPr>
      <dgm:t>
        <a:bodyPr/>
        <a:lstStyle/>
        <a:p>
          <a:r>
            <a:rPr lang="en-GB" dirty="0">
              <a:solidFill>
                <a:schemeClr val="bg1"/>
              </a:solidFill>
            </a:rPr>
            <a:t>Rio refresh</a:t>
          </a:r>
        </a:p>
      </dgm:t>
    </dgm:pt>
    <dgm:pt modelId="{7D0C5770-681F-4207-A573-5FA947FC3BD3}" type="parTrans" cxnId="{C75D3300-9F29-49BB-912F-52AD2E9C1208}">
      <dgm:prSet/>
      <dgm:spPr/>
      <dgm:t>
        <a:bodyPr/>
        <a:lstStyle/>
        <a:p>
          <a:endParaRPr lang="en-GB"/>
        </a:p>
      </dgm:t>
    </dgm:pt>
    <dgm:pt modelId="{26D40979-55E8-4EF6-9423-7CDFE6556BC3}" type="sibTrans" cxnId="{C75D3300-9F29-49BB-912F-52AD2E9C1208}">
      <dgm:prSet/>
      <dgm:spPr/>
      <dgm:t>
        <a:bodyPr/>
        <a:lstStyle/>
        <a:p>
          <a:endParaRPr lang="en-GB"/>
        </a:p>
      </dgm:t>
    </dgm:pt>
    <dgm:pt modelId="{52D24F75-3F12-41F9-82D0-1B903C7F28DF}" type="pres">
      <dgm:prSet presAssocID="{FC0F1353-5DCC-4AB9-8560-B4C5CBC2F001}" presName="Name0" presStyleCnt="0">
        <dgm:presLayoutVars>
          <dgm:chMax val="1"/>
          <dgm:chPref val="1"/>
          <dgm:dir/>
          <dgm:animOne val="branch"/>
          <dgm:animLvl val="lvl"/>
        </dgm:presLayoutVars>
      </dgm:prSet>
      <dgm:spPr/>
    </dgm:pt>
    <dgm:pt modelId="{2040AAE5-2E82-43B1-A80A-AAFBB7091DFF}" type="pres">
      <dgm:prSet presAssocID="{8EAD5F5C-3932-455B-8FC8-8605662D3421}" presName="Parent" presStyleLbl="node0" presStyleIdx="0" presStyleCnt="1">
        <dgm:presLayoutVars>
          <dgm:chMax val="6"/>
          <dgm:chPref val="6"/>
        </dgm:presLayoutVars>
      </dgm:prSet>
      <dgm:spPr/>
    </dgm:pt>
    <dgm:pt modelId="{E87E456F-288E-4245-B30F-77EBC589858F}" type="pres">
      <dgm:prSet presAssocID="{E0800228-F772-4BD7-A81A-D286DABE0CDA}" presName="Accent1" presStyleCnt="0"/>
      <dgm:spPr/>
    </dgm:pt>
    <dgm:pt modelId="{A90D8969-0118-476D-A503-5A72B43CF1B0}" type="pres">
      <dgm:prSet presAssocID="{E0800228-F772-4BD7-A81A-D286DABE0CDA}" presName="Accent" presStyleLbl="bgShp" presStyleIdx="0" presStyleCnt="6"/>
      <dgm:spPr/>
    </dgm:pt>
    <dgm:pt modelId="{0D9F8593-3D38-47E1-BC04-3896A8B8F0C1}" type="pres">
      <dgm:prSet presAssocID="{E0800228-F772-4BD7-A81A-D286DABE0CDA}" presName="Child1" presStyleLbl="node1" presStyleIdx="0" presStyleCnt="6">
        <dgm:presLayoutVars>
          <dgm:chMax val="0"/>
          <dgm:chPref val="0"/>
          <dgm:bulletEnabled val="1"/>
        </dgm:presLayoutVars>
      </dgm:prSet>
      <dgm:spPr/>
    </dgm:pt>
    <dgm:pt modelId="{B90749D0-9E05-466B-9E29-C8E0D5EDA73E}" type="pres">
      <dgm:prSet presAssocID="{0C906392-8AF8-415B-961F-15927ADA4818}" presName="Accent2" presStyleCnt="0"/>
      <dgm:spPr/>
    </dgm:pt>
    <dgm:pt modelId="{F0715863-FD70-4619-AEF0-292DCBC3C83F}" type="pres">
      <dgm:prSet presAssocID="{0C906392-8AF8-415B-961F-15927ADA4818}" presName="Accent" presStyleLbl="bgShp" presStyleIdx="1" presStyleCnt="6"/>
      <dgm:spPr/>
    </dgm:pt>
    <dgm:pt modelId="{2B14236A-39DB-4EF1-971A-CA2FD136F57D}" type="pres">
      <dgm:prSet presAssocID="{0C906392-8AF8-415B-961F-15927ADA4818}" presName="Child2" presStyleLbl="node1" presStyleIdx="1" presStyleCnt="6">
        <dgm:presLayoutVars>
          <dgm:chMax val="0"/>
          <dgm:chPref val="0"/>
          <dgm:bulletEnabled val="1"/>
        </dgm:presLayoutVars>
      </dgm:prSet>
      <dgm:spPr/>
    </dgm:pt>
    <dgm:pt modelId="{2457C8BF-197F-4216-8945-BC786C58B95E}" type="pres">
      <dgm:prSet presAssocID="{00412AEA-B4E4-4C6B-91B2-2144C1643EF5}" presName="Accent3" presStyleCnt="0"/>
      <dgm:spPr/>
    </dgm:pt>
    <dgm:pt modelId="{969C4023-0798-4F65-8ADB-DC7DC91600B2}" type="pres">
      <dgm:prSet presAssocID="{00412AEA-B4E4-4C6B-91B2-2144C1643EF5}" presName="Accent" presStyleLbl="bgShp" presStyleIdx="2" presStyleCnt="6"/>
      <dgm:spPr/>
    </dgm:pt>
    <dgm:pt modelId="{F47DA54B-15B9-4C79-8E54-4E167E3F2098}" type="pres">
      <dgm:prSet presAssocID="{00412AEA-B4E4-4C6B-91B2-2144C1643EF5}" presName="Child3" presStyleLbl="node1" presStyleIdx="2" presStyleCnt="6">
        <dgm:presLayoutVars>
          <dgm:chMax val="0"/>
          <dgm:chPref val="0"/>
          <dgm:bulletEnabled val="1"/>
        </dgm:presLayoutVars>
      </dgm:prSet>
      <dgm:spPr/>
    </dgm:pt>
    <dgm:pt modelId="{B73FE1B1-62C1-478D-BB75-2EE7A57C4622}" type="pres">
      <dgm:prSet presAssocID="{E054C8E2-8D04-48AC-B5A8-972587B4F345}" presName="Accent4" presStyleCnt="0"/>
      <dgm:spPr/>
    </dgm:pt>
    <dgm:pt modelId="{D9F746CD-9EEE-4327-A541-F95F777186CD}" type="pres">
      <dgm:prSet presAssocID="{E054C8E2-8D04-48AC-B5A8-972587B4F345}" presName="Accent" presStyleLbl="bgShp" presStyleIdx="3" presStyleCnt="6"/>
      <dgm:spPr/>
    </dgm:pt>
    <dgm:pt modelId="{E2E78612-2A60-4986-8225-D99CE6B2702C}" type="pres">
      <dgm:prSet presAssocID="{E054C8E2-8D04-48AC-B5A8-972587B4F345}" presName="Child4" presStyleLbl="node1" presStyleIdx="3" presStyleCnt="6">
        <dgm:presLayoutVars>
          <dgm:chMax val="0"/>
          <dgm:chPref val="0"/>
          <dgm:bulletEnabled val="1"/>
        </dgm:presLayoutVars>
      </dgm:prSet>
      <dgm:spPr/>
    </dgm:pt>
    <dgm:pt modelId="{93A5D79B-A79B-4847-B9E5-7E22D0151B15}" type="pres">
      <dgm:prSet presAssocID="{9A83A946-E6C3-4065-81D4-5EF8D4A3817C}" presName="Accent5" presStyleCnt="0"/>
      <dgm:spPr/>
    </dgm:pt>
    <dgm:pt modelId="{3DA8C45E-0CB0-4D9F-B79A-BF2B22D171A0}" type="pres">
      <dgm:prSet presAssocID="{9A83A946-E6C3-4065-81D4-5EF8D4A3817C}" presName="Accent" presStyleLbl="bgShp" presStyleIdx="4" presStyleCnt="6"/>
      <dgm:spPr/>
    </dgm:pt>
    <dgm:pt modelId="{0B4C5CD2-4E9A-46FF-967A-6ED12559B23F}" type="pres">
      <dgm:prSet presAssocID="{9A83A946-E6C3-4065-81D4-5EF8D4A3817C}" presName="Child5" presStyleLbl="node1" presStyleIdx="4" presStyleCnt="6">
        <dgm:presLayoutVars>
          <dgm:chMax val="0"/>
          <dgm:chPref val="0"/>
          <dgm:bulletEnabled val="1"/>
        </dgm:presLayoutVars>
      </dgm:prSet>
      <dgm:spPr/>
    </dgm:pt>
    <dgm:pt modelId="{E37D9DA1-22CF-410B-A737-50635774281F}" type="pres">
      <dgm:prSet presAssocID="{0E67B3E1-1D05-4943-9259-BF537CCEA9E2}" presName="Accent6" presStyleCnt="0"/>
      <dgm:spPr/>
    </dgm:pt>
    <dgm:pt modelId="{F76C9CF8-6433-4915-B6E9-0A75F5D117EE}" type="pres">
      <dgm:prSet presAssocID="{0E67B3E1-1D05-4943-9259-BF537CCEA9E2}" presName="Accent" presStyleLbl="bgShp" presStyleIdx="5" presStyleCnt="6"/>
      <dgm:spPr/>
    </dgm:pt>
    <dgm:pt modelId="{25E2A93C-5023-48F1-BF45-62B8F85CF589}" type="pres">
      <dgm:prSet presAssocID="{0E67B3E1-1D05-4943-9259-BF537CCEA9E2}" presName="Child6" presStyleLbl="node1" presStyleIdx="5" presStyleCnt="6">
        <dgm:presLayoutVars>
          <dgm:chMax val="0"/>
          <dgm:chPref val="0"/>
          <dgm:bulletEnabled val="1"/>
        </dgm:presLayoutVars>
      </dgm:prSet>
      <dgm:spPr/>
    </dgm:pt>
  </dgm:ptLst>
  <dgm:cxnLst>
    <dgm:cxn modelId="{C75D3300-9F29-49BB-912F-52AD2E9C1208}" srcId="{8EAD5F5C-3932-455B-8FC8-8605662D3421}" destId="{0E67B3E1-1D05-4943-9259-BF537CCEA9E2}" srcOrd="5" destOrd="0" parTransId="{7D0C5770-681F-4207-A573-5FA947FC3BD3}" sibTransId="{26D40979-55E8-4EF6-9423-7CDFE6556BC3}"/>
    <dgm:cxn modelId="{86479E0B-0DB0-40F4-809C-24F928EF4F3E}" srcId="{8EAD5F5C-3932-455B-8FC8-8605662D3421}" destId="{0C906392-8AF8-415B-961F-15927ADA4818}" srcOrd="1" destOrd="0" parTransId="{4DFB646C-7773-47D8-91AA-87DA05D8ED48}" sibTransId="{D8DD8270-9FE4-406A-B95B-C01C6934C7D9}"/>
    <dgm:cxn modelId="{F17A140F-09BB-4143-97CB-283ED6174E22}" type="presOf" srcId="{FC0F1353-5DCC-4AB9-8560-B4C5CBC2F001}" destId="{52D24F75-3F12-41F9-82D0-1B903C7F28DF}" srcOrd="0" destOrd="0" presId="urn:microsoft.com/office/officeart/2011/layout/HexagonRadial"/>
    <dgm:cxn modelId="{DA5D5810-43E7-4414-8F09-2DD599E8CD65}" srcId="{8EAD5F5C-3932-455B-8FC8-8605662D3421}" destId="{E054C8E2-8D04-48AC-B5A8-972587B4F345}" srcOrd="3" destOrd="0" parTransId="{240DE4DB-9700-48AF-9DF1-61B8B2985000}" sibTransId="{8144F2EA-1171-4F0B-8908-8C8420ECE2D1}"/>
    <dgm:cxn modelId="{84C36121-29D3-4D04-8DB5-26CD177B7090}" srcId="{8EAD5F5C-3932-455B-8FC8-8605662D3421}" destId="{E0800228-F772-4BD7-A81A-D286DABE0CDA}" srcOrd="0" destOrd="0" parTransId="{44E8785F-D27E-47AE-8AB0-92BAEA173B37}" sibTransId="{9655F96E-0B6C-4412-AE8A-68C9D2458F71}"/>
    <dgm:cxn modelId="{1F75773C-19A0-4056-A7AF-E8CA000FDDBC}" type="presOf" srcId="{0C906392-8AF8-415B-961F-15927ADA4818}" destId="{2B14236A-39DB-4EF1-971A-CA2FD136F57D}" srcOrd="0" destOrd="0" presId="urn:microsoft.com/office/officeart/2011/layout/HexagonRadial"/>
    <dgm:cxn modelId="{72CE6D60-347B-4414-A85F-75C25D7233B5}" type="presOf" srcId="{0E67B3E1-1D05-4943-9259-BF537CCEA9E2}" destId="{25E2A93C-5023-48F1-BF45-62B8F85CF589}" srcOrd="0" destOrd="0" presId="urn:microsoft.com/office/officeart/2011/layout/HexagonRadial"/>
    <dgm:cxn modelId="{3509E66F-6F56-44E7-B8D9-776E790777C3}" type="presOf" srcId="{00412AEA-B4E4-4C6B-91B2-2144C1643EF5}" destId="{F47DA54B-15B9-4C79-8E54-4E167E3F2098}" srcOrd="0" destOrd="0" presId="urn:microsoft.com/office/officeart/2011/layout/HexagonRadial"/>
    <dgm:cxn modelId="{386228A1-F877-489F-ACDF-E2C86300B7EB}" type="presOf" srcId="{E0800228-F772-4BD7-A81A-D286DABE0CDA}" destId="{0D9F8593-3D38-47E1-BC04-3896A8B8F0C1}" srcOrd="0" destOrd="0" presId="urn:microsoft.com/office/officeart/2011/layout/HexagonRadial"/>
    <dgm:cxn modelId="{25A2A9AA-CC1C-43A4-8A76-613A9B7B194D}" srcId="{8EAD5F5C-3932-455B-8FC8-8605662D3421}" destId="{00412AEA-B4E4-4C6B-91B2-2144C1643EF5}" srcOrd="2" destOrd="0" parTransId="{A5E6CEEB-9487-40E8-ABFD-B45C6FA8F71A}" sibTransId="{555649EB-7B87-438F-B465-B38A194C1EF8}"/>
    <dgm:cxn modelId="{D8D73BC3-34AE-4CF7-9BAC-383E47D74E67}" srcId="{8EAD5F5C-3932-455B-8FC8-8605662D3421}" destId="{9A83A946-E6C3-4065-81D4-5EF8D4A3817C}" srcOrd="4" destOrd="0" parTransId="{2B23FD4A-D731-43A1-885E-E77897D057CF}" sibTransId="{FCF66174-A239-4C80-9B63-3A774931B9AB}"/>
    <dgm:cxn modelId="{02BF71CD-C636-47E8-9A87-FA9777FF9AD6}" srcId="{FC0F1353-5DCC-4AB9-8560-B4C5CBC2F001}" destId="{8EAD5F5C-3932-455B-8FC8-8605662D3421}" srcOrd="0" destOrd="0" parTransId="{9D1541ED-0A8F-4855-9270-D077DF66D7B1}" sibTransId="{6062845B-A59B-49A9-84AD-A647C8F8A781}"/>
    <dgm:cxn modelId="{143A41D4-2F4E-456A-8C3E-19FB1624CA12}" type="presOf" srcId="{8EAD5F5C-3932-455B-8FC8-8605662D3421}" destId="{2040AAE5-2E82-43B1-A80A-AAFBB7091DFF}" srcOrd="0" destOrd="0" presId="urn:microsoft.com/office/officeart/2011/layout/HexagonRadial"/>
    <dgm:cxn modelId="{C5771AD7-AD67-4BFF-A994-9BF720932856}" type="presOf" srcId="{9A83A946-E6C3-4065-81D4-5EF8D4A3817C}" destId="{0B4C5CD2-4E9A-46FF-967A-6ED12559B23F}" srcOrd="0" destOrd="0" presId="urn:microsoft.com/office/officeart/2011/layout/HexagonRadial"/>
    <dgm:cxn modelId="{56563EE9-9623-45CF-94F7-4CDFC607E944}" type="presOf" srcId="{E054C8E2-8D04-48AC-B5A8-972587B4F345}" destId="{E2E78612-2A60-4986-8225-D99CE6B2702C}" srcOrd="0" destOrd="0" presId="urn:microsoft.com/office/officeart/2011/layout/HexagonRadial"/>
    <dgm:cxn modelId="{1D8D3BE1-E9AE-4115-9B4E-BEF9F59F6473}" type="presParOf" srcId="{52D24F75-3F12-41F9-82D0-1B903C7F28DF}" destId="{2040AAE5-2E82-43B1-A80A-AAFBB7091DFF}" srcOrd="0" destOrd="0" presId="urn:microsoft.com/office/officeart/2011/layout/HexagonRadial"/>
    <dgm:cxn modelId="{58D539F8-F333-435D-B784-CDAB3F9A7F87}" type="presParOf" srcId="{52D24F75-3F12-41F9-82D0-1B903C7F28DF}" destId="{E87E456F-288E-4245-B30F-77EBC589858F}" srcOrd="1" destOrd="0" presId="urn:microsoft.com/office/officeart/2011/layout/HexagonRadial"/>
    <dgm:cxn modelId="{B6E37988-FC7E-4F92-BD3E-EA85B8CBB139}" type="presParOf" srcId="{E87E456F-288E-4245-B30F-77EBC589858F}" destId="{A90D8969-0118-476D-A503-5A72B43CF1B0}" srcOrd="0" destOrd="0" presId="urn:microsoft.com/office/officeart/2011/layout/HexagonRadial"/>
    <dgm:cxn modelId="{0271A95E-C3E9-4032-9DEA-892583B53C3F}" type="presParOf" srcId="{52D24F75-3F12-41F9-82D0-1B903C7F28DF}" destId="{0D9F8593-3D38-47E1-BC04-3896A8B8F0C1}" srcOrd="2" destOrd="0" presId="urn:microsoft.com/office/officeart/2011/layout/HexagonRadial"/>
    <dgm:cxn modelId="{E52047BB-1B02-40A3-82DB-5963AB43D2D2}" type="presParOf" srcId="{52D24F75-3F12-41F9-82D0-1B903C7F28DF}" destId="{B90749D0-9E05-466B-9E29-C8E0D5EDA73E}" srcOrd="3" destOrd="0" presId="urn:microsoft.com/office/officeart/2011/layout/HexagonRadial"/>
    <dgm:cxn modelId="{6F93B496-58D8-42D8-A1FD-3749CB7D912E}" type="presParOf" srcId="{B90749D0-9E05-466B-9E29-C8E0D5EDA73E}" destId="{F0715863-FD70-4619-AEF0-292DCBC3C83F}" srcOrd="0" destOrd="0" presId="urn:microsoft.com/office/officeart/2011/layout/HexagonRadial"/>
    <dgm:cxn modelId="{66FFCF53-BF2C-46E6-B02C-A60DA9E4B340}" type="presParOf" srcId="{52D24F75-3F12-41F9-82D0-1B903C7F28DF}" destId="{2B14236A-39DB-4EF1-971A-CA2FD136F57D}" srcOrd="4" destOrd="0" presId="urn:microsoft.com/office/officeart/2011/layout/HexagonRadial"/>
    <dgm:cxn modelId="{4FA7A8E9-FEFC-4C7F-8437-4EDD27D5F133}" type="presParOf" srcId="{52D24F75-3F12-41F9-82D0-1B903C7F28DF}" destId="{2457C8BF-197F-4216-8945-BC786C58B95E}" srcOrd="5" destOrd="0" presId="urn:microsoft.com/office/officeart/2011/layout/HexagonRadial"/>
    <dgm:cxn modelId="{D638D1A4-DFDD-4210-B9E4-33931C532293}" type="presParOf" srcId="{2457C8BF-197F-4216-8945-BC786C58B95E}" destId="{969C4023-0798-4F65-8ADB-DC7DC91600B2}" srcOrd="0" destOrd="0" presId="urn:microsoft.com/office/officeart/2011/layout/HexagonRadial"/>
    <dgm:cxn modelId="{AAA55A40-82C1-4F04-AEE5-82C9671A3CA0}" type="presParOf" srcId="{52D24F75-3F12-41F9-82D0-1B903C7F28DF}" destId="{F47DA54B-15B9-4C79-8E54-4E167E3F2098}" srcOrd="6" destOrd="0" presId="urn:microsoft.com/office/officeart/2011/layout/HexagonRadial"/>
    <dgm:cxn modelId="{5092920A-0B61-4933-82AD-010F606B5C95}" type="presParOf" srcId="{52D24F75-3F12-41F9-82D0-1B903C7F28DF}" destId="{B73FE1B1-62C1-478D-BB75-2EE7A57C4622}" srcOrd="7" destOrd="0" presId="urn:microsoft.com/office/officeart/2011/layout/HexagonRadial"/>
    <dgm:cxn modelId="{5E96CDDA-DDA1-444E-94DC-53A424B61C95}" type="presParOf" srcId="{B73FE1B1-62C1-478D-BB75-2EE7A57C4622}" destId="{D9F746CD-9EEE-4327-A541-F95F777186CD}" srcOrd="0" destOrd="0" presId="urn:microsoft.com/office/officeart/2011/layout/HexagonRadial"/>
    <dgm:cxn modelId="{F5663103-5F0F-40B5-A062-BCAE5C31F780}" type="presParOf" srcId="{52D24F75-3F12-41F9-82D0-1B903C7F28DF}" destId="{E2E78612-2A60-4986-8225-D99CE6B2702C}" srcOrd="8" destOrd="0" presId="urn:microsoft.com/office/officeart/2011/layout/HexagonRadial"/>
    <dgm:cxn modelId="{2A9BED72-A865-41EC-865C-5D70A27FBC9D}" type="presParOf" srcId="{52D24F75-3F12-41F9-82D0-1B903C7F28DF}" destId="{93A5D79B-A79B-4847-B9E5-7E22D0151B15}" srcOrd="9" destOrd="0" presId="urn:microsoft.com/office/officeart/2011/layout/HexagonRadial"/>
    <dgm:cxn modelId="{7B88D57F-1887-46F8-91ED-3EA9FC827D8B}" type="presParOf" srcId="{93A5D79B-A79B-4847-B9E5-7E22D0151B15}" destId="{3DA8C45E-0CB0-4D9F-B79A-BF2B22D171A0}" srcOrd="0" destOrd="0" presId="urn:microsoft.com/office/officeart/2011/layout/HexagonRadial"/>
    <dgm:cxn modelId="{F01AC7B3-2D6C-4C7E-9025-40F213043B47}" type="presParOf" srcId="{52D24F75-3F12-41F9-82D0-1B903C7F28DF}" destId="{0B4C5CD2-4E9A-46FF-967A-6ED12559B23F}" srcOrd="10" destOrd="0" presId="urn:microsoft.com/office/officeart/2011/layout/HexagonRadial"/>
    <dgm:cxn modelId="{761E7668-E09C-4BE9-8C18-1F577D56B0EA}" type="presParOf" srcId="{52D24F75-3F12-41F9-82D0-1B903C7F28DF}" destId="{E37D9DA1-22CF-410B-A737-50635774281F}" srcOrd="11" destOrd="0" presId="urn:microsoft.com/office/officeart/2011/layout/HexagonRadial"/>
    <dgm:cxn modelId="{CA203D3A-CBD0-4C07-A08F-78E0098C2AFA}" type="presParOf" srcId="{E37D9DA1-22CF-410B-A737-50635774281F}" destId="{F76C9CF8-6433-4915-B6E9-0A75F5D117EE}" srcOrd="0" destOrd="0" presId="urn:microsoft.com/office/officeart/2011/layout/HexagonRadial"/>
    <dgm:cxn modelId="{71660006-BAB5-4363-933B-E9FF77698D39}" type="presParOf" srcId="{52D24F75-3F12-41F9-82D0-1B903C7F28DF}" destId="{25E2A93C-5023-48F1-BF45-62B8F85CF589}" srcOrd="1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A80D80-C0E9-4487-9202-DDCC5EA5946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E32EB944-8742-4DE3-B338-7C00DAFC82AB}">
      <dgm:prSet phldrT="[Text]"/>
      <dgm:spPr>
        <a:solidFill>
          <a:schemeClr val="tx2"/>
        </a:solidFill>
      </dgm:spPr>
      <dgm:t>
        <a:bodyPr/>
        <a:lstStyle/>
        <a:p>
          <a:r>
            <a:rPr lang="en-GB" dirty="0"/>
            <a:t>Kotter’s 8-step model</a:t>
          </a:r>
        </a:p>
      </dgm:t>
    </dgm:pt>
    <dgm:pt modelId="{C6C64E94-7092-40C4-961F-B2506B07237B}" type="parTrans" cxnId="{071EF82C-4E3F-4F47-B869-CE9A6D88CFF8}">
      <dgm:prSet/>
      <dgm:spPr/>
      <dgm:t>
        <a:bodyPr/>
        <a:lstStyle/>
        <a:p>
          <a:endParaRPr lang="en-GB"/>
        </a:p>
      </dgm:t>
    </dgm:pt>
    <dgm:pt modelId="{E815C3D6-57AC-4220-A158-ADB742A2C841}" type="sibTrans" cxnId="{071EF82C-4E3F-4F47-B869-CE9A6D88CFF8}">
      <dgm:prSet/>
      <dgm:spPr/>
      <dgm:t>
        <a:bodyPr/>
        <a:lstStyle/>
        <a:p>
          <a:endParaRPr lang="en-GB"/>
        </a:p>
      </dgm:t>
    </dgm:pt>
    <dgm:pt modelId="{37C44EC9-5FAD-4559-8305-1409DDFBEBD8}">
      <dgm:prSet phldrT="[Text]"/>
      <dgm:spPr/>
      <dgm:t>
        <a:bodyPr/>
        <a:lstStyle/>
        <a:p>
          <a:r>
            <a:rPr lang="en-GB" dirty="0"/>
            <a:t>Create sense of urgency</a:t>
          </a:r>
        </a:p>
      </dgm:t>
    </dgm:pt>
    <dgm:pt modelId="{92B6A1AA-2617-467F-A38E-0055C5ED2A87}" type="parTrans" cxnId="{80F4F366-E3AD-4B7D-A4FC-EDD1412E4D9B}">
      <dgm:prSet/>
      <dgm:spPr/>
      <dgm:t>
        <a:bodyPr/>
        <a:lstStyle/>
        <a:p>
          <a:endParaRPr lang="en-GB"/>
        </a:p>
      </dgm:t>
    </dgm:pt>
    <dgm:pt modelId="{47869AD8-A817-4068-8ADA-20D250CD0B84}" type="sibTrans" cxnId="{80F4F366-E3AD-4B7D-A4FC-EDD1412E4D9B}">
      <dgm:prSet/>
      <dgm:spPr/>
      <dgm:t>
        <a:bodyPr/>
        <a:lstStyle/>
        <a:p>
          <a:endParaRPr lang="en-GB"/>
        </a:p>
      </dgm:t>
    </dgm:pt>
    <dgm:pt modelId="{1A63E128-4147-4017-8441-D75DFF03F35B}">
      <dgm:prSet phldrT="[Text]"/>
      <dgm:spPr/>
      <dgm:t>
        <a:bodyPr/>
        <a:lstStyle/>
        <a:p>
          <a:r>
            <a:rPr lang="en-GB" dirty="0"/>
            <a:t>Build a coalition</a:t>
          </a:r>
        </a:p>
      </dgm:t>
    </dgm:pt>
    <dgm:pt modelId="{511DA82C-E37E-4AF2-9F9F-ABEFB1E86284}" type="parTrans" cxnId="{35FEF47F-F67A-4C11-ABB2-ED4C0EA9DEEC}">
      <dgm:prSet/>
      <dgm:spPr/>
      <dgm:t>
        <a:bodyPr/>
        <a:lstStyle/>
        <a:p>
          <a:endParaRPr lang="en-GB"/>
        </a:p>
      </dgm:t>
    </dgm:pt>
    <dgm:pt modelId="{4E6B71F0-88BE-4305-921F-E9F5BABDA4B4}" type="sibTrans" cxnId="{35FEF47F-F67A-4C11-ABB2-ED4C0EA9DEEC}">
      <dgm:prSet/>
      <dgm:spPr/>
      <dgm:t>
        <a:bodyPr/>
        <a:lstStyle/>
        <a:p>
          <a:endParaRPr lang="en-GB"/>
        </a:p>
      </dgm:t>
    </dgm:pt>
    <dgm:pt modelId="{B3BE1889-9E01-4F23-985B-16828A507BD7}">
      <dgm:prSet phldrT="[Text]"/>
      <dgm:spPr/>
      <dgm:t>
        <a:bodyPr/>
        <a:lstStyle/>
        <a:p>
          <a:r>
            <a:rPr lang="en-GB" dirty="0"/>
            <a:t>Form a strategic vision</a:t>
          </a:r>
        </a:p>
      </dgm:t>
    </dgm:pt>
    <dgm:pt modelId="{515B125C-E931-4332-809C-37F8822875ED}" type="parTrans" cxnId="{5878044B-2FC1-4DBA-AAB6-CF179BFCDB83}">
      <dgm:prSet/>
      <dgm:spPr/>
      <dgm:t>
        <a:bodyPr/>
        <a:lstStyle/>
        <a:p>
          <a:endParaRPr lang="en-GB"/>
        </a:p>
      </dgm:t>
    </dgm:pt>
    <dgm:pt modelId="{BA505A20-4A89-4070-84A1-4D66DFC898B0}" type="sibTrans" cxnId="{5878044B-2FC1-4DBA-AAB6-CF179BFCDB83}">
      <dgm:prSet/>
      <dgm:spPr/>
      <dgm:t>
        <a:bodyPr/>
        <a:lstStyle/>
        <a:p>
          <a:endParaRPr lang="en-GB"/>
        </a:p>
      </dgm:t>
    </dgm:pt>
    <dgm:pt modelId="{FB1CD4B0-0C7C-4CB0-9986-01CAD6408515}">
      <dgm:prSet phldrT="[Text]"/>
      <dgm:spPr>
        <a:solidFill>
          <a:schemeClr val="accent2"/>
        </a:solidFill>
      </dgm:spPr>
      <dgm:t>
        <a:bodyPr/>
        <a:lstStyle/>
        <a:p>
          <a:r>
            <a:rPr lang="en-GB" dirty="0"/>
            <a:t>Enlist people</a:t>
          </a:r>
        </a:p>
      </dgm:t>
    </dgm:pt>
    <dgm:pt modelId="{C2881F63-E3D1-40B9-8076-BCBE72C556BA}" type="parTrans" cxnId="{1D43660D-14D7-4708-A7D1-BFFBF225FCD8}">
      <dgm:prSet/>
      <dgm:spPr/>
      <dgm:t>
        <a:bodyPr/>
        <a:lstStyle/>
        <a:p>
          <a:endParaRPr lang="en-GB"/>
        </a:p>
      </dgm:t>
    </dgm:pt>
    <dgm:pt modelId="{CE96390D-9EFE-45A3-9658-8FBD22B40DDC}" type="sibTrans" cxnId="{1D43660D-14D7-4708-A7D1-BFFBF225FCD8}">
      <dgm:prSet/>
      <dgm:spPr/>
      <dgm:t>
        <a:bodyPr/>
        <a:lstStyle/>
        <a:p>
          <a:endParaRPr lang="en-GB"/>
        </a:p>
      </dgm:t>
    </dgm:pt>
    <dgm:pt modelId="{8EA8C321-AB5E-4997-8202-018F0A1061BE}">
      <dgm:prSet phldrT="[Text]"/>
      <dgm:spPr>
        <a:solidFill>
          <a:schemeClr val="accent2"/>
        </a:solidFill>
      </dgm:spPr>
      <dgm:t>
        <a:bodyPr/>
        <a:lstStyle/>
        <a:p>
          <a:r>
            <a:rPr lang="en-GB" dirty="0"/>
            <a:t>Enable action</a:t>
          </a:r>
        </a:p>
      </dgm:t>
    </dgm:pt>
    <dgm:pt modelId="{CDCB7A49-4D10-495A-9C0B-1A6CB5DC94D3}" type="parTrans" cxnId="{8DAE7653-457B-475D-8310-91C087E7A94F}">
      <dgm:prSet/>
      <dgm:spPr/>
      <dgm:t>
        <a:bodyPr/>
        <a:lstStyle/>
        <a:p>
          <a:endParaRPr lang="en-GB"/>
        </a:p>
      </dgm:t>
    </dgm:pt>
    <dgm:pt modelId="{4A6CC42E-CF50-4052-8B01-ECBBE888A843}" type="sibTrans" cxnId="{8DAE7653-457B-475D-8310-91C087E7A94F}">
      <dgm:prSet/>
      <dgm:spPr/>
      <dgm:t>
        <a:bodyPr/>
        <a:lstStyle/>
        <a:p>
          <a:endParaRPr lang="en-GB"/>
        </a:p>
      </dgm:t>
    </dgm:pt>
    <dgm:pt modelId="{AF2B4A62-1AFA-411D-91BF-4AAB3D29D84D}">
      <dgm:prSet phldrT="[Text]"/>
      <dgm:spPr>
        <a:solidFill>
          <a:schemeClr val="accent2"/>
        </a:solidFill>
      </dgm:spPr>
      <dgm:t>
        <a:bodyPr/>
        <a:lstStyle/>
        <a:p>
          <a:r>
            <a:rPr lang="en-GB" dirty="0"/>
            <a:t>Generate quick wins</a:t>
          </a:r>
        </a:p>
      </dgm:t>
    </dgm:pt>
    <dgm:pt modelId="{D8C45D1B-CC8F-4BA6-8235-57C06311D269}" type="parTrans" cxnId="{FB5F3490-EC87-48F3-B7DB-80462281DCED}">
      <dgm:prSet/>
      <dgm:spPr/>
      <dgm:t>
        <a:bodyPr/>
        <a:lstStyle/>
        <a:p>
          <a:endParaRPr lang="en-GB"/>
        </a:p>
      </dgm:t>
    </dgm:pt>
    <dgm:pt modelId="{7A0CB5A6-08C2-4207-95E9-B26EE25C43B4}" type="sibTrans" cxnId="{FB5F3490-EC87-48F3-B7DB-80462281DCED}">
      <dgm:prSet/>
      <dgm:spPr/>
      <dgm:t>
        <a:bodyPr/>
        <a:lstStyle/>
        <a:p>
          <a:endParaRPr lang="en-GB"/>
        </a:p>
      </dgm:t>
    </dgm:pt>
    <dgm:pt modelId="{AE6CA940-EAE3-4559-A0F3-5CAAA1FE92D1}">
      <dgm:prSet phldrT="[Text]"/>
      <dgm:spPr>
        <a:solidFill>
          <a:schemeClr val="accent4"/>
        </a:solidFill>
      </dgm:spPr>
      <dgm:t>
        <a:bodyPr/>
        <a:lstStyle/>
        <a:p>
          <a:r>
            <a:rPr lang="en-GB" dirty="0"/>
            <a:t>Sustain change</a:t>
          </a:r>
        </a:p>
      </dgm:t>
    </dgm:pt>
    <dgm:pt modelId="{6CBD81C1-BE79-4C5C-9000-2CBC798DBDA6}" type="parTrans" cxnId="{EE5154C3-6655-43A6-BA9E-6664FD14947C}">
      <dgm:prSet/>
      <dgm:spPr/>
      <dgm:t>
        <a:bodyPr/>
        <a:lstStyle/>
        <a:p>
          <a:endParaRPr lang="en-GB"/>
        </a:p>
      </dgm:t>
    </dgm:pt>
    <dgm:pt modelId="{0A3727B9-02D5-4948-972E-207D4AFB25D9}" type="sibTrans" cxnId="{EE5154C3-6655-43A6-BA9E-6664FD14947C}">
      <dgm:prSet/>
      <dgm:spPr/>
      <dgm:t>
        <a:bodyPr/>
        <a:lstStyle/>
        <a:p>
          <a:endParaRPr lang="en-GB"/>
        </a:p>
      </dgm:t>
    </dgm:pt>
    <dgm:pt modelId="{A753440F-CFBC-408F-BC38-41F7D48D6360}">
      <dgm:prSet phldrT="[Text]"/>
      <dgm:spPr>
        <a:solidFill>
          <a:schemeClr val="accent4"/>
        </a:solidFill>
      </dgm:spPr>
      <dgm:t>
        <a:bodyPr/>
        <a:lstStyle/>
        <a:p>
          <a:r>
            <a:rPr lang="en-GB" dirty="0"/>
            <a:t>Institute change</a:t>
          </a:r>
        </a:p>
      </dgm:t>
    </dgm:pt>
    <dgm:pt modelId="{9C392FE8-749A-4306-AB42-F13AE55AC8BF}" type="parTrans" cxnId="{9D22B88E-D7E5-4BDD-89D9-93F848848585}">
      <dgm:prSet/>
      <dgm:spPr/>
      <dgm:t>
        <a:bodyPr/>
        <a:lstStyle/>
        <a:p>
          <a:endParaRPr lang="en-GB"/>
        </a:p>
      </dgm:t>
    </dgm:pt>
    <dgm:pt modelId="{CB7431CC-48A9-4596-B9AB-BEC6EC287F85}" type="sibTrans" cxnId="{9D22B88E-D7E5-4BDD-89D9-93F848848585}">
      <dgm:prSet/>
      <dgm:spPr/>
      <dgm:t>
        <a:bodyPr/>
        <a:lstStyle/>
        <a:p>
          <a:endParaRPr lang="en-GB"/>
        </a:p>
      </dgm:t>
    </dgm:pt>
    <dgm:pt modelId="{B0EB7D92-8888-4D37-BDD5-6CEC7841FC2F}" type="pres">
      <dgm:prSet presAssocID="{82A80D80-C0E9-4487-9202-DDCC5EA59467}" presName="Name0" presStyleCnt="0">
        <dgm:presLayoutVars>
          <dgm:chMax val="1"/>
          <dgm:dir/>
          <dgm:animLvl val="ctr"/>
          <dgm:resizeHandles val="exact"/>
        </dgm:presLayoutVars>
      </dgm:prSet>
      <dgm:spPr/>
    </dgm:pt>
    <dgm:pt modelId="{1FC38FD4-07A4-4930-8598-633780A6A3F3}" type="pres">
      <dgm:prSet presAssocID="{E32EB944-8742-4DE3-B338-7C00DAFC82AB}" presName="centerShape" presStyleLbl="node0" presStyleIdx="0" presStyleCnt="1"/>
      <dgm:spPr/>
    </dgm:pt>
    <dgm:pt modelId="{E89CBF68-C117-468B-927F-41539AAB5AD7}" type="pres">
      <dgm:prSet presAssocID="{37C44EC9-5FAD-4559-8305-1409DDFBEBD8}" presName="node" presStyleLbl="node1" presStyleIdx="0" presStyleCnt="8">
        <dgm:presLayoutVars>
          <dgm:bulletEnabled val="1"/>
        </dgm:presLayoutVars>
      </dgm:prSet>
      <dgm:spPr/>
    </dgm:pt>
    <dgm:pt modelId="{505149EE-52AA-42C8-8A24-2DE4D18D264E}" type="pres">
      <dgm:prSet presAssocID="{37C44EC9-5FAD-4559-8305-1409DDFBEBD8}" presName="dummy" presStyleCnt="0"/>
      <dgm:spPr/>
    </dgm:pt>
    <dgm:pt modelId="{61A87C34-1764-4AAB-ACFA-DC5FFAB60406}" type="pres">
      <dgm:prSet presAssocID="{47869AD8-A817-4068-8ADA-20D250CD0B84}" presName="sibTrans" presStyleLbl="sibTrans2D1" presStyleIdx="0" presStyleCnt="8"/>
      <dgm:spPr/>
    </dgm:pt>
    <dgm:pt modelId="{92D967AE-6E15-496B-B25C-ECFD93BBAB56}" type="pres">
      <dgm:prSet presAssocID="{1A63E128-4147-4017-8441-D75DFF03F35B}" presName="node" presStyleLbl="node1" presStyleIdx="1" presStyleCnt="8">
        <dgm:presLayoutVars>
          <dgm:bulletEnabled val="1"/>
        </dgm:presLayoutVars>
      </dgm:prSet>
      <dgm:spPr/>
    </dgm:pt>
    <dgm:pt modelId="{1C27EF2C-83B3-46F6-8C21-D2AD25DFF203}" type="pres">
      <dgm:prSet presAssocID="{1A63E128-4147-4017-8441-D75DFF03F35B}" presName="dummy" presStyleCnt="0"/>
      <dgm:spPr/>
    </dgm:pt>
    <dgm:pt modelId="{88CFB6F1-E9BE-442B-A714-DB0706127AF3}" type="pres">
      <dgm:prSet presAssocID="{4E6B71F0-88BE-4305-921F-E9F5BABDA4B4}" presName="sibTrans" presStyleLbl="sibTrans2D1" presStyleIdx="1" presStyleCnt="8"/>
      <dgm:spPr/>
    </dgm:pt>
    <dgm:pt modelId="{964E1E6D-FEE4-4979-8170-4800C3312638}" type="pres">
      <dgm:prSet presAssocID="{B3BE1889-9E01-4F23-985B-16828A507BD7}" presName="node" presStyleLbl="node1" presStyleIdx="2" presStyleCnt="8">
        <dgm:presLayoutVars>
          <dgm:bulletEnabled val="1"/>
        </dgm:presLayoutVars>
      </dgm:prSet>
      <dgm:spPr/>
    </dgm:pt>
    <dgm:pt modelId="{58696EFA-E27B-4F3E-AD2B-4645667C35C0}" type="pres">
      <dgm:prSet presAssocID="{B3BE1889-9E01-4F23-985B-16828A507BD7}" presName="dummy" presStyleCnt="0"/>
      <dgm:spPr/>
    </dgm:pt>
    <dgm:pt modelId="{FB420FE1-399B-4742-AF3F-FCA1AC0628CC}" type="pres">
      <dgm:prSet presAssocID="{BA505A20-4A89-4070-84A1-4D66DFC898B0}" presName="sibTrans" presStyleLbl="sibTrans2D1" presStyleIdx="2" presStyleCnt="8"/>
      <dgm:spPr/>
    </dgm:pt>
    <dgm:pt modelId="{71DBD3B7-4233-4301-9228-7C18BF28832B}" type="pres">
      <dgm:prSet presAssocID="{FB1CD4B0-0C7C-4CB0-9986-01CAD6408515}" presName="node" presStyleLbl="node1" presStyleIdx="3" presStyleCnt="8">
        <dgm:presLayoutVars>
          <dgm:bulletEnabled val="1"/>
        </dgm:presLayoutVars>
      </dgm:prSet>
      <dgm:spPr/>
    </dgm:pt>
    <dgm:pt modelId="{77980D7F-B5E6-4DC3-BCD4-35E72E53E4D6}" type="pres">
      <dgm:prSet presAssocID="{FB1CD4B0-0C7C-4CB0-9986-01CAD6408515}" presName="dummy" presStyleCnt="0"/>
      <dgm:spPr/>
    </dgm:pt>
    <dgm:pt modelId="{0C6610FC-4E04-4EA8-97A2-9D229D5692E5}" type="pres">
      <dgm:prSet presAssocID="{CE96390D-9EFE-45A3-9658-8FBD22B40DDC}" presName="sibTrans" presStyleLbl="sibTrans2D1" presStyleIdx="3" presStyleCnt="8"/>
      <dgm:spPr/>
    </dgm:pt>
    <dgm:pt modelId="{67D06C7C-01F0-4486-98BC-402CE51FA31A}" type="pres">
      <dgm:prSet presAssocID="{8EA8C321-AB5E-4997-8202-018F0A1061BE}" presName="node" presStyleLbl="node1" presStyleIdx="4" presStyleCnt="8">
        <dgm:presLayoutVars>
          <dgm:bulletEnabled val="1"/>
        </dgm:presLayoutVars>
      </dgm:prSet>
      <dgm:spPr/>
    </dgm:pt>
    <dgm:pt modelId="{1CCCD30A-8261-41F5-8F36-C951601E9A61}" type="pres">
      <dgm:prSet presAssocID="{8EA8C321-AB5E-4997-8202-018F0A1061BE}" presName="dummy" presStyleCnt="0"/>
      <dgm:spPr/>
    </dgm:pt>
    <dgm:pt modelId="{30263677-1D62-459C-9274-6E61040C95FE}" type="pres">
      <dgm:prSet presAssocID="{4A6CC42E-CF50-4052-8B01-ECBBE888A843}" presName="sibTrans" presStyleLbl="sibTrans2D1" presStyleIdx="4" presStyleCnt="8"/>
      <dgm:spPr/>
    </dgm:pt>
    <dgm:pt modelId="{E68D6F98-627E-4F57-A25C-6C7A7AF4A029}" type="pres">
      <dgm:prSet presAssocID="{AF2B4A62-1AFA-411D-91BF-4AAB3D29D84D}" presName="node" presStyleLbl="node1" presStyleIdx="5" presStyleCnt="8">
        <dgm:presLayoutVars>
          <dgm:bulletEnabled val="1"/>
        </dgm:presLayoutVars>
      </dgm:prSet>
      <dgm:spPr/>
    </dgm:pt>
    <dgm:pt modelId="{0F5921BD-0763-47AE-85EE-623F0DF67893}" type="pres">
      <dgm:prSet presAssocID="{AF2B4A62-1AFA-411D-91BF-4AAB3D29D84D}" presName="dummy" presStyleCnt="0"/>
      <dgm:spPr/>
    </dgm:pt>
    <dgm:pt modelId="{EB72294E-4C15-4BB9-8990-7796E5A473EF}" type="pres">
      <dgm:prSet presAssocID="{7A0CB5A6-08C2-4207-95E9-B26EE25C43B4}" presName="sibTrans" presStyleLbl="sibTrans2D1" presStyleIdx="5" presStyleCnt="8"/>
      <dgm:spPr/>
    </dgm:pt>
    <dgm:pt modelId="{083EF087-802B-48F1-8979-D0314B8523AA}" type="pres">
      <dgm:prSet presAssocID="{AE6CA940-EAE3-4559-A0F3-5CAAA1FE92D1}" presName="node" presStyleLbl="node1" presStyleIdx="6" presStyleCnt="8">
        <dgm:presLayoutVars>
          <dgm:bulletEnabled val="1"/>
        </dgm:presLayoutVars>
      </dgm:prSet>
      <dgm:spPr/>
    </dgm:pt>
    <dgm:pt modelId="{E4262353-5389-41CF-8B96-B6CDE3F589B1}" type="pres">
      <dgm:prSet presAssocID="{AE6CA940-EAE3-4559-A0F3-5CAAA1FE92D1}" presName="dummy" presStyleCnt="0"/>
      <dgm:spPr/>
    </dgm:pt>
    <dgm:pt modelId="{C808F9F0-1562-42D3-B4CD-60D0F5F7A8BA}" type="pres">
      <dgm:prSet presAssocID="{0A3727B9-02D5-4948-972E-207D4AFB25D9}" presName="sibTrans" presStyleLbl="sibTrans2D1" presStyleIdx="6" presStyleCnt="8"/>
      <dgm:spPr/>
    </dgm:pt>
    <dgm:pt modelId="{CCE883F1-381F-432D-834F-7427AAB8C204}" type="pres">
      <dgm:prSet presAssocID="{A753440F-CFBC-408F-BC38-41F7D48D6360}" presName="node" presStyleLbl="node1" presStyleIdx="7" presStyleCnt="8">
        <dgm:presLayoutVars>
          <dgm:bulletEnabled val="1"/>
        </dgm:presLayoutVars>
      </dgm:prSet>
      <dgm:spPr/>
    </dgm:pt>
    <dgm:pt modelId="{D53A034A-DBCC-4233-BD15-FF2C7746935C}" type="pres">
      <dgm:prSet presAssocID="{A753440F-CFBC-408F-BC38-41F7D48D6360}" presName="dummy" presStyleCnt="0"/>
      <dgm:spPr/>
    </dgm:pt>
    <dgm:pt modelId="{09BCBCF7-21CF-4FFF-8B4C-FBDCA570DCCB}" type="pres">
      <dgm:prSet presAssocID="{CB7431CC-48A9-4596-B9AB-BEC6EC287F85}" presName="sibTrans" presStyleLbl="sibTrans2D1" presStyleIdx="7" presStyleCnt="8"/>
      <dgm:spPr/>
    </dgm:pt>
  </dgm:ptLst>
  <dgm:cxnLst>
    <dgm:cxn modelId="{773BD205-56DE-4D06-8F58-D1A863E4FADC}" type="presOf" srcId="{4E6B71F0-88BE-4305-921F-E9F5BABDA4B4}" destId="{88CFB6F1-E9BE-442B-A714-DB0706127AF3}" srcOrd="0" destOrd="0" presId="urn:microsoft.com/office/officeart/2005/8/layout/radial6"/>
    <dgm:cxn modelId="{A0A88707-26E6-4B1F-A9BA-EC5445AFE554}" type="presOf" srcId="{4A6CC42E-CF50-4052-8B01-ECBBE888A843}" destId="{30263677-1D62-459C-9274-6E61040C95FE}" srcOrd="0" destOrd="0" presId="urn:microsoft.com/office/officeart/2005/8/layout/radial6"/>
    <dgm:cxn modelId="{1D43660D-14D7-4708-A7D1-BFFBF225FCD8}" srcId="{E32EB944-8742-4DE3-B338-7C00DAFC82AB}" destId="{FB1CD4B0-0C7C-4CB0-9986-01CAD6408515}" srcOrd="3" destOrd="0" parTransId="{C2881F63-E3D1-40B9-8076-BCBE72C556BA}" sibTransId="{CE96390D-9EFE-45A3-9658-8FBD22B40DDC}"/>
    <dgm:cxn modelId="{9B242222-0A0B-48D2-BCD7-EC63C0808F0F}" type="presOf" srcId="{CB7431CC-48A9-4596-B9AB-BEC6EC287F85}" destId="{09BCBCF7-21CF-4FFF-8B4C-FBDCA570DCCB}" srcOrd="0" destOrd="0" presId="urn:microsoft.com/office/officeart/2005/8/layout/radial6"/>
    <dgm:cxn modelId="{071EF82C-4E3F-4F47-B869-CE9A6D88CFF8}" srcId="{82A80D80-C0E9-4487-9202-DDCC5EA59467}" destId="{E32EB944-8742-4DE3-B338-7C00DAFC82AB}" srcOrd="0" destOrd="0" parTransId="{C6C64E94-7092-40C4-961F-B2506B07237B}" sibTransId="{E815C3D6-57AC-4220-A158-ADB742A2C841}"/>
    <dgm:cxn modelId="{FBEE6D66-4315-4BA6-B144-0D5C7ECEB36A}" type="presOf" srcId="{8EA8C321-AB5E-4997-8202-018F0A1061BE}" destId="{67D06C7C-01F0-4486-98BC-402CE51FA31A}" srcOrd="0" destOrd="0" presId="urn:microsoft.com/office/officeart/2005/8/layout/radial6"/>
    <dgm:cxn modelId="{B3B15466-443B-40EF-96A1-D07E89CDAF4C}" type="presOf" srcId="{1A63E128-4147-4017-8441-D75DFF03F35B}" destId="{92D967AE-6E15-496B-B25C-ECFD93BBAB56}" srcOrd="0" destOrd="0" presId="urn:microsoft.com/office/officeart/2005/8/layout/radial6"/>
    <dgm:cxn modelId="{80F4F366-E3AD-4B7D-A4FC-EDD1412E4D9B}" srcId="{E32EB944-8742-4DE3-B338-7C00DAFC82AB}" destId="{37C44EC9-5FAD-4559-8305-1409DDFBEBD8}" srcOrd="0" destOrd="0" parTransId="{92B6A1AA-2617-467F-A38E-0055C5ED2A87}" sibTransId="{47869AD8-A817-4068-8ADA-20D250CD0B84}"/>
    <dgm:cxn modelId="{B3404B47-84F1-4260-B84B-D5592A3945B5}" type="presOf" srcId="{37C44EC9-5FAD-4559-8305-1409DDFBEBD8}" destId="{E89CBF68-C117-468B-927F-41539AAB5AD7}" srcOrd="0" destOrd="0" presId="urn:microsoft.com/office/officeart/2005/8/layout/radial6"/>
    <dgm:cxn modelId="{D2E3C668-9170-4235-BB6A-6C65B881197B}" type="presOf" srcId="{47869AD8-A817-4068-8ADA-20D250CD0B84}" destId="{61A87C34-1764-4AAB-ACFA-DC5FFAB60406}" srcOrd="0" destOrd="0" presId="urn:microsoft.com/office/officeart/2005/8/layout/radial6"/>
    <dgm:cxn modelId="{ED0A8C4A-A58F-4070-818A-FE286426D184}" type="presOf" srcId="{0A3727B9-02D5-4948-972E-207D4AFB25D9}" destId="{C808F9F0-1562-42D3-B4CD-60D0F5F7A8BA}" srcOrd="0" destOrd="0" presId="urn:microsoft.com/office/officeart/2005/8/layout/radial6"/>
    <dgm:cxn modelId="{5878044B-2FC1-4DBA-AAB6-CF179BFCDB83}" srcId="{E32EB944-8742-4DE3-B338-7C00DAFC82AB}" destId="{B3BE1889-9E01-4F23-985B-16828A507BD7}" srcOrd="2" destOrd="0" parTransId="{515B125C-E931-4332-809C-37F8822875ED}" sibTransId="{BA505A20-4A89-4070-84A1-4D66DFC898B0}"/>
    <dgm:cxn modelId="{F6BB614F-A6FA-42D2-A9C2-419F5B3D5083}" type="presOf" srcId="{FB1CD4B0-0C7C-4CB0-9986-01CAD6408515}" destId="{71DBD3B7-4233-4301-9228-7C18BF28832B}" srcOrd="0" destOrd="0" presId="urn:microsoft.com/office/officeart/2005/8/layout/radial6"/>
    <dgm:cxn modelId="{8DAE7653-457B-475D-8310-91C087E7A94F}" srcId="{E32EB944-8742-4DE3-B338-7C00DAFC82AB}" destId="{8EA8C321-AB5E-4997-8202-018F0A1061BE}" srcOrd="4" destOrd="0" parTransId="{CDCB7A49-4D10-495A-9C0B-1A6CB5DC94D3}" sibTransId="{4A6CC42E-CF50-4052-8B01-ECBBE888A843}"/>
    <dgm:cxn modelId="{B2DD4655-7A27-472E-BAE8-8E48B77B4EED}" type="presOf" srcId="{E32EB944-8742-4DE3-B338-7C00DAFC82AB}" destId="{1FC38FD4-07A4-4930-8598-633780A6A3F3}" srcOrd="0" destOrd="0" presId="urn:microsoft.com/office/officeart/2005/8/layout/radial6"/>
    <dgm:cxn modelId="{90B26F55-056D-411B-BAAB-5A17CE3D3220}" type="presOf" srcId="{82A80D80-C0E9-4487-9202-DDCC5EA59467}" destId="{B0EB7D92-8888-4D37-BDD5-6CEC7841FC2F}" srcOrd="0" destOrd="0" presId="urn:microsoft.com/office/officeart/2005/8/layout/radial6"/>
    <dgm:cxn modelId="{841D0C56-E788-4010-9515-D49B492E58BF}" type="presOf" srcId="{CE96390D-9EFE-45A3-9658-8FBD22B40DDC}" destId="{0C6610FC-4E04-4EA8-97A2-9D229D5692E5}" srcOrd="0" destOrd="0" presId="urn:microsoft.com/office/officeart/2005/8/layout/radial6"/>
    <dgm:cxn modelId="{C795165A-35E6-4513-AD5E-673ADBBFFD79}" type="presOf" srcId="{A753440F-CFBC-408F-BC38-41F7D48D6360}" destId="{CCE883F1-381F-432D-834F-7427AAB8C204}" srcOrd="0" destOrd="0" presId="urn:microsoft.com/office/officeart/2005/8/layout/radial6"/>
    <dgm:cxn modelId="{35FEF47F-F67A-4C11-ABB2-ED4C0EA9DEEC}" srcId="{E32EB944-8742-4DE3-B338-7C00DAFC82AB}" destId="{1A63E128-4147-4017-8441-D75DFF03F35B}" srcOrd="1" destOrd="0" parTransId="{511DA82C-E37E-4AF2-9F9F-ABEFB1E86284}" sibTransId="{4E6B71F0-88BE-4305-921F-E9F5BABDA4B4}"/>
    <dgm:cxn modelId="{E13E5688-CAC4-4B52-B645-F0BB0A45D562}" type="presOf" srcId="{AF2B4A62-1AFA-411D-91BF-4AAB3D29D84D}" destId="{E68D6F98-627E-4F57-A25C-6C7A7AF4A029}" srcOrd="0" destOrd="0" presId="urn:microsoft.com/office/officeart/2005/8/layout/radial6"/>
    <dgm:cxn modelId="{DD989788-042F-4EFD-B36A-DFEF3C61BBB9}" type="presOf" srcId="{B3BE1889-9E01-4F23-985B-16828A507BD7}" destId="{964E1E6D-FEE4-4979-8170-4800C3312638}" srcOrd="0" destOrd="0" presId="urn:microsoft.com/office/officeart/2005/8/layout/radial6"/>
    <dgm:cxn modelId="{9D22B88E-D7E5-4BDD-89D9-93F848848585}" srcId="{E32EB944-8742-4DE3-B338-7C00DAFC82AB}" destId="{A753440F-CFBC-408F-BC38-41F7D48D6360}" srcOrd="7" destOrd="0" parTransId="{9C392FE8-749A-4306-AB42-F13AE55AC8BF}" sibTransId="{CB7431CC-48A9-4596-B9AB-BEC6EC287F85}"/>
    <dgm:cxn modelId="{FB5F3490-EC87-48F3-B7DB-80462281DCED}" srcId="{E32EB944-8742-4DE3-B338-7C00DAFC82AB}" destId="{AF2B4A62-1AFA-411D-91BF-4AAB3D29D84D}" srcOrd="5" destOrd="0" parTransId="{D8C45D1B-CC8F-4BA6-8235-57C06311D269}" sibTransId="{7A0CB5A6-08C2-4207-95E9-B26EE25C43B4}"/>
    <dgm:cxn modelId="{5E8192A1-2592-4D21-8C59-58F3DFFEA500}" type="presOf" srcId="{7A0CB5A6-08C2-4207-95E9-B26EE25C43B4}" destId="{EB72294E-4C15-4BB9-8990-7796E5A473EF}" srcOrd="0" destOrd="0" presId="urn:microsoft.com/office/officeart/2005/8/layout/radial6"/>
    <dgm:cxn modelId="{7C73C2A2-408C-4E74-B651-DEA5091B3F43}" type="presOf" srcId="{BA505A20-4A89-4070-84A1-4D66DFC898B0}" destId="{FB420FE1-399B-4742-AF3F-FCA1AC0628CC}" srcOrd="0" destOrd="0" presId="urn:microsoft.com/office/officeart/2005/8/layout/radial6"/>
    <dgm:cxn modelId="{EE5154C3-6655-43A6-BA9E-6664FD14947C}" srcId="{E32EB944-8742-4DE3-B338-7C00DAFC82AB}" destId="{AE6CA940-EAE3-4559-A0F3-5CAAA1FE92D1}" srcOrd="6" destOrd="0" parTransId="{6CBD81C1-BE79-4C5C-9000-2CBC798DBDA6}" sibTransId="{0A3727B9-02D5-4948-972E-207D4AFB25D9}"/>
    <dgm:cxn modelId="{CD7CE3E0-1760-4E55-B8EE-71244778B5E2}" type="presOf" srcId="{AE6CA940-EAE3-4559-A0F3-5CAAA1FE92D1}" destId="{083EF087-802B-48F1-8979-D0314B8523AA}" srcOrd="0" destOrd="0" presId="urn:microsoft.com/office/officeart/2005/8/layout/radial6"/>
    <dgm:cxn modelId="{883A084E-FC29-4F2C-B77B-0274A930ABC4}" type="presParOf" srcId="{B0EB7D92-8888-4D37-BDD5-6CEC7841FC2F}" destId="{1FC38FD4-07A4-4930-8598-633780A6A3F3}" srcOrd="0" destOrd="0" presId="urn:microsoft.com/office/officeart/2005/8/layout/radial6"/>
    <dgm:cxn modelId="{F146793B-1DB3-4212-9A8B-7DBBBF5D3725}" type="presParOf" srcId="{B0EB7D92-8888-4D37-BDD5-6CEC7841FC2F}" destId="{E89CBF68-C117-468B-927F-41539AAB5AD7}" srcOrd="1" destOrd="0" presId="urn:microsoft.com/office/officeart/2005/8/layout/radial6"/>
    <dgm:cxn modelId="{57E7B305-153A-4874-AEA6-22FE8647B59C}" type="presParOf" srcId="{B0EB7D92-8888-4D37-BDD5-6CEC7841FC2F}" destId="{505149EE-52AA-42C8-8A24-2DE4D18D264E}" srcOrd="2" destOrd="0" presId="urn:microsoft.com/office/officeart/2005/8/layout/radial6"/>
    <dgm:cxn modelId="{9D84DB9F-9877-4B4D-916C-38BBDF27285F}" type="presParOf" srcId="{B0EB7D92-8888-4D37-BDD5-6CEC7841FC2F}" destId="{61A87C34-1764-4AAB-ACFA-DC5FFAB60406}" srcOrd="3" destOrd="0" presId="urn:microsoft.com/office/officeart/2005/8/layout/radial6"/>
    <dgm:cxn modelId="{BE33A7CE-4FDC-422C-AB32-5C4DB3CBC5C5}" type="presParOf" srcId="{B0EB7D92-8888-4D37-BDD5-6CEC7841FC2F}" destId="{92D967AE-6E15-496B-B25C-ECFD93BBAB56}" srcOrd="4" destOrd="0" presId="urn:microsoft.com/office/officeart/2005/8/layout/radial6"/>
    <dgm:cxn modelId="{81990728-F79F-4F3C-B2E6-A60B66436BC4}" type="presParOf" srcId="{B0EB7D92-8888-4D37-BDD5-6CEC7841FC2F}" destId="{1C27EF2C-83B3-46F6-8C21-D2AD25DFF203}" srcOrd="5" destOrd="0" presId="urn:microsoft.com/office/officeart/2005/8/layout/radial6"/>
    <dgm:cxn modelId="{43766E95-87AA-46FB-BDB7-A2AF43FE7353}" type="presParOf" srcId="{B0EB7D92-8888-4D37-BDD5-6CEC7841FC2F}" destId="{88CFB6F1-E9BE-442B-A714-DB0706127AF3}" srcOrd="6" destOrd="0" presId="urn:microsoft.com/office/officeart/2005/8/layout/radial6"/>
    <dgm:cxn modelId="{FF32A501-ECCE-4F55-BAC6-A13362B322D7}" type="presParOf" srcId="{B0EB7D92-8888-4D37-BDD5-6CEC7841FC2F}" destId="{964E1E6D-FEE4-4979-8170-4800C3312638}" srcOrd="7" destOrd="0" presId="urn:microsoft.com/office/officeart/2005/8/layout/radial6"/>
    <dgm:cxn modelId="{30CE92F7-9850-4A76-A292-A6D02CD36338}" type="presParOf" srcId="{B0EB7D92-8888-4D37-BDD5-6CEC7841FC2F}" destId="{58696EFA-E27B-4F3E-AD2B-4645667C35C0}" srcOrd="8" destOrd="0" presId="urn:microsoft.com/office/officeart/2005/8/layout/radial6"/>
    <dgm:cxn modelId="{490DE96D-C0F0-456C-A972-32511C7CB5FC}" type="presParOf" srcId="{B0EB7D92-8888-4D37-BDD5-6CEC7841FC2F}" destId="{FB420FE1-399B-4742-AF3F-FCA1AC0628CC}" srcOrd="9" destOrd="0" presId="urn:microsoft.com/office/officeart/2005/8/layout/radial6"/>
    <dgm:cxn modelId="{E12514B6-225A-4673-A6C4-D7F7F5C514AF}" type="presParOf" srcId="{B0EB7D92-8888-4D37-BDD5-6CEC7841FC2F}" destId="{71DBD3B7-4233-4301-9228-7C18BF28832B}" srcOrd="10" destOrd="0" presId="urn:microsoft.com/office/officeart/2005/8/layout/radial6"/>
    <dgm:cxn modelId="{FBCEBA4C-CA5D-4DD3-BB00-520F09BC817D}" type="presParOf" srcId="{B0EB7D92-8888-4D37-BDD5-6CEC7841FC2F}" destId="{77980D7F-B5E6-4DC3-BCD4-35E72E53E4D6}" srcOrd="11" destOrd="0" presId="urn:microsoft.com/office/officeart/2005/8/layout/radial6"/>
    <dgm:cxn modelId="{F983B18F-75A0-497E-A15D-D229B5E0630E}" type="presParOf" srcId="{B0EB7D92-8888-4D37-BDD5-6CEC7841FC2F}" destId="{0C6610FC-4E04-4EA8-97A2-9D229D5692E5}" srcOrd="12" destOrd="0" presId="urn:microsoft.com/office/officeart/2005/8/layout/radial6"/>
    <dgm:cxn modelId="{D2B6DCEA-B046-4695-8005-9B13625E587F}" type="presParOf" srcId="{B0EB7D92-8888-4D37-BDD5-6CEC7841FC2F}" destId="{67D06C7C-01F0-4486-98BC-402CE51FA31A}" srcOrd="13" destOrd="0" presId="urn:microsoft.com/office/officeart/2005/8/layout/radial6"/>
    <dgm:cxn modelId="{A8995436-FBAD-454F-8613-48CA9DD7DAA0}" type="presParOf" srcId="{B0EB7D92-8888-4D37-BDD5-6CEC7841FC2F}" destId="{1CCCD30A-8261-41F5-8F36-C951601E9A61}" srcOrd="14" destOrd="0" presId="urn:microsoft.com/office/officeart/2005/8/layout/radial6"/>
    <dgm:cxn modelId="{0947C00B-4651-454F-8273-50596EF4479D}" type="presParOf" srcId="{B0EB7D92-8888-4D37-BDD5-6CEC7841FC2F}" destId="{30263677-1D62-459C-9274-6E61040C95FE}" srcOrd="15" destOrd="0" presId="urn:microsoft.com/office/officeart/2005/8/layout/radial6"/>
    <dgm:cxn modelId="{DFB4DE66-6A54-4A94-9A7F-18EE81A26597}" type="presParOf" srcId="{B0EB7D92-8888-4D37-BDD5-6CEC7841FC2F}" destId="{E68D6F98-627E-4F57-A25C-6C7A7AF4A029}" srcOrd="16" destOrd="0" presId="urn:microsoft.com/office/officeart/2005/8/layout/radial6"/>
    <dgm:cxn modelId="{9EC04E69-E6DA-473F-8C16-7A1402663207}" type="presParOf" srcId="{B0EB7D92-8888-4D37-BDD5-6CEC7841FC2F}" destId="{0F5921BD-0763-47AE-85EE-623F0DF67893}" srcOrd="17" destOrd="0" presId="urn:microsoft.com/office/officeart/2005/8/layout/radial6"/>
    <dgm:cxn modelId="{779EBCF7-ABBA-4472-84A1-2DB1C8C0043E}" type="presParOf" srcId="{B0EB7D92-8888-4D37-BDD5-6CEC7841FC2F}" destId="{EB72294E-4C15-4BB9-8990-7796E5A473EF}" srcOrd="18" destOrd="0" presId="urn:microsoft.com/office/officeart/2005/8/layout/radial6"/>
    <dgm:cxn modelId="{09A133E8-72EE-4A52-840A-EDEDD27DE245}" type="presParOf" srcId="{B0EB7D92-8888-4D37-BDD5-6CEC7841FC2F}" destId="{083EF087-802B-48F1-8979-D0314B8523AA}" srcOrd="19" destOrd="0" presId="urn:microsoft.com/office/officeart/2005/8/layout/radial6"/>
    <dgm:cxn modelId="{34BBD370-0121-48E6-B376-ED713DC1B2AB}" type="presParOf" srcId="{B0EB7D92-8888-4D37-BDD5-6CEC7841FC2F}" destId="{E4262353-5389-41CF-8B96-B6CDE3F589B1}" srcOrd="20" destOrd="0" presId="urn:microsoft.com/office/officeart/2005/8/layout/radial6"/>
    <dgm:cxn modelId="{D86B7B19-C50D-48E8-B589-D08D52B9EBE8}" type="presParOf" srcId="{B0EB7D92-8888-4D37-BDD5-6CEC7841FC2F}" destId="{C808F9F0-1562-42D3-B4CD-60D0F5F7A8BA}" srcOrd="21" destOrd="0" presId="urn:microsoft.com/office/officeart/2005/8/layout/radial6"/>
    <dgm:cxn modelId="{B0B19796-A3C3-4905-905A-93D449BE3950}" type="presParOf" srcId="{B0EB7D92-8888-4D37-BDD5-6CEC7841FC2F}" destId="{CCE883F1-381F-432D-834F-7427AAB8C204}" srcOrd="22" destOrd="0" presId="urn:microsoft.com/office/officeart/2005/8/layout/radial6"/>
    <dgm:cxn modelId="{768BF43F-E42F-488F-B71E-7072C8041346}" type="presParOf" srcId="{B0EB7D92-8888-4D37-BDD5-6CEC7841FC2F}" destId="{D53A034A-DBCC-4233-BD15-FF2C7746935C}" srcOrd="23" destOrd="0" presId="urn:microsoft.com/office/officeart/2005/8/layout/radial6"/>
    <dgm:cxn modelId="{A49F165D-2D37-4FC4-9733-76C59DEFD992}" type="presParOf" srcId="{B0EB7D92-8888-4D37-BDD5-6CEC7841FC2F}" destId="{09BCBCF7-21CF-4FFF-8B4C-FBDCA570DCCB}"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7D75C4-157A-4687-B1AC-9EF7B70EB5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88F813B-2B62-4A03-9B08-76E1A6EE7CD2}">
      <dgm:prSet phldrT="[Text]"/>
      <dgm:spPr/>
      <dgm:t>
        <a:bodyPr/>
        <a:lstStyle/>
        <a:p>
          <a:r>
            <a:rPr lang="en-GB" dirty="0"/>
            <a:t>Create Climate for Change</a:t>
          </a:r>
        </a:p>
      </dgm:t>
    </dgm:pt>
    <dgm:pt modelId="{913C3AAB-9E2B-43A8-8AAC-F343C3B914E3}" type="parTrans" cxnId="{C14ADD0B-FC3B-4E23-B4B1-57D773276D6D}">
      <dgm:prSet/>
      <dgm:spPr/>
      <dgm:t>
        <a:bodyPr/>
        <a:lstStyle/>
        <a:p>
          <a:endParaRPr lang="en-GB"/>
        </a:p>
      </dgm:t>
    </dgm:pt>
    <dgm:pt modelId="{DB742FFE-CDE7-480A-8D5C-C1CD68FAA060}" type="sibTrans" cxnId="{C14ADD0B-FC3B-4E23-B4B1-57D773276D6D}">
      <dgm:prSet/>
      <dgm:spPr/>
      <dgm:t>
        <a:bodyPr/>
        <a:lstStyle/>
        <a:p>
          <a:endParaRPr lang="en-GB"/>
        </a:p>
      </dgm:t>
    </dgm:pt>
    <dgm:pt modelId="{4C363F69-3954-4536-A1E4-857E811C8121}">
      <dgm:prSet phldrT="[Text]"/>
      <dgm:spPr/>
      <dgm:t>
        <a:bodyPr/>
        <a:lstStyle/>
        <a:p>
          <a:r>
            <a:rPr lang="en-GB" dirty="0"/>
            <a:t>Trust-wide Survey</a:t>
          </a:r>
        </a:p>
      </dgm:t>
    </dgm:pt>
    <dgm:pt modelId="{F14EB565-2726-40A1-8A28-18520D379FD4}" type="parTrans" cxnId="{A3ACEBD6-4F0A-4BA0-8965-B5D0F8CA27CF}">
      <dgm:prSet/>
      <dgm:spPr/>
      <dgm:t>
        <a:bodyPr/>
        <a:lstStyle/>
        <a:p>
          <a:endParaRPr lang="en-GB"/>
        </a:p>
      </dgm:t>
    </dgm:pt>
    <dgm:pt modelId="{8BA00BEA-BC63-41E1-8EF6-C6AD338DF8A3}" type="sibTrans" cxnId="{A3ACEBD6-4F0A-4BA0-8965-B5D0F8CA27CF}">
      <dgm:prSet/>
      <dgm:spPr/>
      <dgm:t>
        <a:bodyPr/>
        <a:lstStyle/>
        <a:p>
          <a:endParaRPr lang="en-GB"/>
        </a:p>
      </dgm:t>
    </dgm:pt>
    <dgm:pt modelId="{5878DE5C-EFD6-4F12-8468-45E2C28F5F48}">
      <dgm:prSet phldrT="[Text]"/>
      <dgm:spPr/>
      <dgm:t>
        <a:bodyPr/>
        <a:lstStyle/>
        <a:p>
          <a:r>
            <a:rPr lang="en-GB" dirty="0"/>
            <a:t>Engage and enable</a:t>
          </a:r>
        </a:p>
      </dgm:t>
    </dgm:pt>
    <dgm:pt modelId="{99A7DDFD-A816-4B84-8EF9-A8B32C0CEF0E}" type="parTrans" cxnId="{5B4C5553-ABF0-4A21-976B-294D0AAABBF0}">
      <dgm:prSet/>
      <dgm:spPr/>
      <dgm:t>
        <a:bodyPr/>
        <a:lstStyle/>
        <a:p>
          <a:endParaRPr lang="en-GB"/>
        </a:p>
      </dgm:t>
    </dgm:pt>
    <dgm:pt modelId="{37356DE7-67C2-473F-A5BD-478A7A25DA5C}" type="sibTrans" cxnId="{5B4C5553-ABF0-4A21-976B-294D0AAABBF0}">
      <dgm:prSet/>
      <dgm:spPr/>
      <dgm:t>
        <a:bodyPr/>
        <a:lstStyle/>
        <a:p>
          <a:endParaRPr lang="en-GB"/>
        </a:p>
      </dgm:t>
    </dgm:pt>
    <dgm:pt modelId="{DC44517D-ED36-4027-8AC0-BE63899848B3}">
      <dgm:prSet phldrT="[Text]"/>
      <dgm:spPr/>
      <dgm:t>
        <a:bodyPr/>
        <a:lstStyle/>
        <a:p>
          <a:r>
            <a:rPr lang="en-GB" dirty="0"/>
            <a:t>Build capacity</a:t>
          </a:r>
        </a:p>
      </dgm:t>
    </dgm:pt>
    <dgm:pt modelId="{D0FC876F-739D-483A-BF09-7BCC335EBF10}" type="parTrans" cxnId="{914516AC-BD83-4075-A2A6-DB53F1216F1F}">
      <dgm:prSet/>
      <dgm:spPr/>
      <dgm:t>
        <a:bodyPr/>
        <a:lstStyle/>
        <a:p>
          <a:endParaRPr lang="en-GB"/>
        </a:p>
      </dgm:t>
    </dgm:pt>
    <dgm:pt modelId="{91E0DCAE-311C-4B36-8EC1-C81E9375132D}" type="sibTrans" cxnId="{914516AC-BD83-4075-A2A6-DB53F1216F1F}">
      <dgm:prSet/>
      <dgm:spPr/>
      <dgm:t>
        <a:bodyPr/>
        <a:lstStyle/>
        <a:p>
          <a:endParaRPr lang="en-GB"/>
        </a:p>
      </dgm:t>
    </dgm:pt>
    <dgm:pt modelId="{BAA5F7A4-4047-46DD-BEBA-EF4B3EC8EE30}">
      <dgm:prSet phldrT="[Text]"/>
      <dgm:spPr/>
      <dgm:t>
        <a:bodyPr/>
        <a:lstStyle/>
        <a:p>
          <a:r>
            <a:rPr lang="en-GB" dirty="0"/>
            <a:t>Listen</a:t>
          </a:r>
        </a:p>
      </dgm:t>
    </dgm:pt>
    <dgm:pt modelId="{DA5416EA-C2CB-46E0-ABB5-484C208ACD0A}" type="parTrans" cxnId="{67524008-64CF-4C60-B42A-8270BEE8CA3C}">
      <dgm:prSet/>
      <dgm:spPr/>
      <dgm:t>
        <a:bodyPr/>
        <a:lstStyle/>
        <a:p>
          <a:endParaRPr lang="en-GB"/>
        </a:p>
      </dgm:t>
    </dgm:pt>
    <dgm:pt modelId="{09044AC2-29C7-4FFB-AED0-84AC8B7A2174}" type="sibTrans" cxnId="{67524008-64CF-4C60-B42A-8270BEE8CA3C}">
      <dgm:prSet/>
      <dgm:spPr/>
      <dgm:t>
        <a:bodyPr/>
        <a:lstStyle/>
        <a:p>
          <a:endParaRPr lang="en-GB"/>
        </a:p>
      </dgm:t>
    </dgm:pt>
    <dgm:pt modelId="{0836E839-0664-4BA0-A507-2A28A0E5A70C}">
      <dgm:prSet phldrT="[Text]"/>
      <dgm:spPr/>
      <dgm:t>
        <a:bodyPr/>
        <a:lstStyle/>
        <a:p>
          <a:r>
            <a:rPr lang="en-GB" dirty="0"/>
            <a:t>Implement and sustain</a:t>
          </a:r>
        </a:p>
      </dgm:t>
    </dgm:pt>
    <dgm:pt modelId="{C3968C44-9A17-41DC-9BDB-C4077400FEAC}" type="parTrans" cxnId="{C43F6611-75E7-4E53-B625-EA721037DB6C}">
      <dgm:prSet/>
      <dgm:spPr/>
      <dgm:t>
        <a:bodyPr/>
        <a:lstStyle/>
        <a:p>
          <a:endParaRPr lang="en-GB"/>
        </a:p>
      </dgm:t>
    </dgm:pt>
    <dgm:pt modelId="{611D9F98-8EE1-4BF1-8A47-F22FD5CE3D56}" type="sibTrans" cxnId="{C43F6611-75E7-4E53-B625-EA721037DB6C}">
      <dgm:prSet/>
      <dgm:spPr/>
      <dgm:t>
        <a:bodyPr/>
        <a:lstStyle/>
        <a:p>
          <a:endParaRPr lang="en-GB"/>
        </a:p>
      </dgm:t>
    </dgm:pt>
    <dgm:pt modelId="{25C6B460-C47A-4147-885E-3295E55062D4}">
      <dgm:prSet phldrT="[Text]"/>
      <dgm:spPr/>
      <dgm:t>
        <a:bodyPr/>
        <a:lstStyle/>
        <a:p>
          <a:r>
            <a:rPr lang="en-GB" dirty="0"/>
            <a:t>Evaluate</a:t>
          </a:r>
        </a:p>
      </dgm:t>
    </dgm:pt>
    <dgm:pt modelId="{1EC45384-516B-4980-A284-20CEBB350BE4}" type="parTrans" cxnId="{E52AC3D5-E7E3-455A-9BF9-D4E8330DEBDD}">
      <dgm:prSet/>
      <dgm:spPr/>
      <dgm:t>
        <a:bodyPr/>
        <a:lstStyle/>
        <a:p>
          <a:endParaRPr lang="en-GB"/>
        </a:p>
      </dgm:t>
    </dgm:pt>
    <dgm:pt modelId="{31A5EC79-EA19-4D0E-B5B2-9EF73160E9B9}" type="sibTrans" cxnId="{E52AC3D5-E7E3-455A-9BF9-D4E8330DEBDD}">
      <dgm:prSet/>
      <dgm:spPr/>
      <dgm:t>
        <a:bodyPr/>
        <a:lstStyle/>
        <a:p>
          <a:endParaRPr lang="en-GB"/>
        </a:p>
      </dgm:t>
    </dgm:pt>
    <dgm:pt modelId="{7234C3CA-3A36-4646-8B0F-3DC6DEBF6799}">
      <dgm:prSet phldrT="[Text]"/>
      <dgm:spPr/>
      <dgm:t>
        <a:bodyPr/>
        <a:lstStyle/>
        <a:p>
          <a:r>
            <a:rPr lang="en-GB" dirty="0"/>
            <a:t>Engage board</a:t>
          </a:r>
        </a:p>
      </dgm:t>
    </dgm:pt>
    <dgm:pt modelId="{4DE79237-29F6-493A-AD42-920D4542BDEA}" type="parTrans" cxnId="{9E270237-959D-4711-92F4-E949FBDEE10F}">
      <dgm:prSet/>
      <dgm:spPr/>
      <dgm:t>
        <a:bodyPr/>
        <a:lstStyle/>
        <a:p>
          <a:endParaRPr lang="en-GB"/>
        </a:p>
      </dgm:t>
    </dgm:pt>
    <dgm:pt modelId="{1815B68A-5111-4306-A105-7961435188A0}" type="sibTrans" cxnId="{9E270237-959D-4711-92F4-E949FBDEE10F}">
      <dgm:prSet/>
      <dgm:spPr/>
      <dgm:t>
        <a:bodyPr/>
        <a:lstStyle/>
        <a:p>
          <a:endParaRPr lang="en-GB"/>
        </a:p>
      </dgm:t>
    </dgm:pt>
    <dgm:pt modelId="{65BCD093-B8E8-4CFE-B37E-2865F5133B6E}">
      <dgm:prSet phldrT="[Text]"/>
      <dgm:spPr/>
      <dgm:t>
        <a:bodyPr/>
        <a:lstStyle/>
        <a:p>
          <a:r>
            <a:rPr lang="en-GB" dirty="0"/>
            <a:t>Raise profile</a:t>
          </a:r>
        </a:p>
      </dgm:t>
    </dgm:pt>
    <dgm:pt modelId="{594EA5B8-70D9-47E6-BEAC-D877931D0827}" type="parTrans" cxnId="{9B1EA6DF-AA0B-4661-8B7A-8205FEE61309}">
      <dgm:prSet/>
      <dgm:spPr/>
      <dgm:t>
        <a:bodyPr/>
        <a:lstStyle/>
        <a:p>
          <a:endParaRPr lang="en-GB"/>
        </a:p>
      </dgm:t>
    </dgm:pt>
    <dgm:pt modelId="{609E22CD-19AA-4C55-AAE2-4200EA0B74F8}" type="sibTrans" cxnId="{9B1EA6DF-AA0B-4661-8B7A-8205FEE61309}">
      <dgm:prSet/>
      <dgm:spPr/>
      <dgm:t>
        <a:bodyPr/>
        <a:lstStyle/>
        <a:p>
          <a:endParaRPr lang="en-GB"/>
        </a:p>
      </dgm:t>
    </dgm:pt>
    <dgm:pt modelId="{01C10DD8-2E89-4843-A376-8A848E93B86B}">
      <dgm:prSet phldrT="[Text]"/>
      <dgm:spPr/>
      <dgm:t>
        <a:bodyPr/>
        <a:lstStyle/>
        <a:p>
          <a:r>
            <a:rPr lang="en-GB" dirty="0"/>
            <a:t>Connect professions</a:t>
          </a:r>
        </a:p>
      </dgm:t>
    </dgm:pt>
    <dgm:pt modelId="{CF91D769-8074-44AE-962C-29FE87CF342B}" type="parTrans" cxnId="{24A83857-4966-428C-84B2-367EE7E4D3B2}">
      <dgm:prSet/>
      <dgm:spPr/>
      <dgm:t>
        <a:bodyPr/>
        <a:lstStyle/>
        <a:p>
          <a:endParaRPr lang="en-GB"/>
        </a:p>
      </dgm:t>
    </dgm:pt>
    <dgm:pt modelId="{5F763D6E-F68F-40C5-A17F-24FB50BD72A2}" type="sibTrans" cxnId="{24A83857-4966-428C-84B2-367EE7E4D3B2}">
      <dgm:prSet/>
      <dgm:spPr/>
      <dgm:t>
        <a:bodyPr/>
        <a:lstStyle/>
        <a:p>
          <a:endParaRPr lang="en-GB"/>
        </a:p>
      </dgm:t>
    </dgm:pt>
    <dgm:pt modelId="{C20786F5-83B2-4F68-B8DC-2D482FA62A4E}">
      <dgm:prSet phldrT="[Text]"/>
      <dgm:spPr/>
      <dgm:t>
        <a:bodyPr/>
        <a:lstStyle/>
        <a:p>
          <a:r>
            <a:rPr lang="en-GB" dirty="0"/>
            <a:t>Develop </a:t>
          </a:r>
        </a:p>
      </dgm:t>
    </dgm:pt>
    <dgm:pt modelId="{095CF58C-3ACF-416F-BF68-C49C2D0B3506}" type="parTrans" cxnId="{70242D12-033C-46B9-B1F9-D88CD8A947DC}">
      <dgm:prSet/>
      <dgm:spPr/>
      <dgm:t>
        <a:bodyPr/>
        <a:lstStyle/>
        <a:p>
          <a:endParaRPr lang="en-GB"/>
        </a:p>
      </dgm:t>
    </dgm:pt>
    <dgm:pt modelId="{BA0EAF8E-E642-48B4-95B3-BC572036B8A9}" type="sibTrans" cxnId="{70242D12-033C-46B9-B1F9-D88CD8A947DC}">
      <dgm:prSet/>
      <dgm:spPr/>
      <dgm:t>
        <a:bodyPr/>
        <a:lstStyle/>
        <a:p>
          <a:endParaRPr lang="en-GB"/>
        </a:p>
      </dgm:t>
    </dgm:pt>
    <dgm:pt modelId="{69B52D03-BF76-452D-9C0C-37C48397F33E}">
      <dgm:prSet phldrT="[Text]"/>
      <dgm:spPr/>
      <dgm:t>
        <a:bodyPr/>
        <a:lstStyle/>
        <a:p>
          <a:r>
            <a:rPr lang="en-GB" dirty="0"/>
            <a:t>Embed</a:t>
          </a:r>
        </a:p>
      </dgm:t>
    </dgm:pt>
    <dgm:pt modelId="{EC81DF3D-C14E-47E1-B64E-A4026C0813FA}" type="parTrans" cxnId="{66C991E1-B96F-452D-BE37-F55EA19064DF}">
      <dgm:prSet/>
      <dgm:spPr/>
      <dgm:t>
        <a:bodyPr/>
        <a:lstStyle/>
        <a:p>
          <a:endParaRPr lang="en-GB"/>
        </a:p>
      </dgm:t>
    </dgm:pt>
    <dgm:pt modelId="{0EAD8F59-DDC5-47CC-A7FC-5EDCCBCFE7E7}" type="sibTrans" cxnId="{66C991E1-B96F-452D-BE37-F55EA19064DF}">
      <dgm:prSet/>
      <dgm:spPr/>
      <dgm:t>
        <a:bodyPr/>
        <a:lstStyle/>
        <a:p>
          <a:endParaRPr lang="en-GB"/>
        </a:p>
      </dgm:t>
    </dgm:pt>
    <dgm:pt modelId="{FE40CC39-F1A5-453F-B48A-F5AC00CB9AFD}" type="pres">
      <dgm:prSet presAssocID="{667D75C4-157A-4687-B1AC-9EF7B70EB5A5}" presName="Name0" presStyleCnt="0">
        <dgm:presLayoutVars>
          <dgm:dir/>
          <dgm:animLvl val="lvl"/>
          <dgm:resizeHandles val="exact"/>
        </dgm:presLayoutVars>
      </dgm:prSet>
      <dgm:spPr/>
    </dgm:pt>
    <dgm:pt modelId="{FD7B2E02-7B1C-4B70-B9C2-6852B4018B36}" type="pres">
      <dgm:prSet presAssocID="{288F813B-2B62-4A03-9B08-76E1A6EE7CD2}" presName="composite" presStyleCnt="0"/>
      <dgm:spPr/>
    </dgm:pt>
    <dgm:pt modelId="{E0C87E76-9D8F-4B30-9878-142C430B42B1}" type="pres">
      <dgm:prSet presAssocID="{288F813B-2B62-4A03-9B08-76E1A6EE7CD2}" presName="parTx" presStyleLbl="alignNode1" presStyleIdx="0" presStyleCnt="3">
        <dgm:presLayoutVars>
          <dgm:chMax val="0"/>
          <dgm:chPref val="0"/>
          <dgm:bulletEnabled val="1"/>
        </dgm:presLayoutVars>
      </dgm:prSet>
      <dgm:spPr/>
    </dgm:pt>
    <dgm:pt modelId="{6A37D8D6-ADBA-4ED3-B4F8-CD6E761B9BCE}" type="pres">
      <dgm:prSet presAssocID="{288F813B-2B62-4A03-9B08-76E1A6EE7CD2}" presName="desTx" presStyleLbl="alignAccFollowNode1" presStyleIdx="0" presStyleCnt="3">
        <dgm:presLayoutVars>
          <dgm:bulletEnabled val="1"/>
        </dgm:presLayoutVars>
      </dgm:prSet>
      <dgm:spPr/>
    </dgm:pt>
    <dgm:pt modelId="{BF9EDEB8-17BA-4EA5-A66F-C78CAD6175D8}" type="pres">
      <dgm:prSet presAssocID="{DB742FFE-CDE7-480A-8D5C-C1CD68FAA060}" presName="space" presStyleCnt="0"/>
      <dgm:spPr/>
    </dgm:pt>
    <dgm:pt modelId="{AB75998E-D403-4FF9-9E03-B2AE5A2F934B}" type="pres">
      <dgm:prSet presAssocID="{5878DE5C-EFD6-4F12-8468-45E2C28F5F48}" presName="composite" presStyleCnt="0"/>
      <dgm:spPr/>
    </dgm:pt>
    <dgm:pt modelId="{F050B539-64C1-48D7-8C4B-CB506EC3A533}" type="pres">
      <dgm:prSet presAssocID="{5878DE5C-EFD6-4F12-8468-45E2C28F5F48}" presName="parTx" presStyleLbl="alignNode1" presStyleIdx="1" presStyleCnt="3">
        <dgm:presLayoutVars>
          <dgm:chMax val="0"/>
          <dgm:chPref val="0"/>
          <dgm:bulletEnabled val="1"/>
        </dgm:presLayoutVars>
      </dgm:prSet>
      <dgm:spPr/>
    </dgm:pt>
    <dgm:pt modelId="{60F65A2B-AE8C-4BC1-8A87-63C247E3DEDB}" type="pres">
      <dgm:prSet presAssocID="{5878DE5C-EFD6-4F12-8468-45E2C28F5F48}" presName="desTx" presStyleLbl="alignAccFollowNode1" presStyleIdx="1" presStyleCnt="3">
        <dgm:presLayoutVars>
          <dgm:bulletEnabled val="1"/>
        </dgm:presLayoutVars>
      </dgm:prSet>
      <dgm:spPr/>
    </dgm:pt>
    <dgm:pt modelId="{47BD2E1E-50E8-4D88-BDDB-DDD13470D7E2}" type="pres">
      <dgm:prSet presAssocID="{37356DE7-67C2-473F-A5BD-478A7A25DA5C}" presName="space" presStyleCnt="0"/>
      <dgm:spPr/>
    </dgm:pt>
    <dgm:pt modelId="{D9CCA809-ED36-44E5-B779-E58FF178B1E0}" type="pres">
      <dgm:prSet presAssocID="{0836E839-0664-4BA0-A507-2A28A0E5A70C}" presName="composite" presStyleCnt="0"/>
      <dgm:spPr/>
    </dgm:pt>
    <dgm:pt modelId="{80CFE7F1-6D7A-44EA-B797-FCC08F3AEEC3}" type="pres">
      <dgm:prSet presAssocID="{0836E839-0664-4BA0-A507-2A28A0E5A70C}" presName="parTx" presStyleLbl="alignNode1" presStyleIdx="2" presStyleCnt="3">
        <dgm:presLayoutVars>
          <dgm:chMax val="0"/>
          <dgm:chPref val="0"/>
          <dgm:bulletEnabled val="1"/>
        </dgm:presLayoutVars>
      </dgm:prSet>
      <dgm:spPr/>
    </dgm:pt>
    <dgm:pt modelId="{947BAB70-97FC-470B-9CE2-724AB7C1F863}" type="pres">
      <dgm:prSet presAssocID="{0836E839-0664-4BA0-A507-2A28A0E5A70C}" presName="desTx" presStyleLbl="alignAccFollowNode1" presStyleIdx="2" presStyleCnt="3">
        <dgm:presLayoutVars>
          <dgm:bulletEnabled val="1"/>
        </dgm:presLayoutVars>
      </dgm:prSet>
      <dgm:spPr/>
    </dgm:pt>
  </dgm:ptLst>
  <dgm:cxnLst>
    <dgm:cxn modelId="{67524008-64CF-4C60-B42A-8270BEE8CA3C}" srcId="{5878DE5C-EFD6-4F12-8468-45E2C28F5F48}" destId="{BAA5F7A4-4047-46DD-BEBA-EF4B3EC8EE30}" srcOrd="2" destOrd="0" parTransId="{DA5416EA-C2CB-46E0-ABB5-484C208ACD0A}" sibTransId="{09044AC2-29C7-4FFB-AED0-84AC8B7A2174}"/>
    <dgm:cxn modelId="{C14ADD0B-FC3B-4E23-B4B1-57D773276D6D}" srcId="{667D75C4-157A-4687-B1AC-9EF7B70EB5A5}" destId="{288F813B-2B62-4A03-9B08-76E1A6EE7CD2}" srcOrd="0" destOrd="0" parTransId="{913C3AAB-9E2B-43A8-8AAC-F343C3B914E3}" sibTransId="{DB742FFE-CDE7-480A-8D5C-C1CD68FAA060}"/>
    <dgm:cxn modelId="{C43F6611-75E7-4E53-B625-EA721037DB6C}" srcId="{667D75C4-157A-4687-B1AC-9EF7B70EB5A5}" destId="{0836E839-0664-4BA0-A507-2A28A0E5A70C}" srcOrd="2" destOrd="0" parTransId="{C3968C44-9A17-41DC-9BDB-C4077400FEAC}" sibTransId="{611D9F98-8EE1-4BF1-8A47-F22FD5CE3D56}"/>
    <dgm:cxn modelId="{70242D12-033C-46B9-B1F9-D88CD8A947DC}" srcId="{0836E839-0664-4BA0-A507-2A28A0E5A70C}" destId="{C20786F5-83B2-4F68-B8DC-2D482FA62A4E}" srcOrd="1" destOrd="0" parTransId="{095CF58C-3ACF-416F-BF68-C49C2D0B3506}" sibTransId="{BA0EAF8E-E642-48B4-95B3-BC572036B8A9}"/>
    <dgm:cxn modelId="{29FAF212-521F-47B8-89C0-6BD876F80A15}" type="presOf" srcId="{0836E839-0664-4BA0-A507-2A28A0E5A70C}" destId="{80CFE7F1-6D7A-44EA-B797-FCC08F3AEEC3}" srcOrd="0" destOrd="0" presId="urn:microsoft.com/office/officeart/2005/8/layout/hList1"/>
    <dgm:cxn modelId="{40CEC235-B900-4006-ADF5-33DD960EBEDB}" type="presOf" srcId="{288F813B-2B62-4A03-9B08-76E1A6EE7CD2}" destId="{E0C87E76-9D8F-4B30-9878-142C430B42B1}" srcOrd="0" destOrd="0" presId="urn:microsoft.com/office/officeart/2005/8/layout/hList1"/>
    <dgm:cxn modelId="{9E270237-959D-4711-92F4-E949FBDEE10F}" srcId="{288F813B-2B62-4A03-9B08-76E1A6EE7CD2}" destId="{7234C3CA-3A36-4646-8B0F-3DC6DEBF6799}" srcOrd="1" destOrd="0" parTransId="{4DE79237-29F6-493A-AD42-920D4542BDEA}" sibTransId="{1815B68A-5111-4306-A105-7961435188A0}"/>
    <dgm:cxn modelId="{45D3D43E-6EA4-48D7-87CE-202DD349D15B}" type="presOf" srcId="{C20786F5-83B2-4F68-B8DC-2D482FA62A4E}" destId="{947BAB70-97FC-470B-9CE2-724AB7C1F863}" srcOrd="0" destOrd="1" presId="urn:microsoft.com/office/officeart/2005/8/layout/hList1"/>
    <dgm:cxn modelId="{B343485B-0135-4417-9EBD-B3AF1DEC035F}" type="presOf" srcId="{25C6B460-C47A-4147-885E-3295E55062D4}" destId="{947BAB70-97FC-470B-9CE2-724AB7C1F863}" srcOrd="0" destOrd="0" presId="urn:microsoft.com/office/officeart/2005/8/layout/hList1"/>
    <dgm:cxn modelId="{5C3F305E-DFF9-4703-B87B-C3E3F5FCAA76}" type="presOf" srcId="{5878DE5C-EFD6-4F12-8468-45E2C28F5F48}" destId="{F050B539-64C1-48D7-8C4B-CB506EC3A533}" srcOrd="0" destOrd="0" presId="urn:microsoft.com/office/officeart/2005/8/layout/hList1"/>
    <dgm:cxn modelId="{B91BEA67-AC55-444A-8022-1144021255DB}" type="presOf" srcId="{01C10DD8-2E89-4843-A376-8A848E93B86B}" destId="{60F65A2B-AE8C-4BC1-8A87-63C247E3DEDB}" srcOrd="0" destOrd="1" presId="urn:microsoft.com/office/officeart/2005/8/layout/hList1"/>
    <dgm:cxn modelId="{7AEB9670-65BB-49D7-B69F-F99B2C961056}" type="presOf" srcId="{7234C3CA-3A36-4646-8B0F-3DC6DEBF6799}" destId="{6A37D8D6-ADBA-4ED3-B4F8-CD6E761B9BCE}" srcOrd="0" destOrd="1" presId="urn:microsoft.com/office/officeart/2005/8/layout/hList1"/>
    <dgm:cxn modelId="{5B4C5553-ABF0-4A21-976B-294D0AAABBF0}" srcId="{667D75C4-157A-4687-B1AC-9EF7B70EB5A5}" destId="{5878DE5C-EFD6-4F12-8468-45E2C28F5F48}" srcOrd="1" destOrd="0" parTransId="{99A7DDFD-A816-4B84-8EF9-A8B32C0CEF0E}" sibTransId="{37356DE7-67C2-473F-A5BD-478A7A25DA5C}"/>
    <dgm:cxn modelId="{6709D874-807C-4BE0-9E14-C3FAAF27A187}" type="presOf" srcId="{4C363F69-3954-4536-A1E4-857E811C8121}" destId="{6A37D8D6-ADBA-4ED3-B4F8-CD6E761B9BCE}" srcOrd="0" destOrd="0" presId="urn:microsoft.com/office/officeart/2005/8/layout/hList1"/>
    <dgm:cxn modelId="{24A83857-4966-428C-84B2-367EE7E4D3B2}" srcId="{5878DE5C-EFD6-4F12-8468-45E2C28F5F48}" destId="{01C10DD8-2E89-4843-A376-8A848E93B86B}" srcOrd="1" destOrd="0" parTransId="{CF91D769-8074-44AE-962C-29FE87CF342B}" sibTransId="{5F763D6E-F68F-40C5-A17F-24FB50BD72A2}"/>
    <dgm:cxn modelId="{9C33F287-6C31-4599-BDF9-BCB3EA131872}" type="presOf" srcId="{DC44517D-ED36-4027-8AC0-BE63899848B3}" destId="{60F65A2B-AE8C-4BC1-8A87-63C247E3DEDB}" srcOrd="0" destOrd="0" presId="urn:microsoft.com/office/officeart/2005/8/layout/hList1"/>
    <dgm:cxn modelId="{F68A1A93-C414-4844-93D7-FE1A5A88A25E}" type="presOf" srcId="{667D75C4-157A-4687-B1AC-9EF7B70EB5A5}" destId="{FE40CC39-F1A5-453F-B48A-F5AC00CB9AFD}" srcOrd="0" destOrd="0" presId="urn:microsoft.com/office/officeart/2005/8/layout/hList1"/>
    <dgm:cxn modelId="{914516AC-BD83-4075-A2A6-DB53F1216F1F}" srcId="{5878DE5C-EFD6-4F12-8468-45E2C28F5F48}" destId="{DC44517D-ED36-4027-8AC0-BE63899848B3}" srcOrd="0" destOrd="0" parTransId="{D0FC876F-739D-483A-BF09-7BCC335EBF10}" sibTransId="{91E0DCAE-311C-4B36-8EC1-C81E9375132D}"/>
    <dgm:cxn modelId="{31CF63B6-9EFD-4C94-B02F-E627947E21A5}" type="presOf" srcId="{65BCD093-B8E8-4CFE-B37E-2865F5133B6E}" destId="{6A37D8D6-ADBA-4ED3-B4F8-CD6E761B9BCE}" srcOrd="0" destOrd="2" presId="urn:microsoft.com/office/officeart/2005/8/layout/hList1"/>
    <dgm:cxn modelId="{A5CE88D1-5D1D-4CC5-B488-544111227244}" type="presOf" srcId="{69B52D03-BF76-452D-9C0C-37C48397F33E}" destId="{947BAB70-97FC-470B-9CE2-724AB7C1F863}" srcOrd="0" destOrd="2" presId="urn:microsoft.com/office/officeart/2005/8/layout/hList1"/>
    <dgm:cxn modelId="{E52AC3D5-E7E3-455A-9BF9-D4E8330DEBDD}" srcId="{0836E839-0664-4BA0-A507-2A28A0E5A70C}" destId="{25C6B460-C47A-4147-885E-3295E55062D4}" srcOrd="0" destOrd="0" parTransId="{1EC45384-516B-4980-A284-20CEBB350BE4}" sibTransId="{31A5EC79-EA19-4D0E-B5B2-9EF73160E9B9}"/>
    <dgm:cxn modelId="{A3ACEBD6-4F0A-4BA0-8965-B5D0F8CA27CF}" srcId="{288F813B-2B62-4A03-9B08-76E1A6EE7CD2}" destId="{4C363F69-3954-4536-A1E4-857E811C8121}" srcOrd="0" destOrd="0" parTransId="{F14EB565-2726-40A1-8A28-18520D379FD4}" sibTransId="{8BA00BEA-BC63-41E1-8EF6-C6AD338DF8A3}"/>
    <dgm:cxn modelId="{52F9C3DD-7A30-4AB6-B6E7-0A7249DB2655}" type="presOf" srcId="{BAA5F7A4-4047-46DD-BEBA-EF4B3EC8EE30}" destId="{60F65A2B-AE8C-4BC1-8A87-63C247E3DEDB}" srcOrd="0" destOrd="2" presId="urn:microsoft.com/office/officeart/2005/8/layout/hList1"/>
    <dgm:cxn modelId="{9B1EA6DF-AA0B-4661-8B7A-8205FEE61309}" srcId="{288F813B-2B62-4A03-9B08-76E1A6EE7CD2}" destId="{65BCD093-B8E8-4CFE-B37E-2865F5133B6E}" srcOrd="2" destOrd="0" parTransId="{594EA5B8-70D9-47E6-BEAC-D877931D0827}" sibTransId="{609E22CD-19AA-4C55-AAE2-4200EA0B74F8}"/>
    <dgm:cxn modelId="{66C991E1-B96F-452D-BE37-F55EA19064DF}" srcId="{0836E839-0664-4BA0-A507-2A28A0E5A70C}" destId="{69B52D03-BF76-452D-9C0C-37C48397F33E}" srcOrd="2" destOrd="0" parTransId="{EC81DF3D-C14E-47E1-B64E-A4026C0813FA}" sibTransId="{0EAD8F59-DDC5-47CC-A7FC-5EDCCBCFE7E7}"/>
    <dgm:cxn modelId="{FB3947EF-5987-4C32-99C6-7953AC7FCA7D}" type="presParOf" srcId="{FE40CC39-F1A5-453F-B48A-F5AC00CB9AFD}" destId="{FD7B2E02-7B1C-4B70-B9C2-6852B4018B36}" srcOrd="0" destOrd="0" presId="urn:microsoft.com/office/officeart/2005/8/layout/hList1"/>
    <dgm:cxn modelId="{CAEE0541-6633-4F30-A7D3-E7B4DBFA9FB9}" type="presParOf" srcId="{FD7B2E02-7B1C-4B70-B9C2-6852B4018B36}" destId="{E0C87E76-9D8F-4B30-9878-142C430B42B1}" srcOrd="0" destOrd="0" presId="urn:microsoft.com/office/officeart/2005/8/layout/hList1"/>
    <dgm:cxn modelId="{F35CBDEA-DCE1-4BE4-927C-948E58AB9092}" type="presParOf" srcId="{FD7B2E02-7B1C-4B70-B9C2-6852B4018B36}" destId="{6A37D8D6-ADBA-4ED3-B4F8-CD6E761B9BCE}" srcOrd="1" destOrd="0" presId="urn:microsoft.com/office/officeart/2005/8/layout/hList1"/>
    <dgm:cxn modelId="{045F63AE-4CC7-4DCF-80C4-4B889426AD04}" type="presParOf" srcId="{FE40CC39-F1A5-453F-B48A-F5AC00CB9AFD}" destId="{BF9EDEB8-17BA-4EA5-A66F-C78CAD6175D8}" srcOrd="1" destOrd="0" presId="urn:microsoft.com/office/officeart/2005/8/layout/hList1"/>
    <dgm:cxn modelId="{DD48E036-D04E-40B7-9D34-A0D32C146B60}" type="presParOf" srcId="{FE40CC39-F1A5-453F-B48A-F5AC00CB9AFD}" destId="{AB75998E-D403-4FF9-9E03-B2AE5A2F934B}" srcOrd="2" destOrd="0" presId="urn:microsoft.com/office/officeart/2005/8/layout/hList1"/>
    <dgm:cxn modelId="{25B525EA-2394-4774-8DE6-3B35F1415620}" type="presParOf" srcId="{AB75998E-D403-4FF9-9E03-B2AE5A2F934B}" destId="{F050B539-64C1-48D7-8C4B-CB506EC3A533}" srcOrd="0" destOrd="0" presId="urn:microsoft.com/office/officeart/2005/8/layout/hList1"/>
    <dgm:cxn modelId="{DC05EFD1-6868-4B79-B086-A46193F595B5}" type="presParOf" srcId="{AB75998E-D403-4FF9-9E03-B2AE5A2F934B}" destId="{60F65A2B-AE8C-4BC1-8A87-63C247E3DEDB}" srcOrd="1" destOrd="0" presId="urn:microsoft.com/office/officeart/2005/8/layout/hList1"/>
    <dgm:cxn modelId="{A2B177D6-3B13-47EC-9A4A-A72C77A622C3}" type="presParOf" srcId="{FE40CC39-F1A5-453F-B48A-F5AC00CB9AFD}" destId="{47BD2E1E-50E8-4D88-BDDB-DDD13470D7E2}" srcOrd="3" destOrd="0" presId="urn:microsoft.com/office/officeart/2005/8/layout/hList1"/>
    <dgm:cxn modelId="{CE0F4AD8-5CEA-4300-AC41-56DD78461135}" type="presParOf" srcId="{FE40CC39-F1A5-453F-B48A-F5AC00CB9AFD}" destId="{D9CCA809-ED36-44E5-B779-E58FF178B1E0}" srcOrd="4" destOrd="0" presId="urn:microsoft.com/office/officeart/2005/8/layout/hList1"/>
    <dgm:cxn modelId="{E1F2791F-FED1-4A86-9015-EAEE9B7E8F3B}" type="presParOf" srcId="{D9CCA809-ED36-44E5-B779-E58FF178B1E0}" destId="{80CFE7F1-6D7A-44EA-B797-FCC08F3AEEC3}" srcOrd="0" destOrd="0" presId="urn:microsoft.com/office/officeart/2005/8/layout/hList1"/>
    <dgm:cxn modelId="{FA73E1F7-AB75-4170-8C87-C6D8F54D596C}" type="presParOf" srcId="{D9CCA809-ED36-44E5-B779-E58FF178B1E0}" destId="{947BAB70-97FC-470B-9CE2-724AB7C1F8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D20731-B8D0-4DB3-A1DA-3CCE3273C1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4AF36419-D9EB-44AD-86B2-09FE77DCF6A7}">
      <dgm:prSet phldrT="[Text]"/>
      <dgm:spPr/>
      <dgm:t>
        <a:bodyPr/>
        <a:lstStyle/>
        <a:p>
          <a:r>
            <a:rPr lang="en-GB" dirty="0"/>
            <a:t>Clinical Reference Group</a:t>
          </a:r>
        </a:p>
      </dgm:t>
    </dgm:pt>
    <dgm:pt modelId="{1F5C58A8-81F6-4224-B06C-5877BECECAD2}" type="parTrans" cxnId="{BD33D4F9-11D4-4E3F-AD90-E7D1B440F9B2}">
      <dgm:prSet/>
      <dgm:spPr/>
      <dgm:t>
        <a:bodyPr/>
        <a:lstStyle/>
        <a:p>
          <a:endParaRPr lang="en-GB"/>
        </a:p>
      </dgm:t>
    </dgm:pt>
    <dgm:pt modelId="{FB34DFDA-EB86-4C2A-A850-0F0817349436}" type="sibTrans" cxnId="{BD33D4F9-11D4-4E3F-AD90-E7D1B440F9B2}">
      <dgm:prSet/>
      <dgm:spPr/>
      <dgm:t>
        <a:bodyPr/>
        <a:lstStyle/>
        <a:p>
          <a:endParaRPr lang="en-GB"/>
        </a:p>
      </dgm:t>
    </dgm:pt>
    <dgm:pt modelId="{9FA3EA13-C5C3-40D1-A4D3-95543F8B8867}">
      <dgm:prSet phldrT="[Text]"/>
      <dgm:spPr/>
      <dgm:t>
        <a:bodyPr/>
        <a:lstStyle/>
        <a:p>
          <a:r>
            <a:rPr lang="en-GB" dirty="0"/>
            <a:t>Project support</a:t>
          </a:r>
        </a:p>
      </dgm:t>
    </dgm:pt>
    <dgm:pt modelId="{8EE55478-B2BD-4114-A6C7-9A6BAE91FE8C}" type="parTrans" cxnId="{48FE9C7B-C56C-4612-906F-FEC34D118425}">
      <dgm:prSet/>
      <dgm:spPr/>
      <dgm:t>
        <a:bodyPr/>
        <a:lstStyle/>
        <a:p>
          <a:endParaRPr lang="en-GB"/>
        </a:p>
      </dgm:t>
    </dgm:pt>
    <dgm:pt modelId="{89A1B3E2-2F74-4521-AD1E-A5FDE64F2C29}" type="sibTrans" cxnId="{48FE9C7B-C56C-4612-906F-FEC34D118425}">
      <dgm:prSet/>
      <dgm:spPr/>
      <dgm:t>
        <a:bodyPr/>
        <a:lstStyle/>
        <a:p>
          <a:endParaRPr lang="en-GB"/>
        </a:p>
      </dgm:t>
    </dgm:pt>
    <dgm:pt modelId="{D386B7DC-51BD-4005-A2D1-F00ADFF989E7}">
      <dgm:prSet phldrT="[Text]"/>
      <dgm:spPr/>
      <dgm:t>
        <a:bodyPr/>
        <a:lstStyle/>
        <a:p>
          <a:r>
            <a:rPr lang="en-GB" dirty="0"/>
            <a:t>Clinical interface</a:t>
          </a:r>
        </a:p>
      </dgm:t>
    </dgm:pt>
    <dgm:pt modelId="{7CA6DFCF-285B-417E-919D-CDA2505FD13A}" type="parTrans" cxnId="{AAB063ED-3FF4-4DA1-9589-0060B0A92F53}">
      <dgm:prSet/>
      <dgm:spPr/>
      <dgm:t>
        <a:bodyPr/>
        <a:lstStyle/>
        <a:p>
          <a:endParaRPr lang="en-GB"/>
        </a:p>
      </dgm:t>
    </dgm:pt>
    <dgm:pt modelId="{F1807DF5-F40E-4043-8AFF-0363EA25F87B}" type="sibTrans" cxnId="{AAB063ED-3FF4-4DA1-9589-0060B0A92F53}">
      <dgm:prSet/>
      <dgm:spPr/>
      <dgm:t>
        <a:bodyPr/>
        <a:lstStyle/>
        <a:p>
          <a:endParaRPr lang="en-GB"/>
        </a:p>
      </dgm:t>
    </dgm:pt>
    <dgm:pt modelId="{93191810-301C-4FE1-B65E-C46B3A5980CD}">
      <dgm:prSet phldrT="[Text]"/>
      <dgm:spPr/>
      <dgm:t>
        <a:bodyPr/>
        <a:lstStyle/>
        <a:p>
          <a:r>
            <a:rPr lang="en-GB" dirty="0"/>
            <a:t>Multi-channel communication</a:t>
          </a:r>
        </a:p>
      </dgm:t>
    </dgm:pt>
    <dgm:pt modelId="{FAB9ADBE-17A2-4316-9903-95D9E2B5A1E1}" type="parTrans" cxnId="{056B2930-7647-4CBD-9105-7BC373726ADE}">
      <dgm:prSet/>
      <dgm:spPr/>
      <dgm:t>
        <a:bodyPr/>
        <a:lstStyle/>
        <a:p>
          <a:endParaRPr lang="en-GB"/>
        </a:p>
      </dgm:t>
    </dgm:pt>
    <dgm:pt modelId="{3B488901-673A-47DF-BCA6-CEE854C6A7D3}" type="sibTrans" cxnId="{056B2930-7647-4CBD-9105-7BC373726ADE}">
      <dgm:prSet/>
      <dgm:spPr/>
      <dgm:t>
        <a:bodyPr/>
        <a:lstStyle/>
        <a:p>
          <a:endParaRPr lang="en-GB"/>
        </a:p>
      </dgm:t>
    </dgm:pt>
    <dgm:pt modelId="{B4EF03B6-DD7E-4666-9D10-217DFD4E9AAD}">
      <dgm:prSet phldrT="[Text]"/>
      <dgm:spPr/>
      <dgm:t>
        <a:bodyPr/>
        <a:lstStyle/>
        <a:p>
          <a:r>
            <a:rPr lang="en-GB" dirty="0"/>
            <a:t>Clear priorities and vision</a:t>
          </a:r>
        </a:p>
      </dgm:t>
    </dgm:pt>
    <dgm:pt modelId="{21A811E3-725D-4348-893D-E8E706C3F578}" type="parTrans" cxnId="{EFE46692-BD54-4359-AF3E-63D1F105909B}">
      <dgm:prSet/>
      <dgm:spPr/>
      <dgm:t>
        <a:bodyPr/>
        <a:lstStyle/>
        <a:p>
          <a:endParaRPr lang="en-GB"/>
        </a:p>
      </dgm:t>
    </dgm:pt>
    <dgm:pt modelId="{8A1A473F-EFA1-45DC-AC9D-135509D57BA3}" type="sibTrans" cxnId="{EFE46692-BD54-4359-AF3E-63D1F105909B}">
      <dgm:prSet/>
      <dgm:spPr/>
      <dgm:t>
        <a:bodyPr/>
        <a:lstStyle/>
        <a:p>
          <a:endParaRPr lang="en-GB"/>
        </a:p>
      </dgm:t>
    </dgm:pt>
    <dgm:pt modelId="{6D957AB7-F223-4BA5-A2C1-AF47D0F8F70A}" type="pres">
      <dgm:prSet presAssocID="{24D20731-B8D0-4DB3-A1DA-3CCE3273C1B5}" presName="diagram" presStyleCnt="0">
        <dgm:presLayoutVars>
          <dgm:dir/>
          <dgm:resizeHandles val="exact"/>
        </dgm:presLayoutVars>
      </dgm:prSet>
      <dgm:spPr/>
    </dgm:pt>
    <dgm:pt modelId="{FE49F9FD-3333-4628-833B-F93175A519A9}" type="pres">
      <dgm:prSet presAssocID="{B4EF03B6-DD7E-4666-9D10-217DFD4E9AAD}" presName="node" presStyleLbl="node1" presStyleIdx="0" presStyleCnt="5">
        <dgm:presLayoutVars>
          <dgm:bulletEnabled val="1"/>
        </dgm:presLayoutVars>
      </dgm:prSet>
      <dgm:spPr/>
    </dgm:pt>
    <dgm:pt modelId="{2982FF4C-D322-4572-A306-F0686209B3C0}" type="pres">
      <dgm:prSet presAssocID="{8A1A473F-EFA1-45DC-AC9D-135509D57BA3}" presName="sibTrans" presStyleCnt="0"/>
      <dgm:spPr/>
    </dgm:pt>
    <dgm:pt modelId="{8DC3D28C-16D1-4ED0-9DDA-0ACAA497965D}" type="pres">
      <dgm:prSet presAssocID="{4AF36419-D9EB-44AD-86B2-09FE77DCF6A7}" presName="node" presStyleLbl="node1" presStyleIdx="1" presStyleCnt="5">
        <dgm:presLayoutVars>
          <dgm:bulletEnabled val="1"/>
        </dgm:presLayoutVars>
      </dgm:prSet>
      <dgm:spPr/>
    </dgm:pt>
    <dgm:pt modelId="{D5B84EBD-2EB7-4FFB-9A52-5D40B43724FD}" type="pres">
      <dgm:prSet presAssocID="{FB34DFDA-EB86-4C2A-A850-0F0817349436}" presName="sibTrans" presStyleCnt="0"/>
      <dgm:spPr/>
    </dgm:pt>
    <dgm:pt modelId="{F42E4237-616D-4CB9-8C52-CAFA5EFAA970}" type="pres">
      <dgm:prSet presAssocID="{9FA3EA13-C5C3-40D1-A4D3-95543F8B8867}" presName="node" presStyleLbl="node1" presStyleIdx="2" presStyleCnt="5">
        <dgm:presLayoutVars>
          <dgm:bulletEnabled val="1"/>
        </dgm:presLayoutVars>
      </dgm:prSet>
      <dgm:spPr/>
    </dgm:pt>
    <dgm:pt modelId="{39DC05D3-29A3-429B-BFFB-72E78561657E}" type="pres">
      <dgm:prSet presAssocID="{89A1B3E2-2F74-4521-AD1E-A5FDE64F2C29}" presName="sibTrans" presStyleCnt="0"/>
      <dgm:spPr/>
    </dgm:pt>
    <dgm:pt modelId="{5407006D-E8A3-416B-A2F4-C7401D1AA7C7}" type="pres">
      <dgm:prSet presAssocID="{D386B7DC-51BD-4005-A2D1-F00ADFF989E7}" presName="node" presStyleLbl="node1" presStyleIdx="3" presStyleCnt="5">
        <dgm:presLayoutVars>
          <dgm:bulletEnabled val="1"/>
        </dgm:presLayoutVars>
      </dgm:prSet>
      <dgm:spPr/>
    </dgm:pt>
    <dgm:pt modelId="{75ACE880-D289-4569-8A39-DE087BAF4BFF}" type="pres">
      <dgm:prSet presAssocID="{F1807DF5-F40E-4043-8AFF-0363EA25F87B}" presName="sibTrans" presStyleCnt="0"/>
      <dgm:spPr/>
    </dgm:pt>
    <dgm:pt modelId="{AB7EC595-C187-4298-9D2A-8F0FDD3537B0}" type="pres">
      <dgm:prSet presAssocID="{93191810-301C-4FE1-B65E-C46B3A5980CD}" presName="node" presStyleLbl="node1" presStyleIdx="4" presStyleCnt="5">
        <dgm:presLayoutVars>
          <dgm:bulletEnabled val="1"/>
        </dgm:presLayoutVars>
      </dgm:prSet>
      <dgm:spPr/>
    </dgm:pt>
  </dgm:ptLst>
  <dgm:cxnLst>
    <dgm:cxn modelId="{ED55DC09-1DD7-4A3F-AD41-AEAF4D9F69E8}" type="presOf" srcId="{D386B7DC-51BD-4005-A2D1-F00ADFF989E7}" destId="{5407006D-E8A3-416B-A2F4-C7401D1AA7C7}" srcOrd="0" destOrd="0" presId="urn:microsoft.com/office/officeart/2005/8/layout/default"/>
    <dgm:cxn modelId="{3FA96029-D356-4982-9359-2CB9A81B5CEB}" type="presOf" srcId="{93191810-301C-4FE1-B65E-C46B3A5980CD}" destId="{AB7EC595-C187-4298-9D2A-8F0FDD3537B0}" srcOrd="0" destOrd="0" presId="urn:microsoft.com/office/officeart/2005/8/layout/default"/>
    <dgm:cxn modelId="{BA5A2D2E-AC56-42B9-8392-99F54EEE7C62}" type="presOf" srcId="{B4EF03B6-DD7E-4666-9D10-217DFD4E9AAD}" destId="{FE49F9FD-3333-4628-833B-F93175A519A9}" srcOrd="0" destOrd="0" presId="urn:microsoft.com/office/officeart/2005/8/layout/default"/>
    <dgm:cxn modelId="{056B2930-7647-4CBD-9105-7BC373726ADE}" srcId="{24D20731-B8D0-4DB3-A1DA-3CCE3273C1B5}" destId="{93191810-301C-4FE1-B65E-C46B3A5980CD}" srcOrd="4" destOrd="0" parTransId="{FAB9ADBE-17A2-4316-9903-95D9E2B5A1E1}" sibTransId="{3B488901-673A-47DF-BCA6-CEE854C6A7D3}"/>
    <dgm:cxn modelId="{ECB1CE78-1792-4248-9078-98235D36BACE}" type="presOf" srcId="{4AF36419-D9EB-44AD-86B2-09FE77DCF6A7}" destId="{8DC3D28C-16D1-4ED0-9DDA-0ACAA497965D}" srcOrd="0" destOrd="0" presId="urn:microsoft.com/office/officeart/2005/8/layout/default"/>
    <dgm:cxn modelId="{48FE9C7B-C56C-4612-906F-FEC34D118425}" srcId="{24D20731-B8D0-4DB3-A1DA-3CCE3273C1B5}" destId="{9FA3EA13-C5C3-40D1-A4D3-95543F8B8867}" srcOrd="2" destOrd="0" parTransId="{8EE55478-B2BD-4114-A6C7-9A6BAE91FE8C}" sibTransId="{89A1B3E2-2F74-4521-AD1E-A5FDE64F2C29}"/>
    <dgm:cxn modelId="{EFE46692-BD54-4359-AF3E-63D1F105909B}" srcId="{24D20731-B8D0-4DB3-A1DA-3CCE3273C1B5}" destId="{B4EF03B6-DD7E-4666-9D10-217DFD4E9AAD}" srcOrd="0" destOrd="0" parTransId="{21A811E3-725D-4348-893D-E8E706C3F578}" sibTransId="{8A1A473F-EFA1-45DC-AC9D-135509D57BA3}"/>
    <dgm:cxn modelId="{4E808DA9-0738-47F8-B6CD-B597F3D184A4}" type="presOf" srcId="{24D20731-B8D0-4DB3-A1DA-3CCE3273C1B5}" destId="{6D957AB7-F223-4BA5-A2C1-AF47D0F8F70A}" srcOrd="0" destOrd="0" presId="urn:microsoft.com/office/officeart/2005/8/layout/default"/>
    <dgm:cxn modelId="{0BC4E1E5-9FAF-46FC-8EEB-252C61EEA788}" type="presOf" srcId="{9FA3EA13-C5C3-40D1-A4D3-95543F8B8867}" destId="{F42E4237-616D-4CB9-8C52-CAFA5EFAA970}" srcOrd="0" destOrd="0" presId="urn:microsoft.com/office/officeart/2005/8/layout/default"/>
    <dgm:cxn modelId="{AAB063ED-3FF4-4DA1-9589-0060B0A92F53}" srcId="{24D20731-B8D0-4DB3-A1DA-3CCE3273C1B5}" destId="{D386B7DC-51BD-4005-A2D1-F00ADFF989E7}" srcOrd="3" destOrd="0" parTransId="{7CA6DFCF-285B-417E-919D-CDA2505FD13A}" sibTransId="{F1807DF5-F40E-4043-8AFF-0363EA25F87B}"/>
    <dgm:cxn modelId="{BD33D4F9-11D4-4E3F-AD90-E7D1B440F9B2}" srcId="{24D20731-B8D0-4DB3-A1DA-3CCE3273C1B5}" destId="{4AF36419-D9EB-44AD-86B2-09FE77DCF6A7}" srcOrd="1" destOrd="0" parTransId="{1F5C58A8-81F6-4224-B06C-5877BECECAD2}" sibTransId="{FB34DFDA-EB86-4C2A-A850-0F0817349436}"/>
    <dgm:cxn modelId="{76E548A8-2A46-4A02-93AA-00A50DBF622E}" type="presParOf" srcId="{6D957AB7-F223-4BA5-A2C1-AF47D0F8F70A}" destId="{FE49F9FD-3333-4628-833B-F93175A519A9}" srcOrd="0" destOrd="0" presId="urn:microsoft.com/office/officeart/2005/8/layout/default"/>
    <dgm:cxn modelId="{0869E056-01CD-451B-A56B-96ABE210E515}" type="presParOf" srcId="{6D957AB7-F223-4BA5-A2C1-AF47D0F8F70A}" destId="{2982FF4C-D322-4572-A306-F0686209B3C0}" srcOrd="1" destOrd="0" presId="urn:microsoft.com/office/officeart/2005/8/layout/default"/>
    <dgm:cxn modelId="{DE532204-C8A2-4A2B-BA6E-A6C42F791F28}" type="presParOf" srcId="{6D957AB7-F223-4BA5-A2C1-AF47D0F8F70A}" destId="{8DC3D28C-16D1-4ED0-9DDA-0ACAA497965D}" srcOrd="2" destOrd="0" presId="urn:microsoft.com/office/officeart/2005/8/layout/default"/>
    <dgm:cxn modelId="{1EFEB1CB-4442-41B5-9804-ED817DBFE780}" type="presParOf" srcId="{6D957AB7-F223-4BA5-A2C1-AF47D0F8F70A}" destId="{D5B84EBD-2EB7-4FFB-9A52-5D40B43724FD}" srcOrd="3" destOrd="0" presId="urn:microsoft.com/office/officeart/2005/8/layout/default"/>
    <dgm:cxn modelId="{3CC43FA7-2603-4B9A-B81C-D8BD6BF96CF1}" type="presParOf" srcId="{6D957AB7-F223-4BA5-A2C1-AF47D0F8F70A}" destId="{F42E4237-616D-4CB9-8C52-CAFA5EFAA970}" srcOrd="4" destOrd="0" presId="urn:microsoft.com/office/officeart/2005/8/layout/default"/>
    <dgm:cxn modelId="{574A0495-3C02-455D-BE7A-CD8700F24D71}" type="presParOf" srcId="{6D957AB7-F223-4BA5-A2C1-AF47D0F8F70A}" destId="{39DC05D3-29A3-429B-BFFB-72E78561657E}" srcOrd="5" destOrd="0" presId="urn:microsoft.com/office/officeart/2005/8/layout/default"/>
    <dgm:cxn modelId="{258CF5AA-D01A-40C4-854B-1983CA430BD6}" type="presParOf" srcId="{6D957AB7-F223-4BA5-A2C1-AF47D0F8F70A}" destId="{5407006D-E8A3-416B-A2F4-C7401D1AA7C7}" srcOrd="6" destOrd="0" presId="urn:microsoft.com/office/officeart/2005/8/layout/default"/>
    <dgm:cxn modelId="{8BA977CA-64BC-4982-BA27-680ADAB0BD32}" type="presParOf" srcId="{6D957AB7-F223-4BA5-A2C1-AF47D0F8F70A}" destId="{75ACE880-D289-4569-8A39-DE087BAF4BFF}" srcOrd="7" destOrd="0" presId="urn:microsoft.com/office/officeart/2005/8/layout/default"/>
    <dgm:cxn modelId="{D0A6217F-A8A5-45E4-8616-992AB922866C}" type="presParOf" srcId="{6D957AB7-F223-4BA5-A2C1-AF47D0F8F70A}" destId="{AB7EC595-C187-4298-9D2A-8F0FDD3537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7D75C4-157A-4687-B1AC-9EF7B70EB5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88F813B-2B62-4A03-9B08-76E1A6EE7CD2}">
      <dgm:prSet phldrT="[Text]"/>
      <dgm:spPr/>
      <dgm:t>
        <a:bodyPr/>
        <a:lstStyle/>
        <a:p>
          <a:r>
            <a:rPr lang="en-GB" dirty="0"/>
            <a:t>Create Climate for Change</a:t>
          </a:r>
        </a:p>
      </dgm:t>
    </dgm:pt>
    <dgm:pt modelId="{913C3AAB-9E2B-43A8-8AAC-F343C3B914E3}" type="parTrans" cxnId="{C14ADD0B-FC3B-4E23-B4B1-57D773276D6D}">
      <dgm:prSet/>
      <dgm:spPr/>
      <dgm:t>
        <a:bodyPr/>
        <a:lstStyle/>
        <a:p>
          <a:endParaRPr lang="en-GB"/>
        </a:p>
      </dgm:t>
    </dgm:pt>
    <dgm:pt modelId="{DB742FFE-CDE7-480A-8D5C-C1CD68FAA060}" type="sibTrans" cxnId="{C14ADD0B-FC3B-4E23-B4B1-57D773276D6D}">
      <dgm:prSet/>
      <dgm:spPr/>
      <dgm:t>
        <a:bodyPr/>
        <a:lstStyle/>
        <a:p>
          <a:endParaRPr lang="en-GB"/>
        </a:p>
      </dgm:t>
    </dgm:pt>
    <dgm:pt modelId="{4C363F69-3954-4536-A1E4-857E811C8121}">
      <dgm:prSet phldrT="[Text]"/>
      <dgm:spPr/>
      <dgm:t>
        <a:bodyPr/>
        <a:lstStyle/>
        <a:p>
          <a:r>
            <a:rPr lang="en-GB" dirty="0"/>
            <a:t>Understand frustrations</a:t>
          </a:r>
        </a:p>
      </dgm:t>
    </dgm:pt>
    <dgm:pt modelId="{F14EB565-2726-40A1-8A28-18520D379FD4}" type="parTrans" cxnId="{A3ACEBD6-4F0A-4BA0-8965-B5D0F8CA27CF}">
      <dgm:prSet/>
      <dgm:spPr/>
      <dgm:t>
        <a:bodyPr/>
        <a:lstStyle/>
        <a:p>
          <a:endParaRPr lang="en-GB"/>
        </a:p>
      </dgm:t>
    </dgm:pt>
    <dgm:pt modelId="{8BA00BEA-BC63-41E1-8EF6-C6AD338DF8A3}" type="sibTrans" cxnId="{A3ACEBD6-4F0A-4BA0-8965-B5D0F8CA27CF}">
      <dgm:prSet/>
      <dgm:spPr/>
      <dgm:t>
        <a:bodyPr/>
        <a:lstStyle/>
        <a:p>
          <a:endParaRPr lang="en-GB"/>
        </a:p>
      </dgm:t>
    </dgm:pt>
    <dgm:pt modelId="{5878DE5C-EFD6-4F12-8468-45E2C28F5F48}">
      <dgm:prSet phldrT="[Text]"/>
      <dgm:spPr/>
      <dgm:t>
        <a:bodyPr/>
        <a:lstStyle/>
        <a:p>
          <a:r>
            <a:rPr lang="en-GB" dirty="0"/>
            <a:t>Engage and enable</a:t>
          </a:r>
        </a:p>
      </dgm:t>
    </dgm:pt>
    <dgm:pt modelId="{99A7DDFD-A816-4B84-8EF9-A8B32C0CEF0E}" type="parTrans" cxnId="{5B4C5553-ABF0-4A21-976B-294D0AAABBF0}">
      <dgm:prSet/>
      <dgm:spPr/>
      <dgm:t>
        <a:bodyPr/>
        <a:lstStyle/>
        <a:p>
          <a:endParaRPr lang="en-GB"/>
        </a:p>
      </dgm:t>
    </dgm:pt>
    <dgm:pt modelId="{37356DE7-67C2-473F-A5BD-478A7A25DA5C}" type="sibTrans" cxnId="{5B4C5553-ABF0-4A21-976B-294D0AAABBF0}">
      <dgm:prSet/>
      <dgm:spPr/>
      <dgm:t>
        <a:bodyPr/>
        <a:lstStyle/>
        <a:p>
          <a:endParaRPr lang="en-GB"/>
        </a:p>
      </dgm:t>
    </dgm:pt>
    <dgm:pt modelId="{DC44517D-ED36-4027-8AC0-BE63899848B3}">
      <dgm:prSet phldrT="[Text]"/>
      <dgm:spPr/>
      <dgm:t>
        <a:bodyPr/>
        <a:lstStyle/>
        <a:p>
          <a:r>
            <a:rPr lang="en-GB" dirty="0"/>
            <a:t>Give permission</a:t>
          </a:r>
        </a:p>
      </dgm:t>
    </dgm:pt>
    <dgm:pt modelId="{D0FC876F-739D-483A-BF09-7BCC335EBF10}" type="parTrans" cxnId="{914516AC-BD83-4075-A2A6-DB53F1216F1F}">
      <dgm:prSet/>
      <dgm:spPr/>
      <dgm:t>
        <a:bodyPr/>
        <a:lstStyle/>
        <a:p>
          <a:endParaRPr lang="en-GB"/>
        </a:p>
      </dgm:t>
    </dgm:pt>
    <dgm:pt modelId="{91E0DCAE-311C-4B36-8EC1-C81E9375132D}" type="sibTrans" cxnId="{914516AC-BD83-4075-A2A6-DB53F1216F1F}">
      <dgm:prSet/>
      <dgm:spPr/>
      <dgm:t>
        <a:bodyPr/>
        <a:lstStyle/>
        <a:p>
          <a:endParaRPr lang="en-GB"/>
        </a:p>
      </dgm:t>
    </dgm:pt>
    <dgm:pt modelId="{0836E839-0664-4BA0-A507-2A28A0E5A70C}">
      <dgm:prSet phldrT="[Text]"/>
      <dgm:spPr/>
      <dgm:t>
        <a:bodyPr/>
        <a:lstStyle/>
        <a:p>
          <a:r>
            <a:rPr lang="en-GB" dirty="0"/>
            <a:t>Implement and sustain</a:t>
          </a:r>
        </a:p>
      </dgm:t>
    </dgm:pt>
    <dgm:pt modelId="{C3968C44-9A17-41DC-9BDB-C4077400FEAC}" type="parTrans" cxnId="{C43F6611-75E7-4E53-B625-EA721037DB6C}">
      <dgm:prSet/>
      <dgm:spPr/>
      <dgm:t>
        <a:bodyPr/>
        <a:lstStyle/>
        <a:p>
          <a:endParaRPr lang="en-GB"/>
        </a:p>
      </dgm:t>
    </dgm:pt>
    <dgm:pt modelId="{611D9F98-8EE1-4BF1-8A47-F22FD5CE3D56}" type="sibTrans" cxnId="{C43F6611-75E7-4E53-B625-EA721037DB6C}">
      <dgm:prSet/>
      <dgm:spPr/>
      <dgm:t>
        <a:bodyPr/>
        <a:lstStyle/>
        <a:p>
          <a:endParaRPr lang="en-GB"/>
        </a:p>
      </dgm:t>
    </dgm:pt>
    <dgm:pt modelId="{25C6B460-C47A-4147-885E-3295E55062D4}">
      <dgm:prSet phldrT="[Text]"/>
      <dgm:spPr/>
      <dgm:t>
        <a:bodyPr/>
        <a:lstStyle/>
        <a:p>
          <a:r>
            <a:rPr lang="en-GB" dirty="0"/>
            <a:t>Innovation culture</a:t>
          </a:r>
        </a:p>
      </dgm:t>
    </dgm:pt>
    <dgm:pt modelId="{1EC45384-516B-4980-A284-20CEBB350BE4}" type="parTrans" cxnId="{E52AC3D5-E7E3-455A-9BF9-D4E8330DEBDD}">
      <dgm:prSet/>
      <dgm:spPr/>
      <dgm:t>
        <a:bodyPr/>
        <a:lstStyle/>
        <a:p>
          <a:endParaRPr lang="en-GB"/>
        </a:p>
      </dgm:t>
    </dgm:pt>
    <dgm:pt modelId="{31A5EC79-EA19-4D0E-B5B2-9EF73160E9B9}" type="sibTrans" cxnId="{E52AC3D5-E7E3-455A-9BF9-D4E8330DEBDD}">
      <dgm:prSet/>
      <dgm:spPr/>
      <dgm:t>
        <a:bodyPr/>
        <a:lstStyle/>
        <a:p>
          <a:endParaRPr lang="en-GB"/>
        </a:p>
      </dgm:t>
    </dgm:pt>
    <dgm:pt modelId="{FC7F231B-ED61-4D85-ADFE-6E450394FC61}">
      <dgm:prSet phldrT="[Text]"/>
      <dgm:spPr/>
      <dgm:t>
        <a:bodyPr/>
        <a:lstStyle/>
        <a:p>
          <a:r>
            <a:rPr lang="en-GB" dirty="0"/>
            <a:t>Harness energy</a:t>
          </a:r>
        </a:p>
      </dgm:t>
    </dgm:pt>
    <dgm:pt modelId="{A3E945E9-3EDD-4094-9128-CFAC8014D8BD}" type="parTrans" cxnId="{26BACC38-3154-49EB-8BF1-29FC3E5049FD}">
      <dgm:prSet/>
      <dgm:spPr/>
    </dgm:pt>
    <dgm:pt modelId="{872F0DC5-BA79-4FEA-B70C-267FC529D5A2}" type="sibTrans" cxnId="{26BACC38-3154-49EB-8BF1-29FC3E5049FD}">
      <dgm:prSet/>
      <dgm:spPr/>
    </dgm:pt>
    <dgm:pt modelId="{5E2FDD6D-BC7D-493F-9B2F-EECA73734E51}">
      <dgm:prSet phldrT="[Text]"/>
      <dgm:spPr/>
      <dgm:t>
        <a:bodyPr/>
        <a:lstStyle/>
        <a:p>
          <a:r>
            <a:rPr lang="en-GB" dirty="0"/>
            <a:t>Measure outcomes</a:t>
          </a:r>
        </a:p>
      </dgm:t>
    </dgm:pt>
    <dgm:pt modelId="{F75E6A85-41B9-46D8-AB42-08FE1C2F0C52}" type="parTrans" cxnId="{EFB81140-5099-45A5-A66C-ECEC07A67EF5}">
      <dgm:prSet/>
      <dgm:spPr/>
    </dgm:pt>
    <dgm:pt modelId="{EF4A0BD1-0C90-4533-95CA-2E65707C1BFD}" type="sibTrans" cxnId="{EFB81140-5099-45A5-A66C-ECEC07A67EF5}">
      <dgm:prSet/>
      <dgm:spPr/>
    </dgm:pt>
    <dgm:pt modelId="{0EF7EB9D-46D3-464B-91D1-BF536CEA09F9}">
      <dgm:prSet phldrT="[Text]"/>
      <dgm:spPr/>
      <dgm:t>
        <a:bodyPr/>
        <a:lstStyle/>
        <a:p>
          <a:r>
            <a:rPr lang="en-GB" dirty="0"/>
            <a:t>Communicate success</a:t>
          </a:r>
        </a:p>
      </dgm:t>
    </dgm:pt>
    <dgm:pt modelId="{B0F12259-62F5-417F-AADC-9EB7C419D539}" type="parTrans" cxnId="{8636D169-15E3-4101-8779-FAA97F69C636}">
      <dgm:prSet/>
      <dgm:spPr/>
    </dgm:pt>
    <dgm:pt modelId="{BD437E7E-9E7B-4A41-94C1-059C80ED027A}" type="sibTrans" cxnId="{8636D169-15E3-4101-8779-FAA97F69C636}">
      <dgm:prSet/>
      <dgm:spPr/>
    </dgm:pt>
    <dgm:pt modelId="{FE40CC39-F1A5-453F-B48A-F5AC00CB9AFD}" type="pres">
      <dgm:prSet presAssocID="{667D75C4-157A-4687-B1AC-9EF7B70EB5A5}" presName="Name0" presStyleCnt="0">
        <dgm:presLayoutVars>
          <dgm:dir/>
          <dgm:animLvl val="lvl"/>
          <dgm:resizeHandles val="exact"/>
        </dgm:presLayoutVars>
      </dgm:prSet>
      <dgm:spPr/>
    </dgm:pt>
    <dgm:pt modelId="{FD7B2E02-7B1C-4B70-B9C2-6852B4018B36}" type="pres">
      <dgm:prSet presAssocID="{288F813B-2B62-4A03-9B08-76E1A6EE7CD2}" presName="composite" presStyleCnt="0"/>
      <dgm:spPr/>
    </dgm:pt>
    <dgm:pt modelId="{E0C87E76-9D8F-4B30-9878-142C430B42B1}" type="pres">
      <dgm:prSet presAssocID="{288F813B-2B62-4A03-9B08-76E1A6EE7CD2}" presName="parTx" presStyleLbl="alignNode1" presStyleIdx="0" presStyleCnt="3">
        <dgm:presLayoutVars>
          <dgm:chMax val="0"/>
          <dgm:chPref val="0"/>
          <dgm:bulletEnabled val="1"/>
        </dgm:presLayoutVars>
      </dgm:prSet>
      <dgm:spPr/>
    </dgm:pt>
    <dgm:pt modelId="{6A37D8D6-ADBA-4ED3-B4F8-CD6E761B9BCE}" type="pres">
      <dgm:prSet presAssocID="{288F813B-2B62-4A03-9B08-76E1A6EE7CD2}" presName="desTx" presStyleLbl="alignAccFollowNode1" presStyleIdx="0" presStyleCnt="3">
        <dgm:presLayoutVars>
          <dgm:bulletEnabled val="1"/>
        </dgm:presLayoutVars>
      </dgm:prSet>
      <dgm:spPr/>
    </dgm:pt>
    <dgm:pt modelId="{BF9EDEB8-17BA-4EA5-A66F-C78CAD6175D8}" type="pres">
      <dgm:prSet presAssocID="{DB742FFE-CDE7-480A-8D5C-C1CD68FAA060}" presName="space" presStyleCnt="0"/>
      <dgm:spPr/>
    </dgm:pt>
    <dgm:pt modelId="{AB75998E-D403-4FF9-9E03-B2AE5A2F934B}" type="pres">
      <dgm:prSet presAssocID="{5878DE5C-EFD6-4F12-8468-45E2C28F5F48}" presName="composite" presStyleCnt="0"/>
      <dgm:spPr/>
    </dgm:pt>
    <dgm:pt modelId="{F050B539-64C1-48D7-8C4B-CB506EC3A533}" type="pres">
      <dgm:prSet presAssocID="{5878DE5C-EFD6-4F12-8468-45E2C28F5F48}" presName="parTx" presStyleLbl="alignNode1" presStyleIdx="1" presStyleCnt="3">
        <dgm:presLayoutVars>
          <dgm:chMax val="0"/>
          <dgm:chPref val="0"/>
          <dgm:bulletEnabled val="1"/>
        </dgm:presLayoutVars>
      </dgm:prSet>
      <dgm:spPr/>
    </dgm:pt>
    <dgm:pt modelId="{60F65A2B-AE8C-4BC1-8A87-63C247E3DEDB}" type="pres">
      <dgm:prSet presAssocID="{5878DE5C-EFD6-4F12-8468-45E2C28F5F48}" presName="desTx" presStyleLbl="alignAccFollowNode1" presStyleIdx="1" presStyleCnt="3">
        <dgm:presLayoutVars>
          <dgm:bulletEnabled val="1"/>
        </dgm:presLayoutVars>
      </dgm:prSet>
      <dgm:spPr/>
    </dgm:pt>
    <dgm:pt modelId="{47BD2E1E-50E8-4D88-BDDB-DDD13470D7E2}" type="pres">
      <dgm:prSet presAssocID="{37356DE7-67C2-473F-A5BD-478A7A25DA5C}" presName="space" presStyleCnt="0"/>
      <dgm:spPr/>
    </dgm:pt>
    <dgm:pt modelId="{D9CCA809-ED36-44E5-B779-E58FF178B1E0}" type="pres">
      <dgm:prSet presAssocID="{0836E839-0664-4BA0-A507-2A28A0E5A70C}" presName="composite" presStyleCnt="0"/>
      <dgm:spPr/>
    </dgm:pt>
    <dgm:pt modelId="{80CFE7F1-6D7A-44EA-B797-FCC08F3AEEC3}" type="pres">
      <dgm:prSet presAssocID="{0836E839-0664-4BA0-A507-2A28A0E5A70C}" presName="parTx" presStyleLbl="alignNode1" presStyleIdx="2" presStyleCnt="3">
        <dgm:presLayoutVars>
          <dgm:chMax val="0"/>
          <dgm:chPref val="0"/>
          <dgm:bulletEnabled val="1"/>
        </dgm:presLayoutVars>
      </dgm:prSet>
      <dgm:spPr/>
    </dgm:pt>
    <dgm:pt modelId="{947BAB70-97FC-470B-9CE2-724AB7C1F863}" type="pres">
      <dgm:prSet presAssocID="{0836E839-0664-4BA0-A507-2A28A0E5A70C}" presName="desTx" presStyleLbl="alignAccFollowNode1" presStyleIdx="2" presStyleCnt="3">
        <dgm:presLayoutVars>
          <dgm:bulletEnabled val="1"/>
        </dgm:presLayoutVars>
      </dgm:prSet>
      <dgm:spPr/>
    </dgm:pt>
  </dgm:ptLst>
  <dgm:cxnLst>
    <dgm:cxn modelId="{8378A90A-5798-40BF-89DF-604CC79D2461}" type="presOf" srcId="{0EF7EB9D-46D3-464B-91D1-BF536CEA09F9}" destId="{947BAB70-97FC-470B-9CE2-724AB7C1F863}" srcOrd="0" destOrd="1" presId="urn:microsoft.com/office/officeart/2005/8/layout/hList1"/>
    <dgm:cxn modelId="{C14ADD0B-FC3B-4E23-B4B1-57D773276D6D}" srcId="{667D75C4-157A-4687-B1AC-9EF7B70EB5A5}" destId="{288F813B-2B62-4A03-9B08-76E1A6EE7CD2}" srcOrd="0" destOrd="0" parTransId="{913C3AAB-9E2B-43A8-8AAC-F343C3B914E3}" sibTransId="{DB742FFE-CDE7-480A-8D5C-C1CD68FAA060}"/>
    <dgm:cxn modelId="{C43F6611-75E7-4E53-B625-EA721037DB6C}" srcId="{667D75C4-157A-4687-B1AC-9EF7B70EB5A5}" destId="{0836E839-0664-4BA0-A507-2A28A0E5A70C}" srcOrd="2" destOrd="0" parTransId="{C3968C44-9A17-41DC-9BDB-C4077400FEAC}" sibTransId="{611D9F98-8EE1-4BF1-8A47-F22FD5CE3D56}"/>
    <dgm:cxn modelId="{29FAF212-521F-47B8-89C0-6BD876F80A15}" type="presOf" srcId="{0836E839-0664-4BA0-A507-2A28A0E5A70C}" destId="{80CFE7F1-6D7A-44EA-B797-FCC08F3AEEC3}" srcOrd="0" destOrd="0" presId="urn:microsoft.com/office/officeart/2005/8/layout/hList1"/>
    <dgm:cxn modelId="{40CEC235-B900-4006-ADF5-33DD960EBEDB}" type="presOf" srcId="{288F813B-2B62-4A03-9B08-76E1A6EE7CD2}" destId="{E0C87E76-9D8F-4B30-9878-142C430B42B1}" srcOrd="0" destOrd="0" presId="urn:microsoft.com/office/officeart/2005/8/layout/hList1"/>
    <dgm:cxn modelId="{26BACC38-3154-49EB-8BF1-29FC3E5049FD}" srcId="{288F813B-2B62-4A03-9B08-76E1A6EE7CD2}" destId="{FC7F231B-ED61-4D85-ADFE-6E450394FC61}" srcOrd="1" destOrd="0" parTransId="{A3E945E9-3EDD-4094-9128-CFAC8014D8BD}" sibTransId="{872F0DC5-BA79-4FEA-B70C-267FC529D5A2}"/>
    <dgm:cxn modelId="{EFB81140-5099-45A5-A66C-ECEC07A67EF5}" srcId="{5878DE5C-EFD6-4F12-8468-45E2C28F5F48}" destId="{5E2FDD6D-BC7D-493F-9B2F-EECA73734E51}" srcOrd="1" destOrd="0" parTransId="{F75E6A85-41B9-46D8-AB42-08FE1C2F0C52}" sibTransId="{EF4A0BD1-0C90-4533-95CA-2E65707C1BFD}"/>
    <dgm:cxn modelId="{B343485B-0135-4417-9EBD-B3AF1DEC035F}" type="presOf" srcId="{25C6B460-C47A-4147-885E-3295E55062D4}" destId="{947BAB70-97FC-470B-9CE2-724AB7C1F863}" srcOrd="0" destOrd="0" presId="urn:microsoft.com/office/officeart/2005/8/layout/hList1"/>
    <dgm:cxn modelId="{5C3F305E-DFF9-4703-B87B-C3E3F5FCAA76}" type="presOf" srcId="{5878DE5C-EFD6-4F12-8468-45E2C28F5F48}" destId="{F050B539-64C1-48D7-8C4B-CB506EC3A533}" srcOrd="0" destOrd="0" presId="urn:microsoft.com/office/officeart/2005/8/layout/hList1"/>
    <dgm:cxn modelId="{1C500A64-B633-4244-92CD-70B943DE20EA}" type="presOf" srcId="{5E2FDD6D-BC7D-493F-9B2F-EECA73734E51}" destId="{60F65A2B-AE8C-4BC1-8A87-63C247E3DEDB}" srcOrd="0" destOrd="1" presId="urn:microsoft.com/office/officeart/2005/8/layout/hList1"/>
    <dgm:cxn modelId="{8636D169-15E3-4101-8779-FAA97F69C636}" srcId="{0836E839-0664-4BA0-A507-2A28A0E5A70C}" destId="{0EF7EB9D-46D3-464B-91D1-BF536CEA09F9}" srcOrd="1" destOrd="0" parTransId="{B0F12259-62F5-417F-AADC-9EB7C419D539}" sibTransId="{BD437E7E-9E7B-4A41-94C1-059C80ED027A}"/>
    <dgm:cxn modelId="{C2C0894F-84D7-4F5A-99F1-08829ECDADE3}" type="presOf" srcId="{FC7F231B-ED61-4D85-ADFE-6E450394FC61}" destId="{6A37D8D6-ADBA-4ED3-B4F8-CD6E761B9BCE}" srcOrd="0" destOrd="1" presId="urn:microsoft.com/office/officeart/2005/8/layout/hList1"/>
    <dgm:cxn modelId="{5B4C5553-ABF0-4A21-976B-294D0AAABBF0}" srcId="{667D75C4-157A-4687-B1AC-9EF7B70EB5A5}" destId="{5878DE5C-EFD6-4F12-8468-45E2C28F5F48}" srcOrd="1" destOrd="0" parTransId="{99A7DDFD-A816-4B84-8EF9-A8B32C0CEF0E}" sibTransId="{37356DE7-67C2-473F-A5BD-478A7A25DA5C}"/>
    <dgm:cxn modelId="{6709D874-807C-4BE0-9E14-C3FAAF27A187}" type="presOf" srcId="{4C363F69-3954-4536-A1E4-857E811C8121}" destId="{6A37D8D6-ADBA-4ED3-B4F8-CD6E761B9BCE}" srcOrd="0" destOrd="0" presId="urn:microsoft.com/office/officeart/2005/8/layout/hList1"/>
    <dgm:cxn modelId="{9C33F287-6C31-4599-BDF9-BCB3EA131872}" type="presOf" srcId="{DC44517D-ED36-4027-8AC0-BE63899848B3}" destId="{60F65A2B-AE8C-4BC1-8A87-63C247E3DEDB}" srcOrd="0" destOrd="0" presId="urn:microsoft.com/office/officeart/2005/8/layout/hList1"/>
    <dgm:cxn modelId="{F68A1A93-C414-4844-93D7-FE1A5A88A25E}" type="presOf" srcId="{667D75C4-157A-4687-B1AC-9EF7B70EB5A5}" destId="{FE40CC39-F1A5-453F-B48A-F5AC00CB9AFD}" srcOrd="0" destOrd="0" presId="urn:microsoft.com/office/officeart/2005/8/layout/hList1"/>
    <dgm:cxn modelId="{914516AC-BD83-4075-A2A6-DB53F1216F1F}" srcId="{5878DE5C-EFD6-4F12-8468-45E2C28F5F48}" destId="{DC44517D-ED36-4027-8AC0-BE63899848B3}" srcOrd="0" destOrd="0" parTransId="{D0FC876F-739D-483A-BF09-7BCC335EBF10}" sibTransId="{91E0DCAE-311C-4B36-8EC1-C81E9375132D}"/>
    <dgm:cxn modelId="{E52AC3D5-E7E3-455A-9BF9-D4E8330DEBDD}" srcId="{0836E839-0664-4BA0-A507-2A28A0E5A70C}" destId="{25C6B460-C47A-4147-885E-3295E55062D4}" srcOrd="0" destOrd="0" parTransId="{1EC45384-516B-4980-A284-20CEBB350BE4}" sibTransId="{31A5EC79-EA19-4D0E-B5B2-9EF73160E9B9}"/>
    <dgm:cxn modelId="{A3ACEBD6-4F0A-4BA0-8965-B5D0F8CA27CF}" srcId="{288F813B-2B62-4A03-9B08-76E1A6EE7CD2}" destId="{4C363F69-3954-4536-A1E4-857E811C8121}" srcOrd="0" destOrd="0" parTransId="{F14EB565-2726-40A1-8A28-18520D379FD4}" sibTransId="{8BA00BEA-BC63-41E1-8EF6-C6AD338DF8A3}"/>
    <dgm:cxn modelId="{FB3947EF-5987-4C32-99C6-7953AC7FCA7D}" type="presParOf" srcId="{FE40CC39-F1A5-453F-B48A-F5AC00CB9AFD}" destId="{FD7B2E02-7B1C-4B70-B9C2-6852B4018B36}" srcOrd="0" destOrd="0" presId="urn:microsoft.com/office/officeart/2005/8/layout/hList1"/>
    <dgm:cxn modelId="{CAEE0541-6633-4F30-A7D3-E7B4DBFA9FB9}" type="presParOf" srcId="{FD7B2E02-7B1C-4B70-B9C2-6852B4018B36}" destId="{E0C87E76-9D8F-4B30-9878-142C430B42B1}" srcOrd="0" destOrd="0" presId="urn:microsoft.com/office/officeart/2005/8/layout/hList1"/>
    <dgm:cxn modelId="{F35CBDEA-DCE1-4BE4-927C-948E58AB9092}" type="presParOf" srcId="{FD7B2E02-7B1C-4B70-B9C2-6852B4018B36}" destId="{6A37D8D6-ADBA-4ED3-B4F8-CD6E761B9BCE}" srcOrd="1" destOrd="0" presId="urn:microsoft.com/office/officeart/2005/8/layout/hList1"/>
    <dgm:cxn modelId="{045F63AE-4CC7-4DCF-80C4-4B889426AD04}" type="presParOf" srcId="{FE40CC39-F1A5-453F-B48A-F5AC00CB9AFD}" destId="{BF9EDEB8-17BA-4EA5-A66F-C78CAD6175D8}" srcOrd="1" destOrd="0" presId="urn:microsoft.com/office/officeart/2005/8/layout/hList1"/>
    <dgm:cxn modelId="{DD48E036-D04E-40B7-9D34-A0D32C146B60}" type="presParOf" srcId="{FE40CC39-F1A5-453F-B48A-F5AC00CB9AFD}" destId="{AB75998E-D403-4FF9-9E03-B2AE5A2F934B}" srcOrd="2" destOrd="0" presId="urn:microsoft.com/office/officeart/2005/8/layout/hList1"/>
    <dgm:cxn modelId="{25B525EA-2394-4774-8DE6-3B35F1415620}" type="presParOf" srcId="{AB75998E-D403-4FF9-9E03-B2AE5A2F934B}" destId="{F050B539-64C1-48D7-8C4B-CB506EC3A533}" srcOrd="0" destOrd="0" presId="urn:microsoft.com/office/officeart/2005/8/layout/hList1"/>
    <dgm:cxn modelId="{DC05EFD1-6868-4B79-B086-A46193F595B5}" type="presParOf" srcId="{AB75998E-D403-4FF9-9E03-B2AE5A2F934B}" destId="{60F65A2B-AE8C-4BC1-8A87-63C247E3DEDB}" srcOrd="1" destOrd="0" presId="urn:microsoft.com/office/officeart/2005/8/layout/hList1"/>
    <dgm:cxn modelId="{A2B177D6-3B13-47EC-9A4A-A72C77A622C3}" type="presParOf" srcId="{FE40CC39-F1A5-453F-B48A-F5AC00CB9AFD}" destId="{47BD2E1E-50E8-4D88-BDDB-DDD13470D7E2}" srcOrd="3" destOrd="0" presId="urn:microsoft.com/office/officeart/2005/8/layout/hList1"/>
    <dgm:cxn modelId="{CE0F4AD8-5CEA-4300-AC41-56DD78461135}" type="presParOf" srcId="{FE40CC39-F1A5-453F-B48A-F5AC00CB9AFD}" destId="{D9CCA809-ED36-44E5-B779-E58FF178B1E0}" srcOrd="4" destOrd="0" presId="urn:microsoft.com/office/officeart/2005/8/layout/hList1"/>
    <dgm:cxn modelId="{E1F2791F-FED1-4A86-9015-EAEE9B7E8F3B}" type="presParOf" srcId="{D9CCA809-ED36-44E5-B779-E58FF178B1E0}" destId="{80CFE7F1-6D7A-44EA-B797-FCC08F3AEEC3}" srcOrd="0" destOrd="0" presId="urn:microsoft.com/office/officeart/2005/8/layout/hList1"/>
    <dgm:cxn modelId="{FA73E1F7-AB75-4170-8C87-C6D8F54D596C}" type="presParOf" srcId="{D9CCA809-ED36-44E5-B779-E58FF178B1E0}" destId="{947BAB70-97FC-470B-9CE2-724AB7C1F8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D20731-B8D0-4DB3-A1DA-3CCE3273C1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4AF36419-D9EB-44AD-86B2-09FE77DCF6A7}">
      <dgm:prSet phldrT="[Text]"/>
      <dgm:spPr/>
      <dgm:t>
        <a:bodyPr/>
        <a:lstStyle/>
        <a:p>
          <a:r>
            <a:rPr lang="en-GB" dirty="0"/>
            <a:t>Autonomy</a:t>
          </a:r>
        </a:p>
      </dgm:t>
    </dgm:pt>
    <dgm:pt modelId="{1F5C58A8-81F6-4224-B06C-5877BECECAD2}" type="parTrans" cxnId="{BD33D4F9-11D4-4E3F-AD90-E7D1B440F9B2}">
      <dgm:prSet/>
      <dgm:spPr/>
      <dgm:t>
        <a:bodyPr/>
        <a:lstStyle/>
        <a:p>
          <a:endParaRPr lang="en-GB"/>
        </a:p>
      </dgm:t>
    </dgm:pt>
    <dgm:pt modelId="{FB34DFDA-EB86-4C2A-A850-0F0817349436}" type="sibTrans" cxnId="{BD33D4F9-11D4-4E3F-AD90-E7D1B440F9B2}">
      <dgm:prSet/>
      <dgm:spPr/>
      <dgm:t>
        <a:bodyPr/>
        <a:lstStyle/>
        <a:p>
          <a:endParaRPr lang="en-GB"/>
        </a:p>
      </dgm:t>
    </dgm:pt>
    <dgm:pt modelId="{9FA3EA13-C5C3-40D1-A4D3-95543F8B8867}">
      <dgm:prSet phldrT="[Text]"/>
      <dgm:spPr/>
      <dgm:t>
        <a:bodyPr/>
        <a:lstStyle/>
        <a:p>
          <a:r>
            <a:rPr lang="en-GB" dirty="0"/>
            <a:t>Meaningful impact</a:t>
          </a:r>
        </a:p>
      </dgm:t>
    </dgm:pt>
    <dgm:pt modelId="{8EE55478-B2BD-4114-A6C7-9A6BAE91FE8C}" type="parTrans" cxnId="{48FE9C7B-C56C-4612-906F-FEC34D118425}">
      <dgm:prSet/>
      <dgm:spPr/>
      <dgm:t>
        <a:bodyPr/>
        <a:lstStyle/>
        <a:p>
          <a:endParaRPr lang="en-GB"/>
        </a:p>
      </dgm:t>
    </dgm:pt>
    <dgm:pt modelId="{89A1B3E2-2F74-4521-AD1E-A5FDE64F2C29}" type="sibTrans" cxnId="{48FE9C7B-C56C-4612-906F-FEC34D118425}">
      <dgm:prSet/>
      <dgm:spPr/>
      <dgm:t>
        <a:bodyPr/>
        <a:lstStyle/>
        <a:p>
          <a:endParaRPr lang="en-GB"/>
        </a:p>
      </dgm:t>
    </dgm:pt>
    <dgm:pt modelId="{D386B7DC-51BD-4005-A2D1-F00ADFF989E7}">
      <dgm:prSet phldrT="[Text]"/>
      <dgm:spPr/>
      <dgm:t>
        <a:bodyPr/>
        <a:lstStyle/>
        <a:p>
          <a:r>
            <a:rPr lang="en-GB" dirty="0"/>
            <a:t>Safety and quality</a:t>
          </a:r>
        </a:p>
      </dgm:t>
    </dgm:pt>
    <dgm:pt modelId="{7CA6DFCF-285B-417E-919D-CDA2505FD13A}" type="parTrans" cxnId="{AAB063ED-3FF4-4DA1-9589-0060B0A92F53}">
      <dgm:prSet/>
      <dgm:spPr/>
      <dgm:t>
        <a:bodyPr/>
        <a:lstStyle/>
        <a:p>
          <a:endParaRPr lang="en-GB"/>
        </a:p>
      </dgm:t>
    </dgm:pt>
    <dgm:pt modelId="{F1807DF5-F40E-4043-8AFF-0363EA25F87B}" type="sibTrans" cxnId="{AAB063ED-3FF4-4DA1-9589-0060B0A92F53}">
      <dgm:prSet/>
      <dgm:spPr/>
      <dgm:t>
        <a:bodyPr/>
        <a:lstStyle/>
        <a:p>
          <a:endParaRPr lang="en-GB"/>
        </a:p>
      </dgm:t>
    </dgm:pt>
    <dgm:pt modelId="{B4EF03B6-DD7E-4666-9D10-217DFD4E9AAD}">
      <dgm:prSet phldrT="[Text]"/>
      <dgm:spPr/>
      <dgm:t>
        <a:bodyPr/>
        <a:lstStyle/>
        <a:p>
          <a:r>
            <a:rPr lang="en-GB" dirty="0"/>
            <a:t>Clinical leadership</a:t>
          </a:r>
        </a:p>
      </dgm:t>
    </dgm:pt>
    <dgm:pt modelId="{21A811E3-725D-4348-893D-E8E706C3F578}" type="parTrans" cxnId="{EFE46692-BD54-4359-AF3E-63D1F105909B}">
      <dgm:prSet/>
      <dgm:spPr/>
      <dgm:t>
        <a:bodyPr/>
        <a:lstStyle/>
        <a:p>
          <a:endParaRPr lang="en-GB"/>
        </a:p>
      </dgm:t>
    </dgm:pt>
    <dgm:pt modelId="{8A1A473F-EFA1-45DC-AC9D-135509D57BA3}" type="sibTrans" cxnId="{EFE46692-BD54-4359-AF3E-63D1F105909B}">
      <dgm:prSet/>
      <dgm:spPr/>
      <dgm:t>
        <a:bodyPr/>
        <a:lstStyle/>
        <a:p>
          <a:endParaRPr lang="en-GB"/>
        </a:p>
      </dgm:t>
    </dgm:pt>
    <dgm:pt modelId="{46B08ED1-2737-4BCC-86F1-25562B3CF586}">
      <dgm:prSet phldrT="[Text]"/>
      <dgm:spPr/>
      <dgm:t>
        <a:bodyPr/>
        <a:lstStyle/>
        <a:p>
          <a:r>
            <a:rPr lang="en-GB" dirty="0"/>
            <a:t>Time and energy</a:t>
          </a:r>
        </a:p>
      </dgm:t>
    </dgm:pt>
    <dgm:pt modelId="{77160C56-00CA-4219-A1BE-1D1143C0FC6B}" type="parTrans" cxnId="{827FDF0D-8A9E-446C-AA69-953234A34601}">
      <dgm:prSet/>
      <dgm:spPr/>
      <dgm:t>
        <a:bodyPr/>
        <a:lstStyle/>
        <a:p>
          <a:endParaRPr lang="en-GB"/>
        </a:p>
      </dgm:t>
    </dgm:pt>
    <dgm:pt modelId="{CCEC08E5-CE63-4377-A58A-071D81ACB238}" type="sibTrans" cxnId="{827FDF0D-8A9E-446C-AA69-953234A34601}">
      <dgm:prSet/>
      <dgm:spPr/>
      <dgm:t>
        <a:bodyPr/>
        <a:lstStyle/>
        <a:p>
          <a:endParaRPr lang="en-GB"/>
        </a:p>
      </dgm:t>
    </dgm:pt>
    <dgm:pt modelId="{6D957AB7-F223-4BA5-A2C1-AF47D0F8F70A}" type="pres">
      <dgm:prSet presAssocID="{24D20731-B8D0-4DB3-A1DA-3CCE3273C1B5}" presName="diagram" presStyleCnt="0">
        <dgm:presLayoutVars>
          <dgm:dir/>
          <dgm:resizeHandles val="exact"/>
        </dgm:presLayoutVars>
      </dgm:prSet>
      <dgm:spPr/>
    </dgm:pt>
    <dgm:pt modelId="{FE49F9FD-3333-4628-833B-F93175A519A9}" type="pres">
      <dgm:prSet presAssocID="{B4EF03B6-DD7E-4666-9D10-217DFD4E9AAD}" presName="node" presStyleLbl="node1" presStyleIdx="0" presStyleCnt="5">
        <dgm:presLayoutVars>
          <dgm:bulletEnabled val="1"/>
        </dgm:presLayoutVars>
      </dgm:prSet>
      <dgm:spPr/>
    </dgm:pt>
    <dgm:pt modelId="{2982FF4C-D322-4572-A306-F0686209B3C0}" type="pres">
      <dgm:prSet presAssocID="{8A1A473F-EFA1-45DC-AC9D-135509D57BA3}" presName="sibTrans" presStyleCnt="0"/>
      <dgm:spPr/>
    </dgm:pt>
    <dgm:pt modelId="{8ACC2FC8-AB22-45E7-BDAA-FE39099540E4}" type="pres">
      <dgm:prSet presAssocID="{46B08ED1-2737-4BCC-86F1-25562B3CF586}" presName="node" presStyleLbl="node1" presStyleIdx="1" presStyleCnt="5">
        <dgm:presLayoutVars>
          <dgm:bulletEnabled val="1"/>
        </dgm:presLayoutVars>
      </dgm:prSet>
      <dgm:spPr/>
    </dgm:pt>
    <dgm:pt modelId="{33FFCF88-2DA6-48A7-BC5A-054CAED4879A}" type="pres">
      <dgm:prSet presAssocID="{CCEC08E5-CE63-4377-A58A-071D81ACB238}" presName="sibTrans" presStyleCnt="0"/>
      <dgm:spPr/>
    </dgm:pt>
    <dgm:pt modelId="{8DC3D28C-16D1-4ED0-9DDA-0ACAA497965D}" type="pres">
      <dgm:prSet presAssocID="{4AF36419-D9EB-44AD-86B2-09FE77DCF6A7}" presName="node" presStyleLbl="node1" presStyleIdx="2" presStyleCnt="5">
        <dgm:presLayoutVars>
          <dgm:bulletEnabled val="1"/>
        </dgm:presLayoutVars>
      </dgm:prSet>
      <dgm:spPr/>
    </dgm:pt>
    <dgm:pt modelId="{D5B84EBD-2EB7-4FFB-9A52-5D40B43724FD}" type="pres">
      <dgm:prSet presAssocID="{FB34DFDA-EB86-4C2A-A850-0F0817349436}" presName="sibTrans" presStyleCnt="0"/>
      <dgm:spPr/>
    </dgm:pt>
    <dgm:pt modelId="{F42E4237-616D-4CB9-8C52-CAFA5EFAA970}" type="pres">
      <dgm:prSet presAssocID="{9FA3EA13-C5C3-40D1-A4D3-95543F8B8867}" presName="node" presStyleLbl="node1" presStyleIdx="3" presStyleCnt="5">
        <dgm:presLayoutVars>
          <dgm:bulletEnabled val="1"/>
        </dgm:presLayoutVars>
      </dgm:prSet>
      <dgm:spPr/>
    </dgm:pt>
    <dgm:pt modelId="{39DC05D3-29A3-429B-BFFB-72E78561657E}" type="pres">
      <dgm:prSet presAssocID="{89A1B3E2-2F74-4521-AD1E-A5FDE64F2C29}" presName="sibTrans" presStyleCnt="0"/>
      <dgm:spPr/>
    </dgm:pt>
    <dgm:pt modelId="{5407006D-E8A3-416B-A2F4-C7401D1AA7C7}" type="pres">
      <dgm:prSet presAssocID="{D386B7DC-51BD-4005-A2D1-F00ADFF989E7}" presName="node" presStyleLbl="node1" presStyleIdx="4" presStyleCnt="5">
        <dgm:presLayoutVars>
          <dgm:bulletEnabled val="1"/>
        </dgm:presLayoutVars>
      </dgm:prSet>
      <dgm:spPr/>
    </dgm:pt>
  </dgm:ptLst>
  <dgm:cxnLst>
    <dgm:cxn modelId="{ED55DC09-1DD7-4A3F-AD41-AEAF4D9F69E8}" type="presOf" srcId="{D386B7DC-51BD-4005-A2D1-F00ADFF989E7}" destId="{5407006D-E8A3-416B-A2F4-C7401D1AA7C7}" srcOrd="0" destOrd="0" presId="urn:microsoft.com/office/officeart/2005/8/layout/default"/>
    <dgm:cxn modelId="{827FDF0D-8A9E-446C-AA69-953234A34601}" srcId="{24D20731-B8D0-4DB3-A1DA-3CCE3273C1B5}" destId="{46B08ED1-2737-4BCC-86F1-25562B3CF586}" srcOrd="1" destOrd="0" parTransId="{77160C56-00CA-4219-A1BE-1D1143C0FC6B}" sibTransId="{CCEC08E5-CE63-4377-A58A-071D81ACB238}"/>
    <dgm:cxn modelId="{BA5A2D2E-AC56-42B9-8392-99F54EEE7C62}" type="presOf" srcId="{B4EF03B6-DD7E-4666-9D10-217DFD4E9AAD}" destId="{FE49F9FD-3333-4628-833B-F93175A519A9}" srcOrd="0" destOrd="0" presId="urn:microsoft.com/office/officeart/2005/8/layout/default"/>
    <dgm:cxn modelId="{ECB1CE78-1792-4248-9078-98235D36BACE}" type="presOf" srcId="{4AF36419-D9EB-44AD-86B2-09FE77DCF6A7}" destId="{8DC3D28C-16D1-4ED0-9DDA-0ACAA497965D}" srcOrd="0" destOrd="0" presId="urn:microsoft.com/office/officeart/2005/8/layout/default"/>
    <dgm:cxn modelId="{48FE9C7B-C56C-4612-906F-FEC34D118425}" srcId="{24D20731-B8D0-4DB3-A1DA-3CCE3273C1B5}" destId="{9FA3EA13-C5C3-40D1-A4D3-95543F8B8867}" srcOrd="3" destOrd="0" parTransId="{8EE55478-B2BD-4114-A6C7-9A6BAE91FE8C}" sibTransId="{89A1B3E2-2F74-4521-AD1E-A5FDE64F2C29}"/>
    <dgm:cxn modelId="{EFE46692-BD54-4359-AF3E-63D1F105909B}" srcId="{24D20731-B8D0-4DB3-A1DA-3CCE3273C1B5}" destId="{B4EF03B6-DD7E-4666-9D10-217DFD4E9AAD}" srcOrd="0" destOrd="0" parTransId="{21A811E3-725D-4348-893D-E8E706C3F578}" sibTransId="{8A1A473F-EFA1-45DC-AC9D-135509D57BA3}"/>
    <dgm:cxn modelId="{4E808DA9-0738-47F8-B6CD-B597F3D184A4}" type="presOf" srcId="{24D20731-B8D0-4DB3-A1DA-3CCE3273C1B5}" destId="{6D957AB7-F223-4BA5-A2C1-AF47D0F8F70A}" srcOrd="0" destOrd="0" presId="urn:microsoft.com/office/officeart/2005/8/layout/default"/>
    <dgm:cxn modelId="{045E0FB2-86CC-45EB-95F2-690FA77FCE52}" type="presOf" srcId="{46B08ED1-2737-4BCC-86F1-25562B3CF586}" destId="{8ACC2FC8-AB22-45E7-BDAA-FE39099540E4}" srcOrd="0" destOrd="0" presId="urn:microsoft.com/office/officeart/2005/8/layout/default"/>
    <dgm:cxn modelId="{0BC4E1E5-9FAF-46FC-8EEB-252C61EEA788}" type="presOf" srcId="{9FA3EA13-C5C3-40D1-A4D3-95543F8B8867}" destId="{F42E4237-616D-4CB9-8C52-CAFA5EFAA970}" srcOrd="0" destOrd="0" presId="urn:microsoft.com/office/officeart/2005/8/layout/default"/>
    <dgm:cxn modelId="{AAB063ED-3FF4-4DA1-9589-0060B0A92F53}" srcId="{24D20731-B8D0-4DB3-A1DA-3CCE3273C1B5}" destId="{D386B7DC-51BD-4005-A2D1-F00ADFF989E7}" srcOrd="4" destOrd="0" parTransId="{7CA6DFCF-285B-417E-919D-CDA2505FD13A}" sibTransId="{F1807DF5-F40E-4043-8AFF-0363EA25F87B}"/>
    <dgm:cxn modelId="{BD33D4F9-11D4-4E3F-AD90-E7D1B440F9B2}" srcId="{24D20731-B8D0-4DB3-A1DA-3CCE3273C1B5}" destId="{4AF36419-D9EB-44AD-86B2-09FE77DCF6A7}" srcOrd="2" destOrd="0" parTransId="{1F5C58A8-81F6-4224-B06C-5877BECECAD2}" sibTransId="{FB34DFDA-EB86-4C2A-A850-0F0817349436}"/>
    <dgm:cxn modelId="{76E548A8-2A46-4A02-93AA-00A50DBF622E}" type="presParOf" srcId="{6D957AB7-F223-4BA5-A2C1-AF47D0F8F70A}" destId="{FE49F9FD-3333-4628-833B-F93175A519A9}" srcOrd="0" destOrd="0" presId="urn:microsoft.com/office/officeart/2005/8/layout/default"/>
    <dgm:cxn modelId="{0869E056-01CD-451B-A56B-96ABE210E515}" type="presParOf" srcId="{6D957AB7-F223-4BA5-A2C1-AF47D0F8F70A}" destId="{2982FF4C-D322-4572-A306-F0686209B3C0}" srcOrd="1" destOrd="0" presId="urn:microsoft.com/office/officeart/2005/8/layout/default"/>
    <dgm:cxn modelId="{529C5735-6144-4315-B554-6A5C377D60C5}" type="presParOf" srcId="{6D957AB7-F223-4BA5-A2C1-AF47D0F8F70A}" destId="{8ACC2FC8-AB22-45E7-BDAA-FE39099540E4}" srcOrd="2" destOrd="0" presId="urn:microsoft.com/office/officeart/2005/8/layout/default"/>
    <dgm:cxn modelId="{820308B7-F476-4D7D-864F-CCBFFC9E65DC}" type="presParOf" srcId="{6D957AB7-F223-4BA5-A2C1-AF47D0F8F70A}" destId="{33FFCF88-2DA6-48A7-BC5A-054CAED4879A}" srcOrd="3" destOrd="0" presId="urn:microsoft.com/office/officeart/2005/8/layout/default"/>
    <dgm:cxn modelId="{DE532204-C8A2-4A2B-BA6E-A6C42F791F28}" type="presParOf" srcId="{6D957AB7-F223-4BA5-A2C1-AF47D0F8F70A}" destId="{8DC3D28C-16D1-4ED0-9DDA-0ACAA497965D}" srcOrd="4" destOrd="0" presId="urn:microsoft.com/office/officeart/2005/8/layout/default"/>
    <dgm:cxn modelId="{1EFEB1CB-4442-41B5-9804-ED817DBFE780}" type="presParOf" srcId="{6D957AB7-F223-4BA5-A2C1-AF47D0F8F70A}" destId="{D5B84EBD-2EB7-4FFB-9A52-5D40B43724FD}" srcOrd="5" destOrd="0" presId="urn:microsoft.com/office/officeart/2005/8/layout/default"/>
    <dgm:cxn modelId="{3CC43FA7-2603-4B9A-B81C-D8BD6BF96CF1}" type="presParOf" srcId="{6D957AB7-F223-4BA5-A2C1-AF47D0F8F70A}" destId="{F42E4237-616D-4CB9-8C52-CAFA5EFAA970}" srcOrd="6" destOrd="0" presId="urn:microsoft.com/office/officeart/2005/8/layout/default"/>
    <dgm:cxn modelId="{574A0495-3C02-455D-BE7A-CD8700F24D71}" type="presParOf" srcId="{6D957AB7-F223-4BA5-A2C1-AF47D0F8F70A}" destId="{39DC05D3-29A3-429B-BFFB-72E78561657E}" srcOrd="7" destOrd="0" presId="urn:microsoft.com/office/officeart/2005/8/layout/default"/>
    <dgm:cxn modelId="{258CF5AA-D01A-40C4-854B-1983CA430BD6}" type="presParOf" srcId="{6D957AB7-F223-4BA5-A2C1-AF47D0F8F70A}" destId="{5407006D-E8A3-416B-A2F4-C7401D1AA7C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0AAE5-2E82-43B1-A80A-AAFBB7091DFF}">
      <dsp:nvSpPr>
        <dsp:cNvPr id="0" name=""/>
        <dsp:cNvSpPr/>
      </dsp:nvSpPr>
      <dsp:spPr>
        <a:xfrm>
          <a:off x="3038447" y="1393787"/>
          <a:ext cx="1771564" cy="1532474"/>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Patient experience </a:t>
          </a:r>
        </a:p>
      </dsp:txBody>
      <dsp:txXfrm>
        <a:off x="3332020" y="1647739"/>
        <a:ext cx="1184418" cy="1024570"/>
      </dsp:txXfrm>
    </dsp:sp>
    <dsp:sp modelId="{F0715863-FD70-4619-AEF0-292DCBC3C83F}">
      <dsp:nvSpPr>
        <dsp:cNvPr id="0" name=""/>
        <dsp:cNvSpPr/>
      </dsp:nvSpPr>
      <dsp:spPr>
        <a:xfrm>
          <a:off x="4147787" y="660601"/>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F8593-3D38-47E1-BC04-3896A8B8F0C1}">
      <dsp:nvSpPr>
        <dsp:cNvPr id="0" name=""/>
        <dsp:cNvSpPr/>
      </dsp:nvSpPr>
      <dsp:spPr>
        <a:xfrm>
          <a:off x="3201634" y="0"/>
          <a:ext cx="1451784" cy="1255963"/>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outcomes</a:t>
          </a:r>
        </a:p>
      </dsp:txBody>
      <dsp:txXfrm>
        <a:off x="3442226" y="208140"/>
        <a:ext cx="970600" cy="839683"/>
      </dsp:txXfrm>
    </dsp:sp>
    <dsp:sp modelId="{969C4023-0798-4F65-8ADB-DC7DC91600B2}">
      <dsp:nvSpPr>
        <dsp:cNvPr id="0" name=""/>
        <dsp:cNvSpPr/>
      </dsp:nvSpPr>
      <dsp:spPr>
        <a:xfrm>
          <a:off x="4927869" y="1737265"/>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4236A-39DB-4EF1-971A-CA2FD136F57D}">
      <dsp:nvSpPr>
        <dsp:cNvPr id="0" name=""/>
        <dsp:cNvSpPr/>
      </dsp:nvSpPr>
      <dsp:spPr>
        <a:xfrm>
          <a:off x="4533089" y="772502"/>
          <a:ext cx="1451784" cy="1255963"/>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Clinical Safety </a:t>
          </a:r>
        </a:p>
      </dsp:txBody>
      <dsp:txXfrm>
        <a:off x="4773681" y="980642"/>
        <a:ext cx="970600" cy="839683"/>
      </dsp:txXfrm>
    </dsp:sp>
    <dsp:sp modelId="{D9F746CD-9EEE-4327-A541-F95F777186CD}">
      <dsp:nvSpPr>
        <dsp:cNvPr id="0" name=""/>
        <dsp:cNvSpPr/>
      </dsp:nvSpPr>
      <dsp:spPr>
        <a:xfrm>
          <a:off x="4385973" y="2952616"/>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DA54B-15B9-4C79-8E54-4E167E3F2098}">
      <dsp:nvSpPr>
        <dsp:cNvPr id="0" name=""/>
        <dsp:cNvSpPr/>
      </dsp:nvSpPr>
      <dsp:spPr>
        <a:xfrm>
          <a:off x="4533089" y="2291151"/>
          <a:ext cx="1451784" cy="1255963"/>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Online Consultation</a:t>
          </a:r>
          <a:endParaRPr lang="en-GB" sz="1300" kern="1200" dirty="0"/>
        </a:p>
      </dsp:txBody>
      <dsp:txXfrm>
        <a:off x="4773681" y="2499291"/>
        <a:ext cx="970600" cy="839683"/>
      </dsp:txXfrm>
    </dsp:sp>
    <dsp:sp modelId="{3DA8C45E-0CB0-4D9F-B79A-BF2B22D171A0}">
      <dsp:nvSpPr>
        <dsp:cNvPr id="0" name=""/>
        <dsp:cNvSpPr/>
      </dsp:nvSpPr>
      <dsp:spPr>
        <a:xfrm>
          <a:off x="3041744" y="3078774"/>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78612-2A60-4986-8225-D99CE6B2702C}">
      <dsp:nvSpPr>
        <dsp:cNvPr id="0" name=""/>
        <dsp:cNvSpPr/>
      </dsp:nvSpPr>
      <dsp:spPr>
        <a:xfrm>
          <a:off x="3201634" y="3064517"/>
          <a:ext cx="1451784" cy="1255963"/>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My GNCR</a:t>
          </a:r>
        </a:p>
      </dsp:txBody>
      <dsp:txXfrm>
        <a:off x="3442226" y="3272657"/>
        <a:ext cx="970600" cy="839683"/>
      </dsp:txXfrm>
    </dsp:sp>
    <dsp:sp modelId="{F76C9CF8-6433-4915-B6E9-0A75F5D117EE}">
      <dsp:nvSpPr>
        <dsp:cNvPr id="0" name=""/>
        <dsp:cNvSpPr/>
      </dsp:nvSpPr>
      <dsp:spPr>
        <a:xfrm>
          <a:off x="2248888" y="2002542"/>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C5CD2-4E9A-46FF-967A-6ED12559B23F}">
      <dsp:nvSpPr>
        <dsp:cNvPr id="0" name=""/>
        <dsp:cNvSpPr/>
      </dsp:nvSpPr>
      <dsp:spPr>
        <a:xfrm>
          <a:off x="1863998" y="2292015"/>
          <a:ext cx="1451784" cy="1255963"/>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err="1"/>
            <a:t>ePMA</a:t>
          </a:r>
          <a:endParaRPr lang="en-GB" sz="1300" kern="1200" dirty="0"/>
        </a:p>
      </dsp:txBody>
      <dsp:txXfrm>
        <a:off x="2104590" y="2500155"/>
        <a:ext cx="970600" cy="839683"/>
      </dsp:txXfrm>
    </dsp:sp>
    <dsp:sp modelId="{25E2A93C-5023-48F1-BF45-62B8F85CF589}">
      <dsp:nvSpPr>
        <dsp:cNvPr id="0" name=""/>
        <dsp:cNvSpPr/>
      </dsp:nvSpPr>
      <dsp:spPr>
        <a:xfrm>
          <a:off x="1863998" y="770773"/>
          <a:ext cx="1451784" cy="1255963"/>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rPr>
            <a:t>Rio refresh</a:t>
          </a:r>
        </a:p>
      </dsp:txBody>
      <dsp:txXfrm>
        <a:off x="2104590" y="978913"/>
        <a:ext cx="970600" cy="839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C4023-0798-4F65-8ADB-DC7DC91600B2}">
      <dsp:nvSpPr>
        <dsp:cNvPr id="0" name=""/>
        <dsp:cNvSpPr/>
      </dsp:nvSpPr>
      <dsp:spPr>
        <a:xfrm>
          <a:off x="1965132" y="1272813"/>
          <a:ext cx="2730613" cy="2364167"/>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0AAE5-2E82-43B1-A80A-AAFBB7091DFF}">
      <dsp:nvSpPr>
        <dsp:cNvPr id="0" name=""/>
        <dsp:cNvSpPr/>
      </dsp:nvSpPr>
      <dsp:spPr>
        <a:xfrm>
          <a:off x="969226" y="1246458"/>
          <a:ext cx="3553934" cy="3074022"/>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b="1" kern="1200" dirty="0"/>
            <a:t>Patient experience </a:t>
          </a:r>
        </a:p>
      </dsp:txBody>
      <dsp:txXfrm>
        <a:off x="1558137" y="1755844"/>
        <a:ext cx="2376112" cy="2055250"/>
      </dsp:txXfrm>
    </dsp:sp>
    <dsp:sp modelId="{7BBEB763-BDAE-4EA9-B32A-EDF90460467F}">
      <dsp:nvSpPr>
        <dsp:cNvPr id="0" name=""/>
        <dsp:cNvSpPr/>
      </dsp:nvSpPr>
      <dsp:spPr>
        <a:xfrm>
          <a:off x="3967582" y="0"/>
          <a:ext cx="2912062" cy="2519272"/>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t>Online Consultation</a:t>
          </a:r>
          <a:endParaRPr lang="en-GB" sz="2800" kern="1200" dirty="0"/>
        </a:p>
      </dsp:txBody>
      <dsp:txXfrm>
        <a:off x="4450173" y="417497"/>
        <a:ext cx="1946880" cy="1684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4D62-B4E3-406D-B943-9C7D906FDE44}">
      <dsp:nvSpPr>
        <dsp:cNvPr id="0" name=""/>
        <dsp:cNvSpPr/>
      </dsp:nvSpPr>
      <dsp:spPr>
        <a:xfrm>
          <a:off x="1120921" y="433721"/>
          <a:ext cx="3083472" cy="3083472"/>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7C40A-EC23-4ECA-8756-7FB45760BB3E}">
      <dsp:nvSpPr>
        <dsp:cNvPr id="0" name=""/>
        <dsp:cNvSpPr/>
      </dsp:nvSpPr>
      <dsp:spPr>
        <a:xfrm>
          <a:off x="1120921" y="433721"/>
          <a:ext cx="3083472" cy="3083472"/>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DDFBD-D2E2-4D33-82F9-8D4B0CA2ECE0}">
      <dsp:nvSpPr>
        <dsp:cNvPr id="0" name=""/>
        <dsp:cNvSpPr/>
      </dsp:nvSpPr>
      <dsp:spPr>
        <a:xfrm>
          <a:off x="1120921" y="433721"/>
          <a:ext cx="3083472" cy="3083472"/>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5CAE57-9C19-47DD-8372-4021D0E94BC4}">
      <dsp:nvSpPr>
        <dsp:cNvPr id="0" name=""/>
        <dsp:cNvSpPr/>
      </dsp:nvSpPr>
      <dsp:spPr>
        <a:xfrm>
          <a:off x="1120921" y="433721"/>
          <a:ext cx="3083472" cy="3083472"/>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B95CB7-2597-4EB5-90F7-8ED555612D54}">
      <dsp:nvSpPr>
        <dsp:cNvPr id="0" name=""/>
        <dsp:cNvSpPr/>
      </dsp:nvSpPr>
      <dsp:spPr>
        <a:xfrm>
          <a:off x="1952562" y="1265362"/>
          <a:ext cx="1420189" cy="1420189"/>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mn-lt"/>
              <a:cs typeface="Arial" panose="020B0604020202020204" pitchFamily="34" charset="0"/>
            </a:rPr>
            <a:t>Service users</a:t>
          </a:r>
        </a:p>
        <a:p>
          <a:pPr marL="0" lvl="0" indent="0" algn="ctr" defTabSz="800100">
            <a:lnSpc>
              <a:spcPct val="90000"/>
            </a:lnSpc>
            <a:spcBef>
              <a:spcPct val="0"/>
            </a:spcBef>
            <a:spcAft>
              <a:spcPct val="35000"/>
            </a:spcAft>
            <a:buNone/>
          </a:pPr>
          <a:r>
            <a:rPr lang="en-GB" sz="1800" b="1" kern="1200" dirty="0">
              <a:solidFill>
                <a:schemeClr val="bg1"/>
              </a:solidFill>
              <a:latin typeface="+mn-lt"/>
              <a:cs typeface="Arial" panose="020B0604020202020204" pitchFamily="34" charset="0"/>
            </a:rPr>
            <a:t>Carers </a:t>
          </a:r>
        </a:p>
        <a:p>
          <a:pPr marL="0" lvl="0" indent="0" algn="ctr" defTabSz="800100">
            <a:lnSpc>
              <a:spcPct val="90000"/>
            </a:lnSpc>
            <a:spcBef>
              <a:spcPct val="0"/>
            </a:spcBef>
            <a:spcAft>
              <a:spcPct val="35000"/>
            </a:spcAft>
            <a:buNone/>
          </a:pPr>
          <a:r>
            <a:rPr lang="en-GB" sz="1800" b="1" kern="1200" dirty="0">
              <a:solidFill>
                <a:schemeClr val="bg1"/>
              </a:solidFill>
              <a:latin typeface="+mn-lt"/>
              <a:cs typeface="Arial" panose="020B0604020202020204" pitchFamily="34" charset="0"/>
            </a:rPr>
            <a:t>Families</a:t>
          </a:r>
          <a:endParaRPr lang="en-GB" sz="4400" kern="1200" dirty="0">
            <a:solidFill>
              <a:schemeClr val="tx1"/>
            </a:solidFill>
            <a:latin typeface="+mn-lt"/>
            <a:cs typeface="Arial" panose="020B0604020202020204" pitchFamily="34" charset="0"/>
          </a:endParaRPr>
        </a:p>
      </dsp:txBody>
      <dsp:txXfrm>
        <a:off x="2160544" y="1473344"/>
        <a:ext cx="1004225" cy="1004225"/>
      </dsp:txXfrm>
    </dsp:sp>
    <dsp:sp modelId="{6F04435C-0C1F-4C21-ABDE-FB919FE25E3B}">
      <dsp:nvSpPr>
        <dsp:cNvPr id="0" name=""/>
        <dsp:cNvSpPr/>
      </dsp:nvSpPr>
      <dsp:spPr>
        <a:xfrm>
          <a:off x="2000033" y="-136692"/>
          <a:ext cx="1325247" cy="1212404"/>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Consultant Psychiatrist</a:t>
          </a:r>
        </a:p>
        <a:p>
          <a:pPr marL="0" lvl="0" indent="0" algn="ctr" defTabSz="355600">
            <a:lnSpc>
              <a:spcPct val="90000"/>
            </a:lnSpc>
            <a:spcBef>
              <a:spcPct val="0"/>
            </a:spcBef>
            <a:spcAft>
              <a:spcPct val="35000"/>
            </a:spcAft>
            <a:buNone/>
          </a:pPr>
          <a:endParaRPr lang="en-GB" sz="800" kern="1200" dirty="0">
            <a:solidFill>
              <a:schemeClr val="tx1"/>
            </a:solidFill>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SAS Doctors</a:t>
          </a:r>
        </a:p>
        <a:p>
          <a:pPr marL="0" lvl="0" indent="0" algn="ctr" defTabSz="355600">
            <a:lnSpc>
              <a:spcPct val="90000"/>
            </a:lnSpc>
            <a:spcBef>
              <a:spcPct val="0"/>
            </a:spcBef>
            <a:spcAft>
              <a:spcPct val="35000"/>
            </a:spcAft>
            <a:buNone/>
          </a:pPr>
          <a:endParaRPr lang="en-GB" sz="800" kern="1200" dirty="0">
            <a:solidFill>
              <a:schemeClr val="tx1"/>
            </a:solidFill>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Junior Doctors</a:t>
          </a:r>
        </a:p>
      </dsp:txBody>
      <dsp:txXfrm>
        <a:off x="2194111" y="40860"/>
        <a:ext cx="937091" cy="857300"/>
      </dsp:txXfrm>
    </dsp:sp>
    <dsp:sp modelId="{6ABD72CF-AA70-449F-AC43-E9D56938DB6A}">
      <dsp:nvSpPr>
        <dsp:cNvPr id="0" name=""/>
        <dsp:cNvSpPr/>
      </dsp:nvSpPr>
      <dsp:spPr>
        <a:xfrm>
          <a:off x="3416011" y="1262664"/>
          <a:ext cx="1505185" cy="1425585"/>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Multidisciplinary AC /RC</a:t>
          </a: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Nurse Consultant</a:t>
          </a: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and</a:t>
          </a: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Independent Prescriber</a:t>
          </a:r>
        </a:p>
      </dsp:txBody>
      <dsp:txXfrm>
        <a:off x="3636440" y="1471436"/>
        <a:ext cx="1064327" cy="1008041"/>
      </dsp:txXfrm>
    </dsp:sp>
    <dsp:sp modelId="{A6D0FA0B-E7F0-4C19-997C-56FE49A1C0E5}">
      <dsp:nvSpPr>
        <dsp:cNvPr id="0" name=""/>
        <dsp:cNvSpPr/>
      </dsp:nvSpPr>
      <dsp:spPr>
        <a:xfrm>
          <a:off x="2000033" y="2817841"/>
          <a:ext cx="1325247" cy="1327126"/>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Independent Prescribers </a:t>
          </a:r>
        </a:p>
        <a:p>
          <a:pPr marL="0" lvl="0" indent="0" algn="ctr" defTabSz="355600">
            <a:lnSpc>
              <a:spcPct val="90000"/>
            </a:lnSpc>
            <a:spcBef>
              <a:spcPct val="0"/>
            </a:spcBef>
            <a:spcAft>
              <a:spcPct val="35000"/>
            </a:spcAft>
            <a:buNone/>
          </a:pPr>
          <a:endParaRPr lang="en-GB" sz="800" kern="1200" dirty="0">
            <a:solidFill>
              <a:schemeClr val="tx1"/>
            </a:solidFill>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Pharmacist / Nurse</a:t>
          </a:r>
        </a:p>
      </dsp:txBody>
      <dsp:txXfrm>
        <a:off x="2194111" y="3012194"/>
        <a:ext cx="937091" cy="938420"/>
      </dsp:txXfrm>
    </dsp:sp>
    <dsp:sp modelId="{29E9132C-4650-4F8A-92E3-6B8D0C426EA1}">
      <dsp:nvSpPr>
        <dsp:cNvPr id="0" name=""/>
        <dsp:cNvSpPr/>
      </dsp:nvSpPr>
      <dsp:spPr>
        <a:xfrm>
          <a:off x="425396" y="1262187"/>
          <a:ext cx="1462627" cy="1426540"/>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Multidisciplinary AC /RC</a:t>
          </a:r>
        </a:p>
        <a:p>
          <a:pPr marL="0" lvl="0" indent="0" algn="ctr" defTabSz="355600">
            <a:lnSpc>
              <a:spcPct val="90000"/>
            </a:lnSpc>
            <a:spcBef>
              <a:spcPct val="0"/>
            </a:spcBef>
            <a:spcAft>
              <a:spcPct val="35000"/>
            </a:spcAft>
            <a:buNone/>
          </a:pPr>
          <a:endParaRPr lang="en-GB" sz="800" kern="1200" dirty="0">
            <a:solidFill>
              <a:schemeClr val="tx1"/>
            </a:solidFill>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Consultant Psychologist</a:t>
          </a:r>
        </a:p>
        <a:p>
          <a:pPr marL="0" lvl="0" indent="0" algn="ctr" defTabSz="355600">
            <a:lnSpc>
              <a:spcPct val="90000"/>
            </a:lnSpc>
            <a:spcBef>
              <a:spcPct val="0"/>
            </a:spcBef>
            <a:spcAft>
              <a:spcPct val="35000"/>
            </a:spcAft>
            <a:buNone/>
          </a:pPr>
          <a:endParaRPr lang="en-GB" sz="800" kern="1200" dirty="0">
            <a:solidFill>
              <a:schemeClr val="tx1"/>
            </a:solidFill>
            <a:latin typeface="Arial" panose="020B0604020202020204" pitchFamily="34" charset="0"/>
            <a:cs typeface="Arial" panose="020B0604020202020204" pitchFamily="34" charset="0"/>
          </a:endParaRPr>
        </a:p>
        <a:p>
          <a:pPr marL="0" lvl="0" indent="0" algn="ctr" defTabSz="355600">
            <a:lnSpc>
              <a:spcPct val="90000"/>
            </a:lnSpc>
            <a:spcBef>
              <a:spcPct val="0"/>
            </a:spcBef>
            <a:spcAft>
              <a:spcPct val="35000"/>
            </a:spcAft>
            <a:buNone/>
          </a:pPr>
          <a:r>
            <a:rPr lang="en-GB" sz="800" kern="1200" dirty="0">
              <a:solidFill>
                <a:schemeClr val="tx1"/>
              </a:solidFill>
              <a:latin typeface="Arial" panose="020B0604020202020204" pitchFamily="34" charset="0"/>
              <a:cs typeface="Arial" panose="020B0604020202020204" pitchFamily="34" charset="0"/>
            </a:rPr>
            <a:t>Consultant AHP</a:t>
          </a:r>
          <a:endParaRPr lang="en-GB" sz="800" kern="1200" dirty="0">
            <a:solidFill>
              <a:schemeClr val="tx1"/>
            </a:solidFill>
          </a:endParaRPr>
        </a:p>
      </dsp:txBody>
      <dsp:txXfrm>
        <a:off x="639593" y="1471099"/>
        <a:ext cx="1034233" cy="1008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0AAE5-2E82-43B1-A80A-AAFBB7091DFF}">
      <dsp:nvSpPr>
        <dsp:cNvPr id="0" name=""/>
        <dsp:cNvSpPr/>
      </dsp:nvSpPr>
      <dsp:spPr>
        <a:xfrm>
          <a:off x="3038447" y="1393787"/>
          <a:ext cx="1771564" cy="1532474"/>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Patient experience </a:t>
          </a:r>
        </a:p>
      </dsp:txBody>
      <dsp:txXfrm>
        <a:off x="3332020" y="1647739"/>
        <a:ext cx="1184418" cy="1024570"/>
      </dsp:txXfrm>
    </dsp:sp>
    <dsp:sp modelId="{F0715863-FD70-4619-AEF0-292DCBC3C83F}">
      <dsp:nvSpPr>
        <dsp:cNvPr id="0" name=""/>
        <dsp:cNvSpPr/>
      </dsp:nvSpPr>
      <dsp:spPr>
        <a:xfrm>
          <a:off x="4147787" y="660601"/>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F8593-3D38-47E1-BC04-3896A8B8F0C1}">
      <dsp:nvSpPr>
        <dsp:cNvPr id="0" name=""/>
        <dsp:cNvSpPr/>
      </dsp:nvSpPr>
      <dsp:spPr>
        <a:xfrm>
          <a:off x="3201634" y="0"/>
          <a:ext cx="1451784" cy="1255963"/>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rPr>
            <a:t>outcomes</a:t>
          </a:r>
        </a:p>
      </dsp:txBody>
      <dsp:txXfrm>
        <a:off x="3442226" y="208140"/>
        <a:ext cx="970600" cy="839683"/>
      </dsp:txXfrm>
    </dsp:sp>
    <dsp:sp modelId="{969C4023-0798-4F65-8ADB-DC7DC91600B2}">
      <dsp:nvSpPr>
        <dsp:cNvPr id="0" name=""/>
        <dsp:cNvSpPr/>
      </dsp:nvSpPr>
      <dsp:spPr>
        <a:xfrm>
          <a:off x="4927869" y="1737265"/>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4236A-39DB-4EF1-971A-CA2FD136F57D}">
      <dsp:nvSpPr>
        <dsp:cNvPr id="0" name=""/>
        <dsp:cNvSpPr/>
      </dsp:nvSpPr>
      <dsp:spPr>
        <a:xfrm>
          <a:off x="4533089" y="772502"/>
          <a:ext cx="1451784" cy="1255963"/>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Clinical Safety </a:t>
          </a:r>
        </a:p>
      </dsp:txBody>
      <dsp:txXfrm>
        <a:off x="4773681" y="980642"/>
        <a:ext cx="970600" cy="839683"/>
      </dsp:txXfrm>
    </dsp:sp>
    <dsp:sp modelId="{D9F746CD-9EEE-4327-A541-F95F777186CD}">
      <dsp:nvSpPr>
        <dsp:cNvPr id="0" name=""/>
        <dsp:cNvSpPr/>
      </dsp:nvSpPr>
      <dsp:spPr>
        <a:xfrm>
          <a:off x="4385973" y="2952616"/>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DA54B-15B9-4C79-8E54-4E167E3F2098}">
      <dsp:nvSpPr>
        <dsp:cNvPr id="0" name=""/>
        <dsp:cNvSpPr/>
      </dsp:nvSpPr>
      <dsp:spPr>
        <a:xfrm>
          <a:off x="4533089" y="2291151"/>
          <a:ext cx="1451784" cy="1255963"/>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Online Consultation</a:t>
          </a:r>
          <a:endParaRPr lang="en-GB" sz="1300" kern="1200" dirty="0"/>
        </a:p>
      </dsp:txBody>
      <dsp:txXfrm>
        <a:off x="4773681" y="2499291"/>
        <a:ext cx="970600" cy="839683"/>
      </dsp:txXfrm>
    </dsp:sp>
    <dsp:sp modelId="{3DA8C45E-0CB0-4D9F-B79A-BF2B22D171A0}">
      <dsp:nvSpPr>
        <dsp:cNvPr id="0" name=""/>
        <dsp:cNvSpPr/>
      </dsp:nvSpPr>
      <dsp:spPr>
        <a:xfrm>
          <a:off x="3041744" y="3078774"/>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78612-2A60-4986-8225-D99CE6B2702C}">
      <dsp:nvSpPr>
        <dsp:cNvPr id="0" name=""/>
        <dsp:cNvSpPr/>
      </dsp:nvSpPr>
      <dsp:spPr>
        <a:xfrm>
          <a:off x="3201634" y="3064517"/>
          <a:ext cx="1451784" cy="1255963"/>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My GNCR</a:t>
          </a:r>
        </a:p>
      </dsp:txBody>
      <dsp:txXfrm>
        <a:off x="3442226" y="3272657"/>
        <a:ext cx="970600" cy="839683"/>
      </dsp:txXfrm>
    </dsp:sp>
    <dsp:sp modelId="{F76C9CF8-6433-4915-B6E9-0A75F5D117EE}">
      <dsp:nvSpPr>
        <dsp:cNvPr id="0" name=""/>
        <dsp:cNvSpPr/>
      </dsp:nvSpPr>
      <dsp:spPr>
        <a:xfrm>
          <a:off x="2248888" y="2002542"/>
          <a:ext cx="668405" cy="575920"/>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C5CD2-4E9A-46FF-967A-6ED12559B23F}">
      <dsp:nvSpPr>
        <dsp:cNvPr id="0" name=""/>
        <dsp:cNvSpPr/>
      </dsp:nvSpPr>
      <dsp:spPr>
        <a:xfrm>
          <a:off x="1863998" y="2292015"/>
          <a:ext cx="1451784" cy="1255963"/>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err="1"/>
            <a:t>ePMA</a:t>
          </a:r>
          <a:endParaRPr lang="en-GB" sz="1300" kern="1200" dirty="0"/>
        </a:p>
      </dsp:txBody>
      <dsp:txXfrm>
        <a:off x="2104590" y="2500155"/>
        <a:ext cx="970600" cy="839683"/>
      </dsp:txXfrm>
    </dsp:sp>
    <dsp:sp modelId="{25E2A93C-5023-48F1-BF45-62B8F85CF589}">
      <dsp:nvSpPr>
        <dsp:cNvPr id="0" name=""/>
        <dsp:cNvSpPr/>
      </dsp:nvSpPr>
      <dsp:spPr>
        <a:xfrm>
          <a:off x="1863998" y="770773"/>
          <a:ext cx="1451784" cy="1255963"/>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rPr>
            <a:t>Rio refresh</a:t>
          </a:r>
        </a:p>
      </dsp:txBody>
      <dsp:txXfrm>
        <a:off x="2104590" y="978913"/>
        <a:ext cx="970600" cy="839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CBCF7-21CF-4FFF-8B4C-FBDCA570DCCB}">
      <dsp:nvSpPr>
        <dsp:cNvPr id="0" name=""/>
        <dsp:cNvSpPr/>
      </dsp:nvSpPr>
      <dsp:spPr>
        <a:xfrm>
          <a:off x="1384813" y="368813"/>
          <a:ext cx="3326373" cy="3326373"/>
        </a:xfrm>
        <a:prstGeom prst="blockArc">
          <a:avLst>
            <a:gd name="adj1" fmla="val 13500000"/>
            <a:gd name="adj2" fmla="val 162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8F9F0-1562-42D3-B4CD-60D0F5F7A8BA}">
      <dsp:nvSpPr>
        <dsp:cNvPr id="0" name=""/>
        <dsp:cNvSpPr/>
      </dsp:nvSpPr>
      <dsp:spPr>
        <a:xfrm>
          <a:off x="1384813" y="368813"/>
          <a:ext cx="3326373" cy="3326373"/>
        </a:xfrm>
        <a:prstGeom prst="blockArc">
          <a:avLst>
            <a:gd name="adj1" fmla="val 10800000"/>
            <a:gd name="adj2" fmla="val 135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2294E-4C15-4BB9-8990-7796E5A473EF}">
      <dsp:nvSpPr>
        <dsp:cNvPr id="0" name=""/>
        <dsp:cNvSpPr/>
      </dsp:nvSpPr>
      <dsp:spPr>
        <a:xfrm>
          <a:off x="1384813" y="368813"/>
          <a:ext cx="3326373" cy="3326373"/>
        </a:xfrm>
        <a:prstGeom prst="blockArc">
          <a:avLst>
            <a:gd name="adj1" fmla="val 8100000"/>
            <a:gd name="adj2" fmla="val 108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263677-1D62-459C-9274-6E61040C95FE}">
      <dsp:nvSpPr>
        <dsp:cNvPr id="0" name=""/>
        <dsp:cNvSpPr/>
      </dsp:nvSpPr>
      <dsp:spPr>
        <a:xfrm>
          <a:off x="1384813" y="368813"/>
          <a:ext cx="3326373" cy="3326373"/>
        </a:xfrm>
        <a:prstGeom prst="blockArc">
          <a:avLst>
            <a:gd name="adj1" fmla="val 5400000"/>
            <a:gd name="adj2" fmla="val 81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6610FC-4E04-4EA8-97A2-9D229D5692E5}">
      <dsp:nvSpPr>
        <dsp:cNvPr id="0" name=""/>
        <dsp:cNvSpPr/>
      </dsp:nvSpPr>
      <dsp:spPr>
        <a:xfrm>
          <a:off x="1384813" y="368813"/>
          <a:ext cx="3326373" cy="3326373"/>
        </a:xfrm>
        <a:prstGeom prst="blockArc">
          <a:avLst>
            <a:gd name="adj1" fmla="val 2700000"/>
            <a:gd name="adj2" fmla="val 54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420FE1-399B-4742-AF3F-FCA1AC0628CC}">
      <dsp:nvSpPr>
        <dsp:cNvPr id="0" name=""/>
        <dsp:cNvSpPr/>
      </dsp:nvSpPr>
      <dsp:spPr>
        <a:xfrm>
          <a:off x="1384813" y="368813"/>
          <a:ext cx="3326373" cy="3326373"/>
        </a:xfrm>
        <a:prstGeom prst="blockArc">
          <a:avLst>
            <a:gd name="adj1" fmla="val 0"/>
            <a:gd name="adj2" fmla="val 27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FB6F1-E9BE-442B-A714-DB0706127AF3}">
      <dsp:nvSpPr>
        <dsp:cNvPr id="0" name=""/>
        <dsp:cNvSpPr/>
      </dsp:nvSpPr>
      <dsp:spPr>
        <a:xfrm>
          <a:off x="1384813" y="368813"/>
          <a:ext cx="3326373" cy="3326373"/>
        </a:xfrm>
        <a:prstGeom prst="blockArc">
          <a:avLst>
            <a:gd name="adj1" fmla="val 18900000"/>
            <a:gd name="adj2" fmla="val 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87C34-1764-4AAB-ACFA-DC5FFAB60406}">
      <dsp:nvSpPr>
        <dsp:cNvPr id="0" name=""/>
        <dsp:cNvSpPr/>
      </dsp:nvSpPr>
      <dsp:spPr>
        <a:xfrm>
          <a:off x="1384813" y="368813"/>
          <a:ext cx="3326373" cy="3326373"/>
        </a:xfrm>
        <a:prstGeom prst="blockArc">
          <a:avLst>
            <a:gd name="adj1" fmla="val 16200000"/>
            <a:gd name="adj2" fmla="val 18900000"/>
            <a:gd name="adj3"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C38FD4-07A4-4930-8598-633780A6A3F3}">
      <dsp:nvSpPr>
        <dsp:cNvPr id="0" name=""/>
        <dsp:cNvSpPr/>
      </dsp:nvSpPr>
      <dsp:spPr>
        <a:xfrm>
          <a:off x="2482453" y="1466453"/>
          <a:ext cx="1131093" cy="1131093"/>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Kotter’s 8-step model</a:t>
          </a:r>
        </a:p>
      </dsp:txBody>
      <dsp:txXfrm>
        <a:off x="2648098" y="1632098"/>
        <a:ext cx="799803" cy="799803"/>
      </dsp:txXfrm>
    </dsp:sp>
    <dsp:sp modelId="{E89CBF68-C117-468B-927F-41539AAB5AD7}">
      <dsp:nvSpPr>
        <dsp:cNvPr id="0" name=""/>
        <dsp:cNvSpPr/>
      </dsp:nvSpPr>
      <dsp:spPr>
        <a:xfrm>
          <a:off x="2652117" y="1434"/>
          <a:ext cx="791765" cy="791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Create sense of urgency</a:t>
          </a:r>
        </a:p>
      </dsp:txBody>
      <dsp:txXfrm>
        <a:off x="2768068" y="117385"/>
        <a:ext cx="559863" cy="559863"/>
      </dsp:txXfrm>
    </dsp:sp>
    <dsp:sp modelId="{92D967AE-6E15-496B-B25C-ECFD93BBAB56}">
      <dsp:nvSpPr>
        <dsp:cNvPr id="0" name=""/>
        <dsp:cNvSpPr/>
      </dsp:nvSpPr>
      <dsp:spPr>
        <a:xfrm>
          <a:off x="3808012" y="480221"/>
          <a:ext cx="791765" cy="791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Build a coalition</a:t>
          </a:r>
        </a:p>
      </dsp:txBody>
      <dsp:txXfrm>
        <a:off x="3923963" y="596172"/>
        <a:ext cx="559863" cy="559863"/>
      </dsp:txXfrm>
    </dsp:sp>
    <dsp:sp modelId="{964E1E6D-FEE4-4979-8170-4800C3312638}">
      <dsp:nvSpPr>
        <dsp:cNvPr id="0" name=""/>
        <dsp:cNvSpPr/>
      </dsp:nvSpPr>
      <dsp:spPr>
        <a:xfrm>
          <a:off x="4286800" y="1636117"/>
          <a:ext cx="791765" cy="791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Form a strategic vision</a:t>
          </a:r>
        </a:p>
      </dsp:txBody>
      <dsp:txXfrm>
        <a:off x="4402751" y="1752068"/>
        <a:ext cx="559863" cy="559863"/>
      </dsp:txXfrm>
    </dsp:sp>
    <dsp:sp modelId="{71DBD3B7-4233-4301-9228-7C18BF28832B}">
      <dsp:nvSpPr>
        <dsp:cNvPr id="0" name=""/>
        <dsp:cNvSpPr/>
      </dsp:nvSpPr>
      <dsp:spPr>
        <a:xfrm>
          <a:off x="3808012" y="2792012"/>
          <a:ext cx="791765" cy="79176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Enlist people</a:t>
          </a:r>
        </a:p>
      </dsp:txBody>
      <dsp:txXfrm>
        <a:off x="3923963" y="2907963"/>
        <a:ext cx="559863" cy="559863"/>
      </dsp:txXfrm>
    </dsp:sp>
    <dsp:sp modelId="{67D06C7C-01F0-4486-98BC-402CE51FA31A}">
      <dsp:nvSpPr>
        <dsp:cNvPr id="0" name=""/>
        <dsp:cNvSpPr/>
      </dsp:nvSpPr>
      <dsp:spPr>
        <a:xfrm>
          <a:off x="2652117" y="3270800"/>
          <a:ext cx="791765" cy="79176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Enable action</a:t>
          </a:r>
        </a:p>
      </dsp:txBody>
      <dsp:txXfrm>
        <a:off x="2768068" y="3386751"/>
        <a:ext cx="559863" cy="559863"/>
      </dsp:txXfrm>
    </dsp:sp>
    <dsp:sp modelId="{E68D6F98-627E-4F57-A25C-6C7A7AF4A029}">
      <dsp:nvSpPr>
        <dsp:cNvPr id="0" name=""/>
        <dsp:cNvSpPr/>
      </dsp:nvSpPr>
      <dsp:spPr>
        <a:xfrm>
          <a:off x="1496221" y="2792012"/>
          <a:ext cx="791765" cy="79176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Generate quick wins</a:t>
          </a:r>
        </a:p>
      </dsp:txBody>
      <dsp:txXfrm>
        <a:off x="1612172" y="2907963"/>
        <a:ext cx="559863" cy="559863"/>
      </dsp:txXfrm>
    </dsp:sp>
    <dsp:sp modelId="{083EF087-802B-48F1-8979-D0314B8523AA}">
      <dsp:nvSpPr>
        <dsp:cNvPr id="0" name=""/>
        <dsp:cNvSpPr/>
      </dsp:nvSpPr>
      <dsp:spPr>
        <a:xfrm>
          <a:off x="1017434" y="1636117"/>
          <a:ext cx="791765" cy="79176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Sustain change</a:t>
          </a:r>
        </a:p>
      </dsp:txBody>
      <dsp:txXfrm>
        <a:off x="1133385" y="1752068"/>
        <a:ext cx="559863" cy="559863"/>
      </dsp:txXfrm>
    </dsp:sp>
    <dsp:sp modelId="{CCE883F1-381F-432D-834F-7427AAB8C204}">
      <dsp:nvSpPr>
        <dsp:cNvPr id="0" name=""/>
        <dsp:cNvSpPr/>
      </dsp:nvSpPr>
      <dsp:spPr>
        <a:xfrm>
          <a:off x="1496221" y="480221"/>
          <a:ext cx="791765" cy="79176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Institute change</a:t>
          </a:r>
        </a:p>
      </dsp:txBody>
      <dsp:txXfrm>
        <a:off x="1612172" y="596172"/>
        <a:ext cx="559863" cy="5598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7E76-9D8F-4B30-9878-142C430B42B1}">
      <dsp:nvSpPr>
        <dsp:cNvPr id="0" name=""/>
        <dsp:cNvSpPr/>
      </dsp:nvSpPr>
      <dsp:spPr>
        <a:xfrm>
          <a:off x="1905" y="792559"/>
          <a:ext cx="1857374" cy="722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Create Climate for Change</a:t>
          </a:r>
        </a:p>
      </dsp:txBody>
      <dsp:txXfrm>
        <a:off x="1905" y="792559"/>
        <a:ext cx="1857374" cy="722081"/>
      </dsp:txXfrm>
    </dsp:sp>
    <dsp:sp modelId="{6A37D8D6-ADBA-4ED3-B4F8-CD6E761B9BCE}">
      <dsp:nvSpPr>
        <dsp:cNvPr id="0" name=""/>
        <dsp:cNvSpPr/>
      </dsp:nvSpPr>
      <dsp:spPr>
        <a:xfrm>
          <a:off x="1905" y="1514640"/>
          <a:ext cx="1857374" cy="1756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Trust-wide Survey</a:t>
          </a:r>
        </a:p>
        <a:p>
          <a:pPr marL="228600" lvl="1" indent="-228600" algn="l" defTabSz="889000">
            <a:lnSpc>
              <a:spcPct val="90000"/>
            </a:lnSpc>
            <a:spcBef>
              <a:spcPct val="0"/>
            </a:spcBef>
            <a:spcAft>
              <a:spcPct val="15000"/>
            </a:spcAft>
            <a:buChar char="•"/>
          </a:pPr>
          <a:r>
            <a:rPr lang="en-GB" sz="2000" kern="1200" dirty="0"/>
            <a:t>Engage board</a:t>
          </a:r>
        </a:p>
        <a:p>
          <a:pPr marL="228600" lvl="1" indent="-228600" algn="l" defTabSz="889000">
            <a:lnSpc>
              <a:spcPct val="90000"/>
            </a:lnSpc>
            <a:spcBef>
              <a:spcPct val="0"/>
            </a:spcBef>
            <a:spcAft>
              <a:spcPct val="15000"/>
            </a:spcAft>
            <a:buChar char="•"/>
          </a:pPr>
          <a:r>
            <a:rPr lang="en-GB" sz="2000" kern="1200" dirty="0"/>
            <a:t>Raise profile</a:t>
          </a:r>
        </a:p>
      </dsp:txBody>
      <dsp:txXfrm>
        <a:off x="1905" y="1514640"/>
        <a:ext cx="1857374" cy="1756800"/>
      </dsp:txXfrm>
    </dsp:sp>
    <dsp:sp modelId="{F050B539-64C1-48D7-8C4B-CB506EC3A533}">
      <dsp:nvSpPr>
        <dsp:cNvPr id="0" name=""/>
        <dsp:cNvSpPr/>
      </dsp:nvSpPr>
      <dsp:spPr>
        <a:xfrm>
          <a:off x="2119312" y="792559"/>
          <a:ext cx="1857374" cy="722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Engage and enable</a:t>
          </a:r>
        </a:p>
      </dsp:txBody>
      <dsp:txXfrm>
        <a:off x="2119312" y="792559"/>
        <a:ext cx="1857374" cy="722081"/>
      </dsp:txXfrm>
    </dsp:sp>
    <dsp:sp modelId="{60F65A2B-AE8C-4BC1-8A87-63C247E3DEDB}">
      <dsp:nvSpPr>
        <dsp:cNvPr id="0" name=""/>
        <dsp:cNvSpPr/>
      </dsp:nvSpPr>
      <dsp:spPr>
        <a:xfrm>
          <a:off x="2119312" y="1514640"/>
          <a:ext cx="1857374" cy="1756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Build capacity</a:t>
          </a:r>
        </a:p>
        <a:p>
          <a:pPr marL="228600" lvl="1" indent="-228600" algn="l" defTabSz="889000">
            <a:lnSpc>
              <a:spcPct val="90000"/>
            </a:lnSpc>
            <a:spcBef>
              <a:spcPct val="0"/>
            </a:spcBef>
            <a:spcAft>
              <a:spcPct val="15000"/>
            </a:spcAft>
            <a:buChar char="•"/>
          </a:pPr>
          <a:r>
            <a:rPr lang="en-GB" sz="2000" kern="1200" dirty="0"/>
            <a:t>Connect professions</a:t>
          </a:r>
        </a:p>
        <a:p>
          <a:pPr marL="228600" lvl="1" indent="-228600" algn="l" defTabSz="889000">
            <a:lnSpc>
              <a:spcPct val="90000"/>
            </a:lnSpc>
            <a:spcBef>
              <a:spcPct val="0"/>
            </a:spcBef>
            <a:spcAft>
              <a:spcPct val="15000"/>
            </a:spcAft>
            <a:buChar char="•"/>
          </a:pPr>
          <a:r>
            <a:rPr lang="en-GB" sz="2000" kern="1200" dirty="0"/>
            <a:t>Listen</a:t>
          </a:r>
        </a:p>
      </dsp:txBody>
      <dsp:txXfrm>
        <a:off x="2119312" y="1514640"/>
        <a:ext cx="1857374" cy="1756800"/>
      </dsp:txXfrm>
    </dsp:sp>
    <dsp:sp modelId="{80CFE7F1-6D7A-44EA-B797-FCC08F3AEEC3}">
      <dsp:nvSpPr>
        <dsp:cNvPr id="0" name=""/>
        <dsp:cNvSpPr/>
      </dsp:nvSpPr>
      <dsp:spPr>
        <a:xfrm>
          <a:off x="4236719" y="792559"/>
          <a:ext cx="1857374" cy="722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Implement and sustain</a:t>
          </a:r>
        </a:p>
      </dsp:txBody>
      <dsp:txXfrm>
        <a:off x="4236719" y="792559"/>
        <a:ext cx="1857374" cy="722081"/>
      </dsp:txXfrm>
    </dsp:sp>
    <dsp:sp modelId="{947BAB70-97FC-470B-9CE2-724AB7C1F863}">
      <dsp:nvSpPr>
        <dsp:cNvPr id="0" name=""/>
        <dsp:cNvSpPr/>
      </dsp:nvSpPr>
      <dsp:spPr>
        <a:xfrm>
          <a:off x="4236719" y="1514640"/>
          <a:ext cx="1857374" cy="1756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Evaluate</a:t>
          </a:r>
        </a:p>
        <a:p>
          <a:pPr marL="228600" lvl="1" indent="-228600" algn="l" defTabSz="889000">
            <a:lnSpc>
              <a:spcPct val="90000"/>
            </a:lnSpc>
            <a:spcBef>
              <a:spcPct val="0"/>
            </a:spcBef>
            <a:spcAft>
              <a:spcPct val="15000"/>
            </a:spcAft>
            <a:buChar char="•"/>
          </a:pPr>
          <a:r>
            <a:rPr lang="en-GB" sz="2000" kern="1200" dirty="0"/>
            <a:t>Develop </a:t>
          </a:r>
        </a:p>
        <a:p>
          <a:pPr marL="228600" lvl="1" indent="-228600" algn="l" defTabSz="889000">
            <a:lnSpc>
              <a:spcPct val="90000"/>
            </a:lnSpc>
            <a:spcBef>
              <a:spcPct val="0"/>
            </a:spcBef>
            <a:spcAft>
              <a:spcPct val="15000"/>
            </a:spcAft>
            <a:buChar char="•"/>
          </a:pPr>
          <a:r>
            <a:rPr lang="en-GB" sz="2000" kern="1200" dirty="0"/>
            <a:t>Embed</a:t>
          </a:r>
        </a:p>
      </dsp:txBody>
      <dsp:txXfrm>
        <a:off x="4236719" y="1514640"/>
        <a:ext cx="1857374" cy="1756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9F9FD-3333-4628-833B-F93175A519A9}">
      <dsp:nvSpPr>
        <dsp:cNvPr id="0" name=""/>
        <dsp:cNvSpPr/>
      </dsp:nvSpPr>
      <dsp:spPr>
        <a:xfrm>
          <a:off x="916483" y="1984"/>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Clear priorities and vision</a:t>
          </a:r>
        </a:p>
      </dsp:txBody>
      <dsp:txXfrm>
        <a:off x="916483" y="1984"/>
        <a:ext cx="2030015" cy="1218009"/>
      </dsp:txXfrm>
    </dsp:sp>
    <dsp:sp modelId="{8DC3D28C-16D1-4ED0-9DDA-0ACAA497965D}">
      <dsp:nvSpPr>
        <dsp:cNvPr id="0" name=""/>
        <dsp:cNvSpPr/>
      </dsp:nvSpPr>
      <dsp:spPr>
        <a:xfrm>
          <a:off x="3149500" y="1984"/>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Clinical Reference Group</a:t>
          </a:r>
        </a:p>
      </dsp:txBody>
      <dsp:txXfrm>
        <a:off x="3149500" y="1984"/>
        <a:ext cx="2030015" cy="1218009"/>
      </dsp:txXfrm>
    </dsp:sp>
    <dsp:sp modelId="{F42E4237-616D-4CB9-8C52-CAFA5EFAA970}">
      <dsp:nvSpPr>
        <dsp:cNvPr id="0" name=""/>
        <dsp:cNvSpPr/>
      </dsp:nvSpPr>
      <dsp:spPr>
        <a:xfrm>
          <a:off x="916483" y="14229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Project support</a:t>
          </a:r>
        </a:p>
      </dsp:txBody>
      <dsp:txXfrm>
        <a:off x="916483" y="1422995"/>
        <a:ext cx="2030015" cy="1218009"/>
      </dsp:txXfrm>
    </dsp:sp>
    <dsp:sp modelId="{5407006D-E8A3-416B-A2F4-C7401D1AA7C7}">
      <dsp:nvSpPr>
        <dsp:cNvPr id="0" name=""/>
        <dsp:cNvSpPr/>
      </dsp:nvSpPr>
      <dsp:spPr>
        <a:xfrm>
          <a:off x="3149500" y="14229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Clinical interface</a:t>
          </a:r>
        </a:p>
      </dsp:txBody>
      <dsp:txXfrm>
        <a:off x="3149500" y="1422995"/>
        <a:ext cx="2030015" cy="1218009"/>
      </dsp:txXfrm>
    </dsp:sp>
    <dsp:sp modelId="{AB7EC595-C187-4298-9D2A-8F0FDD3537B0}">
      <dsp:nvSpPr>
        <dsp:cNvPr id="0" name=""/>
        <dsp:cNvSpPr/>
      </dsp:nvSpPr>
      <dsp:spPr>
        <a:xfrm>
          <a:off x="2032992" y="2844006"/>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Multi-channel communication</a:t>
          </a:r>
        </a:p>
      </dsp:txBody>
      <dsp:txXfrm>
        <a:off x="2032992" y="2844006"/>
        <a:ext cx="2030015" cy="1218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7E76-9D8F-4B30-9878-142C430B42B1}">
      <dsp:nvSpPr>
        <dsp:cNvPr id="0" name=""/>
        <dsp:cNvSpPr/>
      </dsp:nvSpPr>
      <dsp:spPr>
        <a:xfrm>
          <a:off x="1905" y="996998"/>
          <a:ext cx="1857374" cy="687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Create Climate for Change</a:t>
          </a:r>
        </a:p>
      </dsp:txBody>
      <dsp:txXfrm>
        <a:off x="1905" y="996998"/>
        <a:ext cx="1857374" cy="687895"/>
      </dsp:txXfrm>
    </dsp:sp>
    <dsp:sp modelId="{6A37D8D6-ADBA-4ED3-B4F8-CD6E761B9BCE}">
      <dsp:nvSpPr>
        <dsp:cNvPr id="0" name=""/>
        <dsp:cNvSpPr/>
      </dsp:nvSpPr>
      <dsp:spPr>
        <a:xfrm>
          <a:off x="1905" y="1684893"/>
          <a:ext cx="1857374" cy="13821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Understand frustrations</a:t>
          </a:r>
        </a:p>
        <a:p>
          <a:pPr marL="171450" lvl="1" indent="-171450" algn="l" defTabSz="844550">
            <a:lnSpc>
              <a:spcPct val="90000"/>
            </a:lnSpc>
            <a:spcBef>
              <a:spcPct val="0"/>
            </a:spcBef>
            <a:spcAft>
              <a:spcPct val="15000"/>
            </a:spcAft>
            <a:buChar char="•"/>
          </a:pPr>
          <a:r>
            <a:rPr lang="en-GB" sz="1900" kern="1200" dirty="0"/>
            <a:t>Harness energy</a:t>
          </a:r>
        </a:p>
      </dsp:txBody>
      <dsp:txXfrm>
        <a:off x="1905" y="1684893"/>
        <a:ext cx="1857374" cy="1382107"/>
      </dsp:txXfrm>
    </dsp:sp>
    <dsp:sp modelId="{F050B539-64C1-48D7-8C4B-CB506EC3A533}">
      <dsp:nvSpPr>
        <dsp:cNvPr id="0" name=""/>
        <dsp:cNvSpPr/>
      </dsp:nvSpPr>
      <dsp:spPr>
        <a:xfrm>
          <a:off x="2119312" y="996998"/>
          <a:ext cx="1857374" cy="687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Engage and enable</a:t>
          </a:r>
        </a:p>
      </dsp:txBody>
      <dsp:txXfrm>
        <a:off x="2119312" y="996998"/>
        <a:ext cx="1857374" cy="687895"/>
      </dsp:txXfrm>
    </dsp:sp>
    <dsp:sp modelId="{60F65A2B-AE8C-4BC1-8A87-63C247E3DEDB}">
      <dsp:nvSpPr>
        <dsp:cNvPr id="0" name=""/>
        <dsp:cNvSpPr/>
      </dsp:nvSpPr>
      <dsp:spPr>
        <a:xfrm>
          <a:off x="2119312" y="1684893"/>
          <a:ext cx="1857374" cy="13821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Give permission</a:t>
          </a:r>
        </a:p>
        <a:p>
          <a:pPr marL="171450" lvl="1" indent="-171450" algn="l" defTabSz="844550">
            <a:lnSpc>
              <a:spcPct val="90000"/>
            </a:lnSpc>
            <a:spcBef>
              <a:spcPct val="0"/>
            </a:spcBef>
            <a:spcAft>
              <a:spcPct val="15000"/>
            </a:spcAft>
            <a:buChar char="•"/>
          </a:pPr>
          <a:r>
            <a:rPr lang="en-GB" sz="1900" kern="1200" dirty="0"/>
            <a:t>Measure outcomes</a:t>
          </a:r>
        </a:p>
      </dsp:txBody>
      <dsp:txXfrm>
        <a:off x="2119312" y="1684893"/>
        <a:ext cx="1857374" cy="1382107"/>
      </dsp:txXfrm>
    </dsp:sp>
    <dsp:sp modelId="{80CFE7F1-6D7A-44EA-B797-FCC08F3AEEC3}">
      <dsp:nvSpPr>
        <dsp:cNvPr id="0" name=""/>
        <dsp:cNvSpPr/>
      </dsp:nvSpPr>
      <dsp:spPr>
        <a:xfrm>
          <a:off x="4236719" y="996998"/>
          <a:ext cx="1857374" cy="687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Implement and sustain</a:t>
          </a:r>
        </a:p>
      </dsp:txBody>
      <dsp:txXfrm>
        <a:off x="4236719" y="996998"/>
        <a:ext cx="1857374" cy="687895"/>
      </dsp:txXfrm>
    </dsp:sp>
    <dsp:sp modelId="{947BAB70-97FC-470B-9CE2-724AB7C1F863}">
      <dsp:nvSpPr>
        <dsp:cNvPr id="0" name=""/>
        <dsp:cNvSpPr/>
      </dsp:nvSpPr>
      <dsp:spPr>
        <a:xfrm>
          <a:off x="4236719" y="1684893"/>
          <a:ext cx="1857374" cy="13821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Innovation culture</a:t>
          </a:r>
        </a:p>
        <a:p>
          <a:pPr marL="171450" lvl="1" indent="-171450" algn="l" defTabSz="844550">
            <a:lnSpc>
              <a:spcPct val="90000"/>
            </a:lnSpc>
            <a:spcBef>
              <a:spcPct val="0"/>
            </a:spcBef>
            <a:spcAft>
              <a:spcPct val="15000"/>
            </a:spcAft>
            <a:buChar char="•"/>
          </a:pPr>
          <a:r>
            <a:rPr lang="en-GB" sz="1900" kern="1200" dirty="0"/>
            <a:t>Communicate success</a:t>
          </a:r>
        </a:p>
      </dsp:txBody>
      <dsp:txXfrm>
        <a:off x="4236719" y="1684893"/>
        <a:ext cx="1857374" cy="1382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9F9FD-3333-4628-833B-F93175A519A9}">
      <dsp:nvSpPr>
        <dsp:cNvPr id="0" name=""/>
        <dsp:cNvSpPr/>
      </dsp:nvSpPr>
      <dsp:spPr>
        <a:xfrm>
          <a:off x="916483" y="1984"/>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Clinical leadership</a:t>
          </a:r>
        </a:p>
      </dsp:txBody>
      <dsp:txXfrm>
        <a:off x="916483" y="1984"/>
        <a:ext cx="2030015" cy="1218009"/>
      </dsp:txXfrm>
    </dsp:sp>
    <dsp:sp modelId="{8ACC2FC8-AB22-45E7-BDAA-FE39099540E4}">
      <dsp:nvSpPr>
        <dsp:cNvPr id="0" name=""/>
        <dsp:cNvSpPr/>
      </dsp:nvSpPr>
      <dsp:spPr>
        <a:xfrm>
          <a:off x="3149500" y="1984"/>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Time and energy</a:t>
          </a:r>
        </a:p>
      </dsp:txBody>
      <dsp:txXfrm>
        <a:off x="3149500" y="1984"/>
        <a:ext cx="2030015" cy="1218009"/>
      </dsp:txXfrm>
    </dsp:sp>
    <dsp:sp modelId="{8DC3D28C-16D1-4ED0-9DDA-0ACAA497965D}">
      <dsp:nvSpPr>
        <dsp:cNvPr id="0" name=""/>
        <dsp:cNvSpPr/>
      </dsp:nvSpPr>
      <dsp:spPr>
        <a:xfrm>
          <a:off x="916483" y="14229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Autonomy</a:t>
          </a:r>
        </a:p>
      </dsp:txBody>
      <dsp:txXfrm>
        <a:off x="916483" y="1422995"/>
        <a:ext cx="2030015" cy="1218009"/>
      </dsp:txXfrm>
    </dsp:sp>
    <dsp:sp modelId="{F42E4237-616D-4CB9-8C52-CAFA5EFAA970}">
      <dsp:nvSpPr>
        <dsp:cNvPr id="0" name=""/>
        <dsp:cNvSpPr/>
      </dsp:nvSpPr>
      <dsp:spPr>
        <a:xfrm>
          <a:off x="3149500" y="14229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Meaningful impact</a:t>
          </a:r>
        </a:p>
      </dsp:txBody>
      <dsp:txXfrm>
        <a:off x="3149500" y="1422995"/>
        <a:ext cx="2030015" cy="1218009"/>
      </dsp:txXfrm>
    </dsp:sp>
    <dsp:sp modelId="{5407006D-E8A3-416B-A2F4-C7401D1AA7C7}">
      <dsp:nvSpPr>
        <dsp:cNvPr id="0" name=""/>
        <dsp:cNvSpPr/>
      </dsp:nvSpPr>
      <dsp:spPr>
        <a:xfrm>
          <a:off x="2032992" y="2844006"/>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Safety and quality</a:t>
          </a:r>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C885-AFDB-402A-91BF-6C5E396A30FB}" type="datetimeFigureOut">
              <a:rPr lang="en-GB" smtClean="0"/>
              <a:t>15/07/2024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08719-5B77-4D91-A168-ED750BA938EC}" type="slidenum">
              <a:rPr lang="en-GB" smtClean="0"/>
              <a:t>‹#›</a:t>
            </a:fld>
            <a:endParaRPr lang="en-GB"/>
          </a:p>
        </p:txBody>
      </p:sp>
    </p:spTree>
    <p:extLst>
      <p:ext uri="{BB962C8B-B14F-4D97-AF65-F5344CB8AC3E}">
        <p14:creationId xmlns:p14="http://schemas.microsoft.com/office/powerpoint/2010/main" val="92690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808719-5B77-4D91-A168-ED750BA938EC}" type="slidenum">
              <a:rPr lang="en-GB" smtClean="0"/>
              <a:t>2</a:t>
            </a:fld>
            <a:endParaRPr lang="en-GB"/>
          </a:p>
        </p:txBody>
      </p:sp>
    </p:spTree>
    <p:extLst>
      <p:ext uri="{BB962C8B-B14F-4D97-AF65-F5344CB8AC3E}">
        <p14:creationId xmlns:p14="http://schemas.microsoft.com/office/powerpoint/2010/main" val="116399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however an external valuation from Sheffield found there were concerns from staff such as that this could be problematic for some patients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e.g</a:t>
            </a:r>
            <a:r>
              <a:rPr lang="en-GB" sz="1800" dirty="0">
                <a:effectLst/>
                <a:latin typeface="Arial" panose="020B0604020202020204" pitchFamily="34" charset="0"/>
                <a:ea typeface="Calibri" panose="020F0502020204030204" pitchFamily="34" charset="0"/>
                <a:cs typeface="Times New Roman" panose="02020603050405020304" pitchFamily="18" charset="0"/>
              </a:rPr>
              <a:t> with cognitive impairment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27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They also noted that Covid had been a catalyst for change, but emphasise the need for staff support (Greenberg and Tracy,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29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103513E7-DD63-4DDE-87CB-9714E240B21B}"/>
              </a:ext>
            </a:extLst>
          </p:cNvPr>
          <p:cNvSpPr txBox="1">
            <a:spLocks noChangeArrowheads="1"/>
          </p:cNvSpPr>
          <p:nvPr/>
        </p:nvSpPr>
        <p:spPr bwMode="auto">
          <a:xfrm>
            <a:off x="1594483" y="1102929"/>
            <a:ext cx="4616026" cy="37784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pPr marL="0" marR="0" lvl="0" indent="0" algn="l" defTabSz="483078" rtl="0" eaLnBrk="1" fontAlgn="base" latinLnBrk="0" hangingPunct="0">
              <a:lnSpc>
                <a:spcPct val="93000"/>
              </a:lnSpc>
              <a:spcBef>
                <a:spcPct val="0"/>
              </a:spcBef>
              <a:spcAft>
                <a:spcPct val="0"/>
              </a:spcAft>
              <a:buClr>
                <a:srgbClr val="000000"/>
              </a:buClr>
              <a:buSzPct val="45000"/>
              <a:buFontTx/>
              <a:buNone/>
              <a:tabLst/>
              <a:defRPr/>
            </a:pPr>
            <a:endParaRPr kumimoji="0" lang="en-GB" sz="25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8" name="Text Box 2">
            <a:extLst>
              <a:ext uri="{FF2B5EF4-FFF2-40B4-BE49-F238E27FC236}">
                <a16:creationId xmlns:a16="http://schemas.microsoft.com/office/drawing/2014/main" id="{001DCD49-96C9-4AA2-940B-52EE1A6F5405}"/>
              </a:ext>
            </a:extLst>
          </p:cNvPr>
          <p:cNvSpPr txBox="1">
            <a:spLocks noGrp="1" noChangeArrowheads="1"/>
          </p:cNvSpPr>
          <p:nvPr>
            <p:ph type="body"/>
          </p:nvPr>
        </p:nvSpPr>
        <p:spPr bwMode="auto">
          <a:xfrm>
            <a:off x="1191079" y="5246741"/>
            <a:ext cx="5430806" cy="41925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90577" indent="-90577">
              <a:lnSpc>
                <a:spcPct val="93000"/>
              </a:lnSpc>
              <a:spcBef>
                <a:spcPct val="0"/>
              </a:spcBef>
              <a:buSzPct val="45000"/>
              <a:tabLst>
                <a:tab pos="764873" algn="l"/>
                <a:tab pos="1529745" algn="l"/>
                <a:tab pos="2294618" algn="l"/>
                <a:tab pos="3059491" algn="l"/>
                <a:tab pos="3824364" algn="l"/>
                <a:tab pos="4589236" algn="l"/>
                <a:tab pos="5354109" algn="l"/>
              </a:tabLst>
            </a:pPr>
            <a:r>
              <a:rPr lang="en-GB" altLang="en-US" sz="1500" b="1" dirty="0">
                <a:latin typeface="Arial" panose="020B0604020202020204" pitchFamily="34" charset="0"/>
                <a:cs typeface="msgothic" charset="0"/>
              </a:rPr>
              <a:t>And we must consider digital </a:t>
            </a:r>
            <a:r>
              <a:rPr lang="en-GB" altLang="en-US" sz="1500" b="1" dirty="0" err="1">
                <a:latin typeface="Arial" panose="020B0604020202020204" pitchFamily="34" charset="0"/>
                <a:cs typeface="msgothic" charset="0"/>
              </a:rPr>
              <a:t>inclsion</a:t>
            </a:r>
            <a:r>
              <a:rPr lang="en-GB" altLang="en-US" sz="1500" b="1" dirty="0">
                <a:latin typeface="Arial" panose="020B0604020202020204" pitchFamily="34" charset="0"/>
                <a:cs typeface="msgothic" charset="0"/>
              </a:rPr>
              <a:t> , which this apers highlights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So how do we move from our current to a future state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2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I feel we must contextualise the why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 and frame change differently for different groups as in the NHS, we operate in a complex adaptive system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Plsek</a:t>
            </a:r>
            <a:r>
              <a:rPr lang="en-GB" sz="1200" dirty="0">
                <a:effectLst/>
                <a:latin typeface="Arial" panose="020B0604020202020204" pitchFamily="34" charset="0"/>
                <a:ea typeface="Calibri" panose="020F0502020204030204" pitchFamily="34" charset="0"/>
                <a:cs typeface="Times New Roman" panose="02020603050405020304" pitchFamily="18" charset="0"/>
              </a:rPr>
              <a:t> and Greenhalgh, 2001)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a business canvas is a tool which articulates, in this case how we wish to improve mental health and learning disability services by digitally enabling patients and professionals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9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kern="12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as potential  approach to enhance engagement considering the Service Experience framework which highlights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dirty="0"/>
              <a:t>•	desired outcome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dirty="0"/>
              <a:t>•	experience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dirty="0"/>
              <a:t>•	touchpoints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dirty="0"/>
              <a:t>•	behaviour tools </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dirty="0"/>
              <a:t>•	and procedures</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28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So if want to improve patient experience by further improvements to online consultation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E624D-2F76-43CB-B9FB-5FAC8E106D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75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the outcome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06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GB" sz="1200" kern="12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I feel must be around improving value.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GB" sz="1200" kern="1200" dirty="0">
                <a:solidFill>
                  <a:srgbClr val="111111"/>
                </a:solidFill>
                <a:effectLst/>
                <a:latin typeface="Arial" panose="020B0604020202020204" pitchFamily="34" charset="0"/>
                <a:ea typeface="Times New Roman" panose="02020603050405020304" pitchFamily="18" charset="0"/>
                <a:cs typeface="Times New Roman" panose="02020603050405020304" pitchFamily="18" charset="0"/>
              </a:rPr>
              <a:t>We must  articulate how this is linked to patient outcomes with the resource we have (Porter, 2010)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51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clinical engagement could also  be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ehnaced</a:t>
            </a:r>
            <a:r>
              <a:rPr lang="en-GB" sz="1800" dirty="0">
                <a:effectLst/>
                <a:latin typeface="Arial" panose="020B0604020202020204" pitchFamily="34" charset="0"/>
                <a:ea typeface="Calibri" panose="020F0502020204030204" pitchFamily="34" charset="0"/>
                <a:cs typeface="Times New Roman" panose="02020603050405020304" pitchFamily="18" charset="0"/>
              </a:rPr>
              <a:t> by using the approach from Stanford University making sure that we can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empathise with end users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 defining why we are using a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before prototyping and testing (Doorley </a:t>
            </a:r>
            <a:r>
              <a:rPr lang="en-GB" sz="1800" i="1" dirty="0">
                <a:effectLst/>
                <a:latin typeface="Arial" panose="020B0604020202020204" pitchFamily="34" charset="0"/>
                <a:ea typeface="Calibri" panose="020F0502020204030204" pitchFamily="34" charset="0"/>
                <a:cs typeface="Times New Roman" panose="02020603050405020304" pitchFamily="18" charset="0"/>
              </a:rPr>
              <a:t>et al.</a:t>
            </a:r>
            <a:r>
              <a:rPr lang="en-GB" sz="1800" dirty="0">
                <a:effectLst/>
                <a:latin typeface="Arial" panose="020B0604020202020204" pitchFamily="34" charset="0"/>
                <a:ea typeface="Calibri" panose="020F0502020204030204" pitchFamily="34" charset="0"/>
                <a:cs typeface="Times New Roman" panose="02020603050405020304" pitchFamily="18" charset="0"/>
              </a:rPr>
              <a:t>, 2018)(NHS England, 2019)(University of Cambridge, 2013)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99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I work in one of the largest mental health and learning disability trusts in England this covers a population 1.7 million, 9000 staff across a diverse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poultion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09B88C-866A-4959-AC7E-37EAFA22B4A5}" type="slidenum">
              <a:rPr lang="en-GB" smtClean="0"/>
              <a:t>5</a:t>
            </a:fld>
            <a:endParaRPr lang="en-GB"/>
          </a:p>
        </p:txBody>
      </p:sp>
    </p:spTree>
    <p:extLst>
      <p:ext uri="{BB962C8B-B14F-4D97-AF65-F5344CB8AC3E}">
        <p14:creationId xmlns:p14="http://schemas.microsoft.com/office/powerpoint/2010/main" val="26864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 also feel we must underpin any change with a quality improvement approach but also to give staff the tools to continually improve, for example the use of lean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29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continuous improvement has to be inclusively designed so I have to make sure that we not only explore, create, and manage the issues but also evaluate the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4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means outcome and experience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827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Has to be measured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implementing outcome measures,(Improvement, 2016) I believe  will enable us to do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808719-5B77-4D91-A168-ED750BA938EC}" type="slidenum">
              <a:rPr lang="en-GB" smtClean="0"/>
              <a:t>26</a:t>
            </a:fld>
            <a:endParaRPr lang="en-GB"/>
          </a:p>
        </p:txBody>
      </p:sp>
    </p:spTree>
    <p:extLst>
      <p:ext uri="{BB962C8B-B14F-4D97-AF65-F5344CB8AC3E}">
        <p14:creationId xmlns:p14="http://schemas.microsoft.com/office/powerpoint/2010/main" val="425267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key touchpoints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41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will be ensuring that the patient at the centre, and any new design has to be coproduced alongside our multidisciplinary teams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542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Visualising any improvement is key</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803865-A68B-4466-B59D-B7EE3F7EBEA1}"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0575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We  also have to think about policies, procedures and approaches that we need to adopt such as the approach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recod</a:t>
            </a:r>
            <a:r>
              <a:rPr lang="en-GB" sz="1800" dirty="0">
                <a:effectLst/>
                <a:latin typeface="Arial" panose="020B0604020202020204" pitchFamily="34" charset="0"/>
                <a:ea typeface="Calibri" panose="020F0502020204030204" pitchFamily="34" charset="0"/>
                <a:cs typeface="Times New Roman" panose="02020603050405020304" pitchFamily="18" charset="0"/>
              </a:rPr>
              <a:t> keeping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clicnal</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sfety</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4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So for me improving the patient experience is not just about online consultation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This is just one component to deliver better outcomes for patients, but also includes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developing the patient facing component of the great north care record (</a:t>
            </a:r>
            <a:r>
              <a:rPr lang="en-GB" sz="1200" i="1" dirty="0">
                <a:effectLst/>
                <a:latin typeface="Arial" panose="020B0604020202020204" pitchFamily="34" charset="0"/>
                <a:ea typeface="Calibri" panose="020F0502020204030204" pitchFamily="34" charset="0"/>
                <a:cs typeface="Times New Roman" panose="02020603050405020304" pitchFamily="18" charset="0"/>
              </a:rPr>
              <a:t>Great North Care Record</a:t>
            </a:r>
            <a:r>
              <a:rPr lang="en-GB" sz="1200" dirty="0">
                <a:effectLst/>
                <a:latin typeface="Arial" panose="020B0604020202020204" pitchFamily="34" charset="0"/>
                <a:ea typeface="Calibri" panose="020F0502020204030204" pitchFamily="34" charset="0"/>
                <a:cs typeface="Times New Roman" panose="02020603050405020304" pitchFamily="18" charset="0"/>
              </a:rPr>
              <a:t>, 2021)(</a:t>
            </a:r>
            <a:r>
              <a:rPr lang="en-GB" sz="1200" i="1" dirty="0">
                <a:effectLst/>
                <a:latin typeface="Arial" panose="020B0604020202020204" pitchFamily="34" charset="0"/>
                <a:ea typeface="Calibri" panose="020F0502020204030204" pitchFamily="34" charset="0"/>
                <a:cs typeface="Times New Roman" panose="02020603050405020304" pitchFamily="18" charset="0"/>
              </a:rPr>
              <a:t>Great North Care Record</a:t>
            </a:r>
            <a:r>
              <a:rPr lang="en-GB" sz="1200" dirty="0">
                <a:effectLst/>
                <a:latin typeface="Arial" panose="020B0604020202020204" pitchFamily="34" charset="0"/>
                <a:ea typeface="Calibri" panose="020F0502020204030204" pitchFamily="34" charset="0"/>
                <a:cs typeface="Times New Roman" panose="02020603050405020304" pitchFamily="18" charset="0"/>
              </a:rPr>
              <a:t>, 2021)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 all the way through to enabling the electronic patient record to link directly for immediate tests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b="1" dirty="0">
                <a:effectLst/>
                <a:latin typeface="Arial" panose="020B0604020202020204" pitchFamily="34" charset="0"/>
                <a:ea typeface="Calibri" panose="020F0502020204030204" pitchFamily="34" charset="0"/>
                <a:cs typeface="Times New Roman" panose="02020603050405020304" pitchFamily="18" charset="0"/>
              </a:rPr>
              <a:t>However I do think there are challenges going from an initial vision to achieving the desired outcome within the NHS.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E624D-2F76-43CB-B9FB-5FAC8E106D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51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73" tIns="44086" rIns="88173" bIns="44086"/>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These challenges been descried for along time However if we fully  adopt a Sociotechnical principles, and </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I think what still holds true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Some core features of a Socio technical approach t approach described by Clegg and colleagues or the guiding principles for St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there is no such thing as 90 project merely business change projects mediated by people in it
improvements require a systems approach
local initiatives work
 full beat push every time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focus on benefits
join it all up
monitoring and evaluation</a:t>
            </a:r>
          </a:p>
        </p:txBody>
      </p:sp>
      <p:sp>
        <p:nvSpPr>
          <p:cNvPr id="243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73" tIns="44086" rIns="88173" bIns="44086" anchor="b"/>
          <a:lstStyle>
            <a:lvl1pPr defTabSz="882650">
              <a:defRPr>
                <a:solidFill>
                  <a:schemeClr val="tx1"/>
                </a:solidFill>
                <a:latin typeface="Arial" panose="020B0604020202020204" pitchFamily="34" charset="0"/>
                <a:cs typeface="Arial" panose="020B0604020202020204" pitchFamily="34" charset="0"/>
              </a:defRPr>
            </a:lvl1pPr>
            <a:lvl2pPr marL="717550" indent="-276225" defTabSz="882650">
              <a:defRPr>
                <a:solidFill>
                  <a:schemeClr val="tx1"/>
                </a:solidFill>
                <a:latin typeface="Arial" panose="020B0604020202020204" pitchFamily="34" charset="0"/>
                <a:cs typeface="Arial" panose="020B0604020202020204" pitchFamily="34" charset="0"/>
              </a:defRPr>
            </a:lvl2pPr>
            <a:lvl3pPr marL="1101725" indent="-219075" defTabSz="882650">
              <a:defRPr>
                <a:solidFill>
                  <a:schemeClr val="tx1"/>
                </a:solidFill>
                <a:latin typeface="Arial" panose="020B0604020202020204" pitchFamily="34" charset="0"/>
                <a:cs typeface="Arial" panose="020B0604020202020204" pitchFamily="34" charset="0"/>
              </a:defRPr>
            </a:lvl3pPr>
            <a:lvl4pPr marL="1543050" indent="-220663" defTabSz="882650">
              <a:defRPr>
                <a:solidFill>
                  <a:schemeClr val="tx1"/>
                </a:solidFill>
                <a:latin typeface="Arial" panose="020B0604020202020204" pitchFamily="34" charset="0"/>
                <a:cs typeface="Arial" panose="020B0604020202020204" pitchFamily="34" charset="0"/>
              </a:defRPr>
            </a:lvl4pPr>
            <a:lvl5pPr marL="1984375" indent="-220663" defTabSz="882650">
              <a:defRPr>
                <a:solidFill>
                  <a:schemeClr val="tx1"/>
                </a:solidFill>
                <a:latin typeface="Arial" panose="020B0604020202020204" pitchFamily="34" charset="0"/>
                <a:cs typeface="Arial" panose="020B0604020202020204" pitchFamily="34" charset="0"/>
              </a:defRPr>
            </a:lvl5pPr>
            <a:lvl6pPr marL="2441575" indent="-220663" defTabSz="8826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20663" defTabSz="8826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20663" defTabSz="8826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20663" defTabSz="8826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882650" rtl="0" eaLnBrk="1" fontAlgn="base" latinLnBrk="0" hangingPunct="1">
              <a:lnSpc>
                <a:spcPct val="100000"/>
              </a:lnSpc>
              <a:spcBef>
                <a:spcPct val="0"/>
              </a:spcBef>
              <a:spcAft>
                <a:spcPct val="0"/>
              </a:spcAft>
              <a:buClrTx/>
              <a:buSzTx/>
              <a:buFontTx/>
              <a:buNone/>
              <a:tabLst/>
              <a:defRPr/>
            </a:pPr>
            <a:fld id="{E34CD02F-054F-4110-8CE5-28AFC97D3CE0}" type="slidenum">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82650" rtl="0" eaLnBrk="1" fontAlgn="base" latinLnBrk="0" hangingPunct="1">
                <a:lnSpc>
                  <a:spcPct val="100000"/>
                </a:lnSpc>
                <a:spcBef>
                  <a:spcPct val="0"/>
                </a:spcBef>
                <a:spcAft>
                  <a:spcPct val="0"/>
                </a:spcAft>
                <a:buClrTx/>
                <a:buSzTx/>
                <a:buFontTx/>
                <a:buNone/>
                <a:tabLst/>
                <a:defRPr/>
              </a:pPr>
              <a:t>32</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426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0000"/>
                </a:solidFill>
                <a:effectLst/>
                <a:ea typeface="Times New Roman" panose="02020603050405020304" pitchFamily="18" charset="0"/>
                <a:cs typeface="Times New Roman" panose="02020603050405020304" pitchFamily="18" charset="0"/>
              </a:rPr>
              <a:t>For context CNTW has one of the first CCIO/CIO and things have moved 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5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Thes principles could help  balance the resource we have, whilst managing the external performance measures to ensure that patients have a high quality and a sustainable service in the future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001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71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Less reliance on international recruitment, putting</a:t>
            </a:r>
            <a:r>
              <a:rPr lang="en-GB" baseline="0" dirty="0"/>
              <a:t> staffing on a sustainable footing.</a:t>
            </a:r>
            <a:endParaRPr lang="en-GB" dirty="0"/>
          </a:p>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26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Less reliance on international recruitment, putting</a:t>
            </a:r>
            <a:r>
              <a:rPr lang="en-GB" baseline="0" dirty="0"/>
              <a:t> staffing on a sustainable footing.</a:t>
            </a:r>
            <a:endParaRPr lang="en-GB" dirty="0"/>
          </a:p>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71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Less reliance on international recruitment, putting</a:t>
            </a:r>
            <a:r>
              <a:rPr lang="en-GB" baseline="0" dirty="0"/>
              <a:t> staffing on a sustainable footing.</a:t>
            </a:r>
            <a:endParaRPr lang="en-GB" dirty="0"/>
          </a:p>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600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Less reliance on international recruitment, putting</a:t>
            </a:r>
            <a:r>
              <a:rPr lang="en-GB" baseline="0" dirty="0"/>
              <a:t> staffing on a sustainable footing.</a:t>
            </a:r>
            <a:endParaRPr lang="en-GB" dirty="0"/>
          </a:p>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750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Less reliance on international recruitment, putting</a:t>
            </a:r>
            <a:r>
              <a:rPr lang="en-GB" baseline="0" dirty="0"/>
              <a:t> staffing on a sustainable footing.</a:t>
            </a:r>
            <a:endParaRPr lang="en-GB" dirty="0"/>
          </a:p>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2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Less reliance on international recruitment, putting</a:t>
            </a:r>
            <a:r>
              <a:rPr lang="en-GB" baseline="0" dirty="0"/>
              <a:t> staffing on a sustainable footing.</a:t>
            </a:r>
            <a:endParaRPr lang="en-GB" dirty="0"/>
          </a:p>
          <a:p>
            <a:pPr marL="0" indent="0">
              <a:buFont typeface="Arial" panose="020B0604020202020204" pitchFamily="34" charset="0"/>
              <a:buNone/>
            </a:pPr>
            <a:endParaRPr lang="en-GB" dirty="0"/>
          </a:p>
          <a:p>
            <a:pPr marL="171450" indent="-171450" fontAlgn="base">
              <a:buFont typeface="Arial" panose="020B0604020202020204" pitchFamily="34" charset="0"/>
              <a:buChar char="•"/>
            </a:pPr>
            <a:r>
              <a:rPr lang="en-GB" sz="1200" b="1" i="0" kern="1200" dirty="0">
                <a:solidFill>
                  <a:schemeClr val="tx1"/>
                </a:solidFill>
                <a:effectLst/>
                <a:latin typeface="+mn-lt"/>
                <a:ea typeface="+mn-ea"/>
                <a:cs typeface="+mn-cs"/>
              </a:rPr>
              <a:t>This is a promise we must all make to each other – to work together to improve the experience of working in the NHS for everyone.</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themes and words that make up Our People Promise have come from those who work in the NHS. People in different healthcare roles and organisations have made it clear what matters most to them, and what would make the greatest difference in improving their experience in the workplace. This is what we should all be able to say about working in the NHS, by 2024.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5 high level impact actions for nursing, nursing and midwifery self assessment</a:t>
            </a:r>
            <a:r>
              <a:rPr lang="en-GB" baseline="0" dirty="0"/>
              <a:t> tool/Drs Retention Action Plan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4D76B-9055-4097-8190-3576A5891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885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089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Clinicians in Community Services  already record Clinician Related Outcome Measures (CROM) via the Mental Health Clustering Tool (MHCT).  </a:t>
            </a:r>
          </a:p>
          <a:p>
            <a:r>
              <a:rPr lang="en-GB" b="1" dirty="0"/>
              <a:t>However, there is an essential need to gain increased feedback from clients about their outcomes (PROMs) and Experience of services (PREMs).</a:t>
            </a:r>
          </a:p>
          <a:p>
            <a:r>
              <a:rPr lang="en-GB" b="1" dirty="0"/>
              <a:t>Gaining feedback from Service Users is important and can be of particular value when integrated into discussions with Service Users and considered at reviews and when treatment planning.  </a:t>
            </a:r>
          </a:p>
          <a:p>
            <a:r>
              <a:rPr lang="en-GB" b="1" dirty="0"/>
              <a:t>Patient Rated Outcome Measure (PROM):</a:t>
            </a:r>
            <a:br>
              <a:rPr lang="en-GB" b="1" dirty="0"/>
            </a:br>
            <a:r>
              <a:rPr lang="en-GB" b="1" dirty="0"/>
              <a:t>In line with National guidance, CNTW are using the Short Warwick &amp; Edinburgh Mental Wellbeing Scale (SWEMWBS) as a Patient Rated Outcome Measure (PROM).  The PROM should be collected in line with the MHCT, i.e. on completion of initial assessment, at routine review, significant change in presenting needs, e.g., at admission; and at discharge.</a:t>
            </a:r>
          </a:p>
          <a:p>
            <a:r>
              <a:rPr lang="en-GB" b="1" dirty="0"/>
              <a:t>This short questionnaire is not anonymous and when returned the response is available in the Patient record, and should be discussed at reviews with service users to inform treatment plans</a:t>
            </a:r>
          </a:p>
          <a:p>
            <a:r>
              <a:rPr lang="en-GB" b="1" dirty="0"/>
              <a:t>Patient Rated Experience Measure (PREM):</a:t>
            </a:r>
            <a:br>
              <a:rPr lang="en-GB" b="1" dirty="0"/>
            </a:br>
            <a:r>
              <a:rPr lang="en-GB" b="1" dirty="0"/>
              <a:t>Unlike SWEMWB feedback, PREM feedback is anonymous.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17FDD-5141-49E1-92D8-F3C640A6A35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08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form an informatics to digital strategy and simplifying priorities I feel can help to engage </a:t>
            </a:r>
            <a:r>
              <a:rPr lang="en-GB" dirty="0" err="1"/>
              <a:t>collegeues</a:t>
            </a:r>
            <a:r>
              <a:rPr lang="en-GB" dirty="0"/>
              <a:t> in </a:t>
            </a:r>
            <a:r>
              <a:rPr lang="en-GB" dirty="0" err="1"/>
              <a:t>theegenda</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Priorities</a:t>
            </a:r>
            <a:r>
              <a:rPr kumimoji="0" lang="en-GB" sz="1200" b="0" i="0" u="none" strike="noStrike" kern="1200" cap="none" spc="0" normalizeH="0" baseline="0" noProof="0" dirty="0">
                <a:ln>
                  <a:noFill/>
                </a:ln>
                <a:solidFill>
                  <a:prstClr val="black"/>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Improving Core Clinical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Empowering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Advancing the use of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Seamless System Wide Working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Improving efficiency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Safe, secure and stable systems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473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Digital native is a term coined by Marc Prensky in 2001 to describe the generation of people who grew up in the era of ubiquitous technology, including computers and the internet.</a:t>
            </a:r>
          </a:p>
          <a:p>
            <a:endParaRPr lang="en-GB"/>
          </a:p>
          <a:p>
            <a:r>
              <a:rPr lang="en-GB"/>
              <a:t>On the Horizon. "Digital Natives, Digital Immigrants,"</a:t>
            </a:r>
          </a:p>
          <a:p>
            <a:endParaRPr lang="en-GB"/>
          </a:p>
          <a:p>
            <a:r>
              <a:rPr lang="en-GB"/>
              <a:t>Digital natives are comfortable with technology and computers at an early age and consider technology to be an integral and necessary part of their lives. Many teenagers and children in developed countries are considered to be digital natives, as they mainly communicate and learn via computers, social networking services, and texting.</a:t>
            </a:r>
          </a:p>
          <a:p>
            <a:endParaRPr lang="en-GB"/>
          </a:p>
          <a:p>
            <a:r>
              <a:rPr lang="en-GB"/>
              <a:t>The opposites of digital natives are digital immigrants (people who have had to adapt to the new language of technology) and digital refugees (people whose jobs, livelihoods, and lives have been disrupted by the rapid advance of information technology, automation, and artificial intelligence).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384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1363"/>
            <a:ext cx="4937125" cy="3702050"/>
          </a:xfrm>
        </p:spPr>
      </p:sp>
      <p:sp>
        <p:nvSpPr>
          <p:cNvPr id="3" name="Notes Placeholder 2"/>
          <p:cNvSpPr>
            <a:spLocks noGrp="1"/>
          </p:cNvSpPr>
          <p:nvPr>
            <p:ph type="body" idx="1"/>
          </p:nvPr>
        </p:nvSpPr>
        <p:spPr/>
        <p:txBody>
          <a:bodyPr/>
          <a:lstStyle/>
          <a:p>
            <a:r>
              <a:rPr lang="en-GB"/>
              <a:t>What was clear from the initial survey and from the subsequent follow up is that clinicians are well versed in and express positivity to, the use of outcome collection to guide and inform practice as well as ensure collaboration with service users and with carers.</a:t>
            </a:r>
          </a:p>
          <a:p>
            <a:r>
              <a:rPr lang="en-GB"/>
              <a:t>Clinicians in general seem motivated to using outcome measurements; however, what is also clear is the fundamental need to ensure this is driven by an efficient, systematic process.  Moreso, the outcome measurement should have clear specificity to the presenting complaint.  It is apparent throughout discussions with clinical staff and with service users that the most successfully embedded outcome approaches are those that by virtue of meaningfulness to a clinical agenda, show improvement.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E5C79-6219-4E4A-B9B6-2A40275818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183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better way to leverage change in the clinical environment is perhaps to consider </a:t>
            </a:r>
            <a:r>
              <a:rPr lang="en-GB" err="1"/>
              <a:t>Everet</a:t>
            </a:r>
            <a:r>
              <a:rPr lang="en-GB"/>
              <a:t> Rogers’ diffusion of innovation model. </a:t>
            </a:r>
          </a:p>
          <a:p>
            <a:r>
              <a:rPr lang="en-GB"/>
              <a:t>Rogers suggests that adopters will typically ask the following types of questions when considering change</a:t>
            </a:r>
          </a:p>
          <a:p>
            <a:endParaRPr lang="en-GB"/>
          </a:p>
          <a:p>
            <a:pPr algn="l">
              <a:buFont typeface="+mj-lt"/>
              <a:buAutoNum type="arabicPeriod"/>
            </a:pPr>
            <a:r>
              <a:rPr lang="en-GB" b="0" i="0">
                <a:solidFill>
                  <a:srgbClr val="202122"/>
                </a:solidFill>
                <a:effectLst/>
                <a:latin typeface="Arial" panose="020B0604020202020204" pitchFamily="34" charset="0"/>
              </a:rPr>
              <a:t>Compatibility: How well does this innovation fit with existing values, patterns of behaviour, or tools?</a:t>
            </a:r>
          </a:p>
          <a:p>
            <a:pPr algn="l">
              <a:buFont typeface="+mj-lt"/>
              <a:buAutoNum type="arabicPeriod"/>
            </a:pPr>
            <a:r>
              <a:rPr lang="en-GB" b="0" i="0">
                <a:solidFill>
                  <a:srgbClr val="202122"/>
                </a:solidFill>
                <a:effectLst/>
                <a:latin typeface="Arial" panose="020B0604020202020204" pitchFamily="34" charset="0"/>
              </a:rPr>
              <a:t>Trialability: Can you try it before you buy it?</a:t>
            </a:r>
          </a:p>
          <a:p>
            <a:pPr algn="l">
              <a:buFont typeface="+mj-lt"/>
              <a:buAutoNum type="arabicPeriod"/>
            </a:pPr>
            <a:r>
              <a:rPr lang="en-GB" b="0" i="0">
                <a:solidFill>
                  <a:srgbClr val="202122"/>
                </a:solidFill>
                <a:effectLst/>
                <a:latin typeface="Arial" panose="020B0604020202020204" pitchFamily="34" charset="0"/>
              </a:rPr>
              <a:t>Relative advantage: In what way is this innovation better than the alternatives?</a:t>
            </a:r>
          </a:p>
          <a:p>
            <a:pPr algn="l">
              <a:buFont typeface="+mj-lt"/>
              <a:buAutoNum type="arabicPeriod"/>
            </a:pPr>
            <a:r>
              <a:rPr lang="en-GB" b="0" i="0">
                <a:solidFill>
                  <a:srgbClr val="202122"/>
                </a:solidFill>
                <a:effectLst/>
                <a:latin typeface="Arial" panose="020B0604020202020204" pitchFamily="34" charset="0"/>
              </a:rPr>
              <a:t>Observability: Are its benefits noticeable? If someone else is using the innovation, can I see it being used?</a:t>
            </a:r>
          </a:p>
          <a:p>
            <a:pPr algn="l">
              <a:buFont typeface="+mj-lt"/>
              <a:buAutoNum type="arabicPeriod"/>
            </a:pPr>
            <a:r>
              <a:rPr lang="en-GB" b="0" i="0">
                <a:solidFill>
                  <a:srgbClr val="202122"/>
                </a:solidFill>
                <a:effectLst/>
                <a:latin typeface="Arial" panose="020B0604020202020204" pitchFamily="34" charset="0"/>
              </a:rPr>
              <a:t>Simplicity / Complexity: The easier it is to learn or grasp, the faster it diffuses.</a:t>
            </a:r>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418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Compatibility: How well does this innovation fit with existing values, patterns of behaviour, or tools?</a:t>
            </a:r>
          </a:p>
          <a:p>
            <a:r>
              <a:rPr lang="en-GB"/>
              <a:t>Trialability: Can you try it before you buy it?</a:t>
            </a:r>
          </a:p>
          <a:p>
            <a:r>
              <a:rPr lang="en-GB"/>
              <a:t>Relative advantage: In what way is this innovation better than the alternatives?</a:t>
            </a:r>
          </a:p>
          <a:p>
            <a:r>
              <a:rPr lang="en-GB"/>
              <a:t>Observability: Are its benefits noticeable? If someone else is using the innovation, can I see it being used?</a:t>
            </a:r>
          </a:p>
          <a:p>
            <a:r>
              <a:rPr lang="en-GB"/>
              <a:t>Simplicity / Complexity: The easier it is to learn or grasp, the faster it diffuses.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163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Uniformity</a:t>
            </a:r>
          </a:p>
          <a:p>
            <a:endParaRPr lang="en-GB" dirty="0"/>
          </a:p>
          <a:p>
            <a:r>
              <a:rPr lang="en-GB" dirty="0"/>
              <a:t>Reliability </a:t>
            </a:r>
          </a:p>
          <a:p>
            <a:endParaRPr lang="en-GB" dirty="0"/>
          </a:p>
          <a:p>
            <a:r>
              <a:rPr lang="en-GB" dirty="0"/>
              <a:t>Repeatability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647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for me is getting back to basics with clinicians, as CCIOs we have a unique insight, </a:t>
            </a:r>
          </a:p>
          <a:p>
            <a:r>
              <a:rPr lang="en-GB" dirty="0"/>
              <a:t>But as CCIO we must remember to ask and reflect on why we’re in the room when implementing any change </a:t>
            </a:r>
          </a:p>
          <a:p>
            <a:endParaRPr lang="en-GB" dirty="0"/>
          </a:p>
          <a:p>
            <a:r>
              <a:rPr lang="en-GB" dirty="0"/>
              <a:t>As an old age psychiatrist I was touched by this description of the impact of a kidney stone in an elderly gentleman at a recent exhibition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733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elderly patient – who happened to  be Michelangelo – was given hope, and he was still producing drawings like the when he was 80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073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made me reflect on the technology that we now have and consider could he have produced if he had been born in the 21</a:t>
            </a:r>
            <a:r>
              <a:rPr lang="en-GB" baseline="30000" dirty="0"/>
              <a:t>st</a:t>
            </a:r>
            <a:r>
              <a:rPr lang="en-GB" dirty="0"/>
              <a:t> century </a:t>
            </a:r>
          </a:p>
          <a:p>
            <a:endParaRPr lang="en-GB" dirty="0"/>
          </a:p>
          <a:p>
            <a:r>
              <a:rPr lang="en-GB" dirty="0"/>
              <a:t>Having the time to be able implement but also reflect with patients, professionals and provider of services and overcoming our won prejudices, is key to engagement, </a:t>
            </a:r>
          </a:p>
          <a:p>
            <a:r>
              <a:rPr lang="en-GB" dirty="0"/>
              <a:t>As its as much about the psychology of the change as it is the technology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850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08719-5B77-4D91-A168-ED750BA938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30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This is just one component to deliver better outcomes for patients, but also includes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developing the patient facing component of the great north care record (</a:t>
            </a:r>
            <a:r>
              <a:rPr lang="en-GB" sz="1200" i="1" dirty="0">
                <a:effectLst/>
                <a:latin typeface="Arial" panose="020B0604020202020204" pitchFamily="34" charset="0"/>
                <a:ea typeface="Calibri" panose="020F0502020204030204" pitchFamily="34" charset="0"/>
                <a:cs typeface="Times New Roman" panose="02020603050405020304" pitchFamily="18" charset="0"/>
              </a:rPr>
              <a:t>Great North Care Record</a:t>
            </a:r>
            <a:r>
              <a:rPr lang="en-GB" sz="1200" dirty="0">
                <a:effectLst/>
                <a:latin typeface="Arial" panose="020B0604020202020204" pitchFamily="34" charset="0"/>
                <a:ea typeface="Calibri" panose="020F0502020204030204" pitchFamily="34" charset="0"/>
                <a:cs typeface="Times New Roman" panose="02020603050405020304" pitchFamily="18" charset="0"/>
              </a:rPr>
              <a:t>, 2021)(</a:t>
            </a:r>
            <a:r>
              <a:rPr lang="en-GB" sz="1200" i="1" dirty="0">
                <a:effectLst/>
                <a:latin typeface="Arial" panose="020B0604020202020204" pitchFamily="34" charset="0"/>
                <a:ea typeface="Calibri" panose="020F0502020204030204" pitchFamily="34" charset="0"/>
                <a:cs typeface="Times New Roman" panose="02020603050405020304" pitchFamily="18" charset="0"/>
              </a:rPr>
              <a:t>Great North Care Record</a:t>
            </a:r>
            <a:r>
              <a:rPr lang="en-GB" sz="1200" dirty="0">
                <a:effectLst/>
                <a:latin typeface="Arial" panose="020B0604020202020204" pitchFamily="34" charset="0"/>
                <a:ea typeface="Calibri" panose="020F0502020204030204" pitchFamily="34" charset="0"/>
                <a:cs typeface="Times New Roman" panose="02020603050405020304" pitchFamily="18" charset="0"/>
              </a:rPr>
              <a:t>, 2021)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GB" sz="1200" dirty="0">
                <a:effectLst/>
                <a:latin typeface="Arial" panose="020B0604020202020204" pitchFamily="34" charset="0"/>
                <a:ea typeface="Calibri" panose="020F0502020204030204" pitchFamily="34" charset="0"/>
                <a:cs typeface="Times New Roman" panose="02020603050405020304" pitchFamily="18" charset="0"/>
              </a:rPr>
              <a:t> all the way through to enabling the electronic patient record to link directly for immediate tests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resultsone</a:t>
            </a:r>
            <a:r>
              <a:rPr lang="en-GB" sz="1200" dirty="0">
                <a:effectLst/>
                <a:latin typeface="Arial" panose="020B0604020202020204" pitchFamily="34" charset="0"/>
                <a:ea typeface="Calibri" panose="020F0502020204030204" pitchFamily="34" charset="0"/>
                <a:cs typeface="Times New Roman" panose="02020603050405020304" pitchFamily="18" charset="0"/>
              </a:rPr>
              <a:t> example is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tegration</a:t>
            </a:r>
            <a:r>
              <a:rPr lang="en-GB" sz="1200" dirty="0">
                <a:effectLst/>
                <a:latin typeface="Arial" panose="020B0604020202020204" pitchFamily="34" charset="0"/>
                <a:ea typeface="Calibri" panose="020F0502020204030204" pitchFamily="34" charset="0"/>
                <a:cs typeface="Times New Roman" panose="02020603050405020304" pitchFamily="18" charset="0"/>
              </a:rPr>
              <a:t> of EHR with laboratory </a:t>
            </a:r>
          </a:p>
          <a:p>
            <a:pPr marL="742950" lvl="1" indent="-285750">
              <a:lnSpc>
                <a:spcPct val="107000"/>
              </a:lnSpc>
              <a:spcAft>
                <a:spcPts val="800"/>
              </a:spcAft>
              <a:buFont typeface="+mj-lt"/>
              <a:buAutoNum type="alphaLcPeriod"/>
            </a:pPr>
            <a:r>
              <a:rPr lang="en-GB" sz="1200" b="1" dirty="0">
                <a:effectLst/>
                <a:latin typeface="Arial" panose="020B0604020202020204" pitchFamily="34" charset="0"/>
                <a:ea typeface="Calibri" panose="020F0502020204030204" pitchFamily="34" charset="0"/>
                <a:cs typeface="Times New Roman" panose="02020603050405020304" pitchFamily="18" charset="0"/>
              </a:rPr>
              <a:t>ICE Click used 12,222 times in May.</a:t>
            </a:r>
          </a:p>
          <a:p>
            <a:pPr marL="742950" lvl="1" indent="-285750">
              <a:lnSpc>
                <a:spcPct val="107000"/>
              </a:lnSpc>
              <a:spcAft>
                <a:spcPts val="800"/>
              </a:spcAft>
              <a:buFont typeface="+mj-lt"/>
              <a:buAutoNum type="alphaLcPeriod"/>
            </a:pP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E624D-2F76-43CB-B9FB-5FAC8E106D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15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trust was tasked with developing and providing an online consultation solution with the aim to improve service users' choice for treatments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78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feel being honest and open about our current state can help inform and engage  </a:t>
            </a:r>
          </a:p>
        </p:txBody>
      </p:sp>
      <p:sp>
        <p:nvSpPr>
          <p:cNvPr id="4" name="Slide Number Placeholder 3"/>
          <p:cNvSpPr>
            <a:spLocks noGrp="1"/>
          </p:cNvSpPr>
          <p:nvPr>
            <p:ph type="sldNum" sz="quarter" idx="5"/>
          </p:nvPr>
        </p:nvSpPr>
        <p:spPr/>
        <p:txBody>
          <a:bodyPr/>
          <a:lstStyle/>
          <a:p>
            <a:fld id="{E6808719-5B77-4D91-A168-ED750BA938EC}" type="slidenum">
              <a:rPr lang="en-GB" smtClean="0"/>
              <a:t>10</a:t>
            </a:fld>
            <a:endParaRPr lang="en-GB"/>
          </a:p>
        </p:txBody>
      </p:sp>
    </p:spTree>
    <p:extLst>
      <p:ext uri="{BB962C8B-B14F-4D97-AF65-F5344CB8AC3E}">
        <p14:creationId xmlns:p14="http://schemas.microsoft.com/office/powerpoint/2010/main" val="375232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As an example </a:t>
            </a:r>
            <a:r>
              <a:rPr kumimoji="0" lang="en-GB" altLang="en-US" sz="18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online consultation solution was implemented across 141 teams with over 3,000 staff having access to the solution within the Trust.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8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benefits are numerous including reduction in travel time for service users and a reduction in the carbon footprint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9B88C-866A-4959-AC7E-37EAFA22B4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2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98D948-0927-4D40-A1E2-89BDD5FD645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41486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8D948-0927-4D40-A1E2-89BDD5FD645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75239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8D948-0927-4D40-A1E2-89BDD5FD645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313349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content slide with titl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marL="171450" indent="-202500">
              <a:lnSpc>
                <a:spcPct val="100000"/>
              </a:lnSpc>
              <a:buClrTx/>
              <a:buSzPct val="100000"/>
              <a:buFont typeface="Wingdings 2" panose="05020102010507070707" pitchFamily="18" charset="2"/>
              <a:buChar char=""/>
              <a:defRPr>
                <a:solidFill>
                  <a:schemeClr val="tx1"/>
                </a:solidFill>
              </a:defRPr>
            </a:lvl1pPr>
            <a:lvl2pPr marL="514350" indent="-202500">
              <a:lnSpc>
                <a:spcPct val="100000"/>
              </a:lnSpc>
              <a:buClrTx/>
              <a:buSzPct val="100000"/>
              <a:buFont typeface="Wingdings 2" panose="05020102010507070707" pitchFamily="18" charset="2"/>
              <a:buChar char=""/>
              <a:defRPr>
                <a:solidFill>
                  <a:schemeClr val="tx1"/>
                </a:solidFill>
              </a:defRPr>
            </a:lvl2pPr>
            <a:lvl3pPr marL="857250" indent="-202500">
              <a:lnSpc>
                <a:spcPct val="100000"/>
              </a:lnSpc>
              <a:buClrTx/>
              <a:buSzPct val="100000"/>
              <a:buFont typeface="Wingdings 2" panose="05020102010507070707" pitchFamily="18" charset="2"/>
              <a:buChar char=""/>
              <a:defRPr>
                <a:solidFill>
                  <a:schemeClr val="tx1"/>
                </a:solidFill>
              </a:defRPr>
            </a:lvl3pPr>
            <a:lvl4pPr marL="1200150" indent="-202500">
              <a:lnSpc>
                <a:spcPct val="100000"/>
              </a:lnSpc>
              <a:buClrTx/>
              <a:buSzPct val="100000"/>
              <a:buFont typeface="Wingdings 2" panose="05020102010507070707" pitchFamily="18" charset="2"/>
              <a:buChar char=""/>
              <a:defRPr>
                <a:solidFill>
                  <a:schemeClr val="tx1"/>
                </a:solidFill>
              </a:defRPr>
            </a:lvl4pPr>
            <a:lvl5pPr marL="1543050" indent="-202500">
              <a:lnSpc>
                <a:spcPct val="100000"/>
              </a:lnSpc>
              <a:buClrTx/>
              <a:buSzPct val="100000"/>
              <a:buFont typeface="Wingdings 2" panose="05020102010507070707" pitchFamily="18"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15/07/2024</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a:xfrm>
            <a:off x="628651" y="353087"/>
            <a:ext cx="6820088" cy="860079"/>
          </a:xfrm>
          <a:solidFill>
            <a:schemeClr val="accent2"/>
          </a:solidFill>
        </p:spPr>
        <p:txBody>
          <a:bodyPr>
            <a:normAutofit/>
          </a:bodyPr>
          <a:lstStyle>
            <a:lvl1pPr algn="ctr">
              <a:defRPr sz="2400"/>
            </a:lvl1pPr>
          </a:lstStyle>
          <a:p>
            <a:r>
              <a:rPr lang="en-US"/>
              <a:t>Click to edit Master title style</a:t>
            </a:r>
            <a:endParaRPr lang="en-GB"/>
          </a:p>
        </p:txBody>
      </p:sp>
    </p:spTree>
    <p:extLst>
      <p:ext uri="{BB962C8B-B14F-4D97-AF65-F5344CB8AC3E}">
        <p14:creationId xmlns:p14="http://schemas.microsoft.com/office/powerpoint/2010/main" val="19117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63726" y="4364955"/>
            <a:ext cx="6858000" cy="473244"/>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GB" sz="135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37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343804"/>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1" y="548642"/>
            <a:ext cx="6567055"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6372537"/>
            <a:ext cx="647362" cy="230832"/>
          </a:xfrm>
          <a:prstGeom prst="rect">
            <a:avLst/>
          </a:prstGeom>
          <a:noFill/>
        </p:spPr>
        <p:txBody>
          <a:bodyPr wrap="square" rtlCol="0">
            <a:spAutoFit/>
          </a:bodyPr>
          <a:lstStyle/>
          <a:p>
            <a:fld id="{34F92BC6-D7C3-584B-87F2-0B845776A5AD}" type="slidenum">
              <a:rPr lang="en-US" sz="900" smtClean="0">
                <a:solidFill>
                  <a:srgbClr val="768692">
                    <a:lumMod val="60000"/>
                    <a:lumOff val="40000"/>
                  </a:srgbClr>
                </a:solidFill>
                <a:latin typeface="Arial" panose="020B0604020202020204" pitchFamily="34" charset="0"/>
                <a:cs typeface="Arial" panose="020B0604020202020204" pitchFamily="34" charset="0"/>
              </a:rPr>
              <a:pPr/>
              <a:t>‹#›</a:t>
            </a:fld>
            <a:r>
              <a:rPr lang="en-US" sz="900">
                <a:solidFill>
                  <a:srgbClr val="768692">
                    <a:lumMod val="60000"/>
                    <a:lumOff val="40000"/>
                  </a:srgbClr>
                </a:solidFill>
                <a:latin typeface="Arial" panose="020B0604020202020204" pitchFamily="34" charset="0"/>
                <a:cs typeface="Arial" panose="020B0604020202020204" pitchFamily="34" charset="0"/>
              </a:rPr>
              <a:t> </a:t>
            </a:r>
            <a:r>
              <a:rPr lang="en-US" sz="900">
                <a:solidFill>
                  <a:srgbClr val="768692"/>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124748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Slide-Icon-Speech-Cop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9A1728-265D-2046-AF67-F3D51FFF85B8}"/>
              </a:ext>
            </a:extLst>
          </p:cNvPr>
          <p:cNvPicPr>
            <a:picLocks noChangeAspect="1"/>
          </p:cNvPicPr>
          <p:nvPr userDrawn="1"/>
        </p:nvPicPr>
        <p:blipFill rotWithShape="1">
          <a:blip r:embed="rId2"/>
          <a:srcRect r="11961" b="27363"/>
          <a:stretch/>
        </p:blipFill>
        <p:spPr>
          <a:xfrm>
            <a:off x="1744806" y="1876568"/>
            <a:ext cx="7399194" cy="4981433"/>
          </a:xfrm>
          <a:prstGeom prst="rect">
            <a:avLst/>
          </a:prstGeom>
        </p:spPr>
      </p:pic>
      <p:pic>
        <p:nvPicPr>
          <p:cNvPr id="5" name="Picture 4">
            <a:extLst>
              <a:ext uri="{FF2B5EF4-FFF2-40B4-BE49-F238E27FC236}">
                <a16:creationId xmlns:a16="http://schemas.microsoft.com/office/drawing/2014/main" id="{6C1E7EDE-4C37-FE43-82FC-27260C5651ED}"/>
              </a:ext>
            </a:extLst>
          </p:cNvPr>
          <p:cNvPicPr>
            <a:picLocks noChangeAspect="1"/>
          </p:cNvPicPr>
          <p:nvPr userDrawn="1"/>
        </p:nvPicPr>
        <p:blipFill rotWithShape="1">
          <a:blip r:embed="rId3"/>
          <a:srcRect t="30668" b="8241"/>
          <a:stretch/>
        </p:blipFill>
        <p:spPr>
          <a:xfrm>
            <a:off x="0" y="2668426"/>
            <a:ext cx="9144000" cy="4189574"/>
          </a:xfrm>
          <a:prstGeom prst="rect">
            <a:avLst/>
          </a:prstGeom>
        </p:spPr>
      </p:pic>
      <p:pic>
        <p:nvPicPr>
          <p:cNvPr id="7" name="Picture 6">
            <a:extLst>
              <a:ext uri="{FF2B5EF4-FFF2-40B4-BE49-F238E27FC236}">
                <a16:creationId xmlns:a16="http://schemas.microsoft.com/office/drawing/2014/main" id="{3E90C9BC-4CAD-9244-997C-9440453987D0}"/>
              </a:ext>
            </a:extLst>
          </p:cNvPr>
          <p:cNvPicPr>
            <a:picLocks noChangeAspect="1"/>
          </p:cNvPicPr>
          <p:nvPr userDrawn="1"/>
        </p:nvPicPr>
        <p:blipFill>
          <a:blip r:embed="rId4"/>
          <a:stretch>
            <a:fillRect/>
          </a:stretch>
        </p:blipFill>
        <p:spPr>
          <a:xfrm>
            <a:off x="8042128" y="371580"/>
            <a:ext cx="723752" cy="387360"/>
          </a:xfrm>
          <a:prstGeom prst="rect">
            <a:avLst/>
          </a:prstGeom>
        </p:spPr>
      </p:pic>
      <p:sp>
        <p:nvSpPr>
          <p:cNvPr id="12" name="Text Placeholder 10">
            <a:extLst>
              <a:ext uri="{FF2B5EF4-FFF2-40B4-BE49-F238E27FC236}">
                <a16:creationId xmlns:a16="http://schemas.microsoft.com/office/drawing/2014/main" id="{065442A9-FDF8-BA4E-A5DC-747700E1AAC1}"/>
              </a:ext>
            </a:extLst>
          </p:cNvPr>
          <p:cNvSpPr>
            <a:spLocks noGrp="1"/>
          </p:cNvSpPr>
          <p:nvPr>
            <p:ph type="body" sz="quarter" idx="10" hasCustomPrompt="1"/>
          </p:nvPr>
        </p:nvSpPr>
        <p:spPr>
          <a:xfrm>
            <a:off x="550069" y="1120427"/>
            <a:ext cx="4218385" cy="751786"/>
          </a:xfrm>
          <a:prstGeom prst="rect">
            <a:avLst/>
          </a:prstGeom>
        </p:spPr>
        <p:txBody>
          <a:bodyPr anchor="ctr"/>
          <a:lstStyle>
            <a:lvl1pPr marL="0" indent="0">
              <a:buNone/>
              <a:defRPr sz="5400" b="1">
                <a:solidFill>
                  <a:schemeClr val="tx2"/>
                </a:solidFill>
                <a:latin typeface="Arial" panose="020B0604020202020204" pitchFamily="34" charset="0"/>
                <a:cs typeface="Arial" panose="020B0604020202020204" pitchFamily="34" charset="0"/>
              </a:defRPr>
            </a:lvl1pPr>
          </a:lstStyle>
          <a:p>
            <a:pPr lvl="0"/>
            <a:r>
              <a:rPr lang="en-US"/>
              <a:t>Cover slide</a:t>
            </a:r>
          </a:p>
        </p:txBody>
      </p:sp>
      <p:sp>
        <p:nvSpPr>
          <p:cNvPr id="13" name="Text Placeholder 10">
            <a:extLst>
              <a:ext uri="{FF2B5EF4-FFF2-40B4-BE49-F238E27FC236}">
                <a16:creationId xmlns:a16="http://schemas.microsoft.com/office/drawing/2014/main" id="{7CB370BF-56D6-0340-B5D7-E02DC98C0C27}"/>
              </a:ext>
            </a:extLst>
          </p:cNvPr>
          <p:cNvSpPr>
            <a:spLocks noGrp="1"/>
          </p:cNvSpPr>
          <p:nvPr>
            <p:ph type="body" sz="quarter" idx="11" hasCustomPrompt="1"/>
          </p:nvPr>
        </p:nvSpPr>
        <p:spPr>
          <a:xfrm>
            <a:off x="550069" y="1971921"/>
            <a:ext cx="4218385" cy="413697"/>
          </a:xfrm>
          <a:prstGeom prst="rect">
            <a:avLst/>
          </a:prstGeom>
        </p:spPr>
        <p:txBody>
          <a:bodyPr anchor="ctr"/>
          <a:lstStyle>
            <a:lvl1pPr marL="0" indent="0">
              <a:buNone/>
              <a:defRPr sz="2250" b="1">
                <a:solidFill>
                  <a:schemeClr val="tx2"/>
                </a:solidFill>
                <a:latin typeface="Arial" panose="020B0604020202020204" pitchFamily="34" charset="0"/>
                <a:cs typeface="Arial" panose="020B0604020202020204" pitchFamily="34" charset="0"/>
              </a:defRPr>
            </a:lvl1pPr>
          </a:lstStyle>
          <a:p>
            <a:pPr lvl="0"/>
            <a:r>
              <a:rPr lang="en-US"/>
              <a:t>Sub-heading</a:t>
            </a:r>
          </a:p>
        </p:txBody>
      </p:sp>
      <p:sp>
        <p:nvSpPr>
          <p:cNvPr id="14" name="Text Placeholder 10">
            <a:extLst>
              <a:ext uri="{FF2B5EF4-FFF2-40B4-BE49-F238E27FC236}">
                <a16:creationId xmlns:a16="http://schemas.microsoft.com/office/drawing/2014/main" id="{93090395-C18B-FF44-82DA-02FE2A5CFEB9}"/>
              </a:ext>
            </a:extLst>
          </p:cNvPr>
          <p:cNvSpPr>
            <a:spLocks noGrp="1"/>
          </p:cNvSpPr>
          <p:nvPr>
            <p:ph type="body" sz="quarter" idx="12" hasCustomPrompt="1"/>
          </p:nvPr>
        </p:nvSpPr>
        <p:spPr>
          <a:xfrm>
            <a:off x="550069" y="2668427"/>
            <a:ext cx="4218385" cy="255141"/>
          </a:xfrm>
          <a:prstGeom prst="rect">
            <a:avLst/>
          </a:prstGeom>
        </p:spPr>
        <p:txBody>
          <a:bodyPr anchor="ctr"/>
          <a:lstStyle>
            <a:lvl1pPr marL="0" indent="0">
              <a:buNone/>
              <a:defRPr sz="1125" b="0">
                <a:solidFill>
                  <a:schemeClr val="tx2"/>
                </a:solidFill>
                <a:latin typeface="Arial" panose="020B0604020202020204" pitchFamily="34" charset="0"/>
                <a:cs typeface="Arial" panose="020B0604020202020204" pitchFamily="34" charset="0"/>
              </a:defRPr>
            </a:lvl1pPr>
          </a:lstStyle>
          <a:p>
            <a:pPr lvl="0"/>
            <a:r>
              <a:rPr lang="en-US"/>
              <a:t>Author &amp; date</a:t>
            </a:r>
          </a:p>
        </p:txBody>
      </p:sp>
      <p:pic>
        <p:nvPicPr>
          <p:cNvPr id="15" name="Picture 14">
            <a:extLst>
              <a:ext uri="{FF2B5EF4-FFF2-40B4-BE49-F238E27FC236}">
                <a16:creationId xmlns:a16="http://schemas.microsoft.com/office/drawing/2014/main" id="{9B87F265-EDFD-9C4C-B640-A1134FA21A17}"/>
              </a:ext>
            </a:extLst>
          </p:cNvPr>
          <p:cNvPicPr>
            <a:picLocks noChangeAspect="1"/>
          </p:cNvPicPr>
          <p:nvPr userDrawn="1"/>
        </p:nvPicPr>
        <p:blipFill rotWithShape="1">
          <a:blip r:embed="rId5"/>
          <a:srcRect t="15255" b="17192"/>
          <a:stretch/>
        </p:blipFill>
        <p:spPr>
          <a:xfrm>
            <a:off x="7568171" y="5978770"/>
            <a:ext cx="1216260" cy="616814"/>
          </a:xfrm>
          <a:prstGeom prst="rect">
            <a:avLst/>
          </a:prstGeom>
        </p:spPr>
      </p:pic>
      <p:pic>
        <p:nvPicPr>
          <p:cNvPr id="9" name="Picture 8">
            <a:extLst>
              <a:ext uri="{FF2B5EF4-FFF2-40B4-BE49-F238E27FC236}">
                <a16:creationId xmlns:a16="http://schemas.microsoft.com/office/drawing/2014/main" id="{E9C579AC-77B0-AE45-BCF8-D7AA2FC7A384}"/>
              </a:ext>
            </a:extLst>
          </p:cNvPr>
          <p:cNvPicPr>
            <a:picLocks noChangeAspect="1"/>
          </p:cNvPicPr>
          <p:nvPr userDrawn="1"/>
        </p:nvPicPr>
        <p:blipFill>
          <a:blip r:embed="rId6"/>
          <a:stretch>
            <a:fillRect/>
          </a:stretch>
        </p:blipFill>
        <p:spPr>
          <a:xfrm>
            <a:off x="4165462" y="5439443"/>
            <a:ext cx="2091404" cy="988343"/>
          </a:xfrm>
          <a:prstGeom prst="rect">
            <a:avLst/>
          </a:prstGeom>
        </p:spPr>
      </p:pic>
    </p:spTree>
    <p:extLst>
      <p:ext uri="{BB962C8B-B14F-4D97-AF65-F5344CB8AC3E}">
        <p14:creationId xmlns:p14="http://schemas.microsoft.com/office/powerpoint/2010/main" val="15498077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Slide-Icon-Speec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CA531-B54A-EA40-B487-7613C05C5E98}"/>
              </a:ext>
            </a:extLst>
          </p:cNvPr>
          <p:cNvPicPr>
            <a:picLocks noChangeAspect="1"/>
          </p:cNvPicPr>
          <p:nvPr userDrawn="1"/>
        </p:nvPicPr>
        <p:blipFill>
          <a:blip r:embed="rId2"/>
          <a:stretch>
            <a:fillRect/>
          </a:stretch>
        </p:blipFill>
        <p:spPr>
          <a:xfrm>
            <a:off x="8042128" y="371580"/>
            <a:ext cx="723752" cy="387360"/>
          </a:xfrm>
          <a:prstGeom prst="rect">
            <a:avLst/>
          </a:prstGeom>
        </p:spPr>
      </p:pic>
      <p:sp>
        <p:nvSpPr>
          <p:cNvPr id="4" name="Text Placeholder 3">
            <a:extLst>
              <a:ext uri="{FF2B5EF4-FFF2-40B4-BE49-F238E27FC236}">
                <a16:creationId xmlns:a16="http://schemas.microsoft.com/office/drawing/2014/main" id="{3B147E75-D9C8-1E4F-996F-D76341E67D4E}"/>
              </a:ext>
            </a:extLst>
          </p:cNvPr>
          <p:cNvSpPr>
            <a:spLocks noGrp="1"/>
          </p:cNvSpPr>
          <p:nvPr>
            <p:ph type="body" sz="quarter" idx="10" hasCustomPrompt="1"/>
          </p:nvPr>
        </p:nvSpPr>
        <p:spPr>
          <a:xfrm>
            <a:off x="552450" y="596900"/>
            <a:ext cx="4114800" cy="533400"/>
          </a:xfrm>
          <a:prstGeom prst="rect">
            <a:avLst/>
          </a:prstGeom>
        </p:spPr>
        <p:txBody>
          <a:bodyPr anchor="ctr"/>
          <a:lstStyle>
            <a:lvl1pPr marL="0" indent="0">
              <a:buNone/>
              <a:defRPr sz="2400" b="1">
                <a:solidFill>
                  <a:schemeClr val="tx2"/>
                </a:solidFill>
                <a:latin typeface="Arial" panose="020B0604020202020204" pitchFamily="34" charset="0"/>
                <a:cs typeface="Arial" panose="020B0604020202020204" pitchFamily="34" charset="0"/>
              </a:defRPr>
            </a:lvl1pPr>
            <a:lvl2pPr marL="342900" indent="0">
              <a:buNone/>
              <a:defRPr>
                <a:solidFill>
                  <a:schemeClr val="tx2"/>
                </a:solidFill>
                <a:latin typeface="Arial" panose="020B0604020202020204" pitchFamily="34" charset="0"/>
                <a:cs typeface="Arial" panose="020B0604020202020204" pitchFamily="34" charset="0"/>
              </a:defRPr>
            </a:lvl2pPr>
            <a:lvl3pPr marL="685800" indent="0">
              <a:buNone/>
              <a:defRPr>
                <a:solidFill>
                  <a:schemeClr val="tx2"/>
                </a:solidFill>
                <a:latin typeface="Arial" panose="020B0604020202020204" pitchFamily="34" charset="0"/>
                <a:cs typeface="Arial" panose="020B0604020202020204" pitchFamily="34" charset="0"/>
              </a:defRPr>
            </a:lvl3pPr>
            <a:lvl4pPr marL="1028700" indent="0">
              <a:buNone/>
              <a:defRPr>
                <a:solidFill>
                  <a:schemeClr val="tx2"/>
                </a:solidFill>
                <a:latin typeface="Arial" panose="020B0604020202020204" pitchFamily="34" charset="0"/>
                <a:cs typeface="Arial" panose="020B0604020202020204" pitchFamily="34" charset="0"/>
              </a:defRPr>
            </a:lvl4pPr>
            <a:lvl5pPr marL="1371600" indent="0">
              <a:buNone/>
              <a:defRPr>
                <a:solidFill>
                  <a:schemeClr val="tx2"/>
                </a:solidFill>
                <a:latin typeface="Arial" panose="020B0604020202020204" pitchFamily="34" charset="0"/>
                <a:cs typeface="Arial" panose="020B0604020202020204" pitchFamily="34" charset="0"/>
              </a:defRPr>
            </a:lvl5pPr>
          </a:lstStyle>
          <a:p>
            <a:pPr lvl="0"/>
            <a:r>
              <a:rPr lang="en-GB"/>
              <a:t>Main Heading</a:t>
            </a:r>
            <a:endParaRPr lang="en-US"/>
          </a:p>
        </p:txBody>
      </p:sp>
      <p:sp>
        <p:nvSpPr>
          <p:cNvPr id="5" name="Text Placeholder 3">
            <a:extLst>
              <a:ext uri="{FF2B5EF4-FFF2-40B4-BE49-F238E27FC236}">
                <a16:creationId xmlns:a16="http://schemas.microsoft.com/office/drawing/2014/main" id="{96042C0F-1C12-3241-9DE1-467FF921DE63}"/>
              </a:ext>
            </a:extLst>
          </p:cNvPr>
          <p:cNvSpPr>
            <a:spLocks noGrp="1"/>
          </p:cNvSpPr>
          <p:nvPr>
            <p:ph type="body" sz="quarter" idx="11" hasCustomPrompt="1"/>
          </p:nvPr>
        </p:nvSpPr>
        <p:spPr>
          <a:xfrm>
            <a:off x="552450" y="1130300"/>
            <a:ext cx="4114800" cy="342900"/>
          </a:xfrm>
          <a:prstGeom prst="rect">
            <a:avLst/>
          </a:prstGeom>
        </p:spPr>
        <p:txBody>
          <a:bodyPr anchor="ctr"/>
          <a:lstStyle>
            <a:lvl1pPr marL="0" indent="0">
              <a:buNone/>
              <a:defRPr sz="1500" b="1">
                <a:solidFill>
                  <a:schemeClr val="tx2"/>
                </a:solidFill>
                <a:latin typeface="Arial" panose="020B0604020202020204" pitchFamily="34" charset="0"/>
                <a:cs typeface="Arial" panose="020B0604020202020204" pitchFamily="34" charset="0"/>
              </a:defRPr>
            </a:lvl1pPr>
            <a:lvl2pPr marL="342900" indent="0">
              <a:buNone/>
              <a:defRPr>
                <a:solidFill>
                  <a:schemeClr val="tx2"/>
                </a:solidFill>
                <a:latin typeface="Arial" panose="020B0604020202020204" pitchFamily="34" charset="0"/>
                <a:cs typeface="Arial" panose="020B0604020202020204" pitchFamily="34" charset="0"/>
              </a:defRPr>
            </a:lvl2pPr>
            <a:lvl3pPr marL="685800" indent="0">
              <a:buNone/>
              <a:defRPr>
                <a:solidFill>
                  <a:schemeClr val="tx2"/>
                </a:solidFill>
                <a:latin typeface="Arial" panose="020B0604020202020204" pitchFamily="34" charset="0"/>
                <a:cs typeface="Arial" panose="020B0604020202020204" pitchFamily="34" charset="0"/>
              </a:defRPr>
            </a:lvl3pPr>
            <a:lvl4pPr marL="1028700" indent="0">
              <a:buNone/>
              <a:defRPr>
                <a:solidFill>
                  <a:schemeClr val="tx2"/>
                </a:solidFill>
                <a:latin typeface="Arial" panose="020B0604020202020204" pitchFamily="34" charset="0"/>
                <a:cs typeface="Arial" panose="020B0604020202020204" pitchFamily="34" charset="0"/>
              </a:defRPr>
            </a:lvl4pPr>
            <a:lvl5pPr marL="1371600" indent="0">
              <a:buNone/>
              <a:defRPr>
                <a:solidFill>
                  <a:schemeClr val="tx2"/>
                </a:solidFill>
                <a:latin typeface="Arial" panose="020B0604020202020204" pitchFamily="34" charset="0"/>
                <a:cs typeface="Arial" panose="020B0604020202020204" pitchFamily="34" charset="0"/>
              </a:defRPr>
            </a:lvl5pPr>
          </a:lstStyle>
          <a:p>
            <a:pPr lvl="0"/>
            <a:r>
              <a:rPr lang="en-GB"/>
              <a:t>Sub-heading</a:t>
            </a:r>
            <a:endParaRPr lang="en-US"/>
          </a:p>
        </p:txBody>
      </p:sp>
      <p:pic>
        <p:nvPicPr>
          <p:cNvPr id="8" name="Picture 7">
            <a:extLst>
              <a:ext uri="{FF2B5EF4-FFF2-40B4-BE49-F238E27FC236}">
                <a16:creationId xmlns:a16="http://schemas.microsoft.com/office/drawing/2014/main" id="{5741E0CE-C385-2740-8BAB-65EDE1EDA635}"/>
              </a:ext>
            </a:extLst>
          </p:cNvPr>
          <p:cNvPicPr>
            <a:picLocks noChangeAspect="1"/>
          </p:cNvPicPr>
          <p:nvPr userDrawn="1"/>
        </p:nvPicPr>
        <p:blipFill rotWithShape="1">
          <a:blip r:embed="rId3"/>
          <a:srcRect r="16963" b="53827"/>
          <a:stretch/>
        </p:blipFill>
        <p:spPr>
          <a:xfrm>
            <a:off x="2025649" y="3691466"/>
            <a:ext cx="7118351" cy="3166534"/>
          </a:xfrm>
          <a:prstGeom prst="rect">
            <a:avLst/>
          </a:prstGeom>
        </p:spPr>
      </p:pic>
      <p:pic>
        <p:nvPicPr>
          <p:cNvPr id="9" name="Picture 8">
            <a:extLst>
              <a:ext uri="{FF2B5EF4-FFF2-40B4-BE49-F238E27FC236}">
                <a16:creationId xmlns:a16="http://schemas.microsoft.com/office/drawing/2014/main" id="{5F3E6F1F-77C9-7C4B-9CC6-8A8726BC1F14}"/>
              </a:ext>
            </a:extLst>
          </p:cNvPr>
          <p:cNvPicPr>
            <a:picLocks noChangeAspect="1"/>
          </p:cNvPicPr>
          <p:nvPr userDrawn="1"/>
        </p:nvPicPr>
        <p:blipFill rotWithShape="1">
          <a:blip r:embed="rId4"/>
          <a:srcRect t="15255" b="17192"/>
          <a:stretch/>
        </p:blipFill>
        <p:spPr>
          <a:xfrm>
            <a:off x="7568171" y="5978770"/>
            <a:ext cx="1216260" cy="616814"/>
          </a:xfrm>
          <a:prstGeom prst="rect">
            <a:avLst/>
          </a:prstGeom>
        </p:spPr>
      </p:pic>
      <p:sp>
        <p:nvSpPr>
          <p:cNvPr id="13" name="Text Placeholder 3">
            <a:extLst>
              <a:ext uri="{FF2B5EF4-FFF2-40B4-BE49-F238E27FC236}">
                <a16:creationId xmlns:a16="http://schemas.microsoft.com/office/drawing/2014/main" id="{20471D87-5B1C-AA48-BEC0-8DF9C0633A15}"/>
              </a:ext>
            </a:extLst>
          </p:cNvPr>
          <p:cNvSpPr>
            <a:spLocks noGrp="1"/>
          </p:cNvSpPr>
          <p:nvPr>
            <p:ph type="body" sz="quarter" idx="12" hasCustomPrompt="1"/>
          </p:nvPr>
        </p:nvSpPr>
        <p:spPr>
          <a:xfrm>
            <a:off x="552450" y="2006600"/>
            <a:ext cx="4114800" cy="342900"/>
          </a:xfrm>
          <a:prstGeom prst="rect">
            <a:avLst/>
          </a:prstGeom>
        </p:spPr>
        <p:txBody>
          <a:bodyPr anchor="t"/>
          <a:lstStyle>
            <a:lvl1pPr marL="0" marR="0" indent="0" algn="l" defTabSz="685800" rtl="0" eaLnBrk="1" fontAlgn="auto" latinLnBrk="0" hangingPunct="1">
              <a:lnSpc>
                <a:spcPts val="1410"/>
              </a:lnSpc>
              <a:spcBef>
                <a:spcPts val="750"/>
              </a:spcBef>
              <a:spcAft>
                <a:spcPts val="0"/>
              </a:spcAft>
              <a:buClrTx/>
              <a:buSzTx/>
              <a:buFont typeface="Arial" panose="020B0604020202020204" pitchFamily="34" charset="0"/>
              <a:buNone/>
              <a:tabLst/>
              <a:defRPr sz="1050" b="0">
                <a:solidFill>
                  <a:schemeClr val="tx2"/>
                </a:solidFill>
                <a:latin typeface="Arial" panose="020B0604020202020204" pitchFamily="34" charset="0"/>
                <a:cs typeface="Arial" panose="020B0604020202020204" pitchFamily="34" charset="0"/>
              </a:defRPr>
            </a:lvl1pPr>
            <a:lvl2pPr marL="342900" indent="0">
              <a:buNone/>
              <a:defRPr>
                <a:solidFill>
                  <a:schemeClr val="tx2"/>
                </a:solidFill>
                <a:latin typeface="Arial" panose="020B0604020202020204" pitchFamily="34" charset="0"/>
                <a:cs typeface="Arial" panose="020B0604020202020204" pitchFamily="34" charset="0"/>
              </a:defRPr>
            </a:lvl2pPr>
            <a:lvl3pPr marL="685800" indent="0">
              <a:buNone/>
              <a:defRPr>
                <a:solidFill>
                  <a:schemeClr val="tx2"/>
                </a:solidFill>
                <a:latin typeface="Arial" panose="020B0604020202020204" pitchFamily="34" charset="0"/>
                <a:cs typeface="Arial" panose="020B0604020202020204" pitchFamily="34" charset="0"/>
              </a:defRPr>
            </a:lvl3pPr>
            <a:lvl4pPr marL="1028700" indent="0">
              <a:buNone/>
              <a:defRPr>
                <a:solidFill>
                  <a:schemeClr val="tx2"/>
                </a:solidFill>
                <a:latin typeface="Arial" panose="020B0604020202020204" pitchFamily="34" charset="0"/>
                <a:cs typeface="Arial" panose="020B0604020202020204" pitchFamily="34" charset="0"/>
              </a:defRPr>
            </a:lvl4pPr>
            <a:lvl5pPr marL="1371600" indent="0">
              <a:buNone/>
              <a:defRPr>
                <a:solidFill>
                  <a:schemeClr val="tx2"/>
                </a:solidFill>
                <a:latin typeface="Arial" panose="020B0604020202020204" pitchFamily="34" charset="0"/>
                <a:cs typeface="Arial" panose="020B0604020202020204" pitchFamily="34" charset="0"/>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endParaRPr lang="en-US"/>
          </a:p>
        </p:txBody>
      </p:sp>
      <p:pic>
        <p:nvPicPr>
          <p:cNvPr id="11" name="Picture 10" descr="A picture containing text&#10;&#10;Description automatically generated">
            <a:extLst>
              <a:ext uri="{FF2B5EF4-FFF2-40B4-BE49-F238E27FC236}">
                <a16:creationId xmlns:a16="http://schemas.microsoft.com/office/drawing/2014/main" id="{246BDC15-4F54-A343-8856-8AE1B2FE77C5}"/>
              </a:ext>
            </a:extLst>
          </p:cNvPr>
          <p:cNvPicPr>
            <a:picLocks noChangeAspect="1"/>
          </p:cNvPicPr>
          <p:nvPr userDrawn="1"/>
        </p:nvPicPr>
        <p:blipFill rotWithShape="1">
          <a:blip r:embed="rId5"/>
          <a:srcRect t="9080" r="4167" b="28743"/>
          <a:stretch/>
        </p:blipFill>
        <p:spPr>
          <a:xfrm>
            <a:off x="6621409" y="5816322"/>
            <a:ext cx="988031" cy="65330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2B7A30BD-D780-A341-B2F0-DBA71E26477B}"/>
              </a:ext>
            </a:extLst>
          </p:cNvPr>
          <p:cNvPicPr>
            <a:picLocks noChangeAspect="1"/>
          </p:cNvPicPr>
          <p:nvPr userDrawn="1"/>
        </p:nvPicPr>
        <p:blipFill rotWithShape="1">
          <a:blip r:embed="rId5"/>
          <a:srcRect l="14979" t="69298" r="45784" b="9503"/>
          <a:stretch/>
        </p:blipFill>
        <p:spPr>
          <a:xfrm>
            <a:off x="6247554" y="6288518"/>
            <a:ext cx="614516" cy="338361"/>
          </a:xfrm>
          <a:prstGeom prst="rect">
            <a:avLst/>
          </a:prstGeom>
        </p:spPr>
      </p:pic>
    </p:spTree>
    <p:extLst>
      <p:ext uri="{BB962C8B-B14F-4D97-AF65-F5344CB8AC3E}">
        <p14:creationId xmlns:p14="http://schemas.microsoft.com/office/powerpoint/2010/main" val="52011756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8D948-0927-4D40-A1E2-89BDD5FD645D}" type="datetimeFigureOut">
              <a:rPr lang="en-US" smtClean="0"/>
              <a:t>7/15/2024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40571-1576-4546-9EA9-5F6E1D1199F2}" type="slidenum">
              <a:rPr lang="en-US" smtClean="0"/>
              <a:t>‹#›</a:t>
            </a:fld>
            <a:endParaRPr lang="en-US" dirty="0"/>
          </a:p>
        </p:txBody>
      </p:sp>
      <p:pic>
        <p:nvPicPr>
          <p:cNvPr id="6" name="Picture 5">
            <a:extLst>
              <a:ext uri="{FF2B5EF4-FFF2-40B4-BE49-F238E27FC236}">
                <a16:creationId xmlns:a16="http://schemas.microsoft.com/office/drawing/2014/main" id="{A63DD6AE-2169-2980-53E1-0840DA9F67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0" y="5860352"/>
            <a:ext cx="9126000" cy="1025033"/>
          </a:xfrm>
          <a:prstGeom prst="rect">
            <a:avLst/>
          </a:prstGeom>
        </p:spPr>
      </p:pic>
    </p:spTree>
    <p:extLst>
      <p:ext uri="{BB962C8B-B14F-4D97-AF65-F5344CB8AC3E}">
        <p14:creationId xmlns:p14="http://schemas.microsoft.com/office/powerpoint/2010/main" val="80657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al content slide with titl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marL="171450" indent="-202500">
              <a:lnSpc>
                <a:spcPct val="100000"/>
              </a:lnSpc>
              <a:buClrTx/>
              <a:buSzPct val="100000"/>
              <a:buFont typeface="Wingdings 2" panose="05020102010507070707" pitchFamily="18" charset="2"/>
              <a:buChar char=""/>
              <a:defRPr>
                <a:solidFill>
                  <a:schemeClr val="tx1"/>
                </a:solidFill>
              </a:defRPr>
            </a:lvl1pPr>
            <a:lvl2pPr marL="514350" indent="-202500">
              <a:lnSpc>
                <a:spcPct val="100000"/>
              </a:lnSpc>
              <a:buClrTx/>
              <a:buSzPct val="100000"/>
              <a:buFont typeface="Wingdings 2" panose="05020102010507070707" pitchFamily="18" charset="2"/>
              <a:buChar char=""/>
              <a:defRPr>
                <a:solidFill>
                  <a:schemeClr val="tx1"/>
                </a:solidFill>
              </a:defRPr>
            </a:lvl2pPr>
            <a:lvl3pPr marL="857250" indent="-202500">
              <a:lnSpc>
                <a:spcPct val="100000"/>
              </a:lnSpc>
              <a:buClrTx/>
              <a:buSzPct val="100000"/>
              <a:buFont typeface="Wingdings 2" panose="05020102010507070707" pitchFamily="18" charset="2"/>
              <a:buChar char=""/>
              <a:defRPr>
                <a:solidFill>
                  <a:schemeClr val="tx1"/>
                </a:solidFill>
              </a:defRPr>
            </a:lvl3pPr>
            <a:lvl4pPr marL="1200150" indent="-202500">
              <a:lnSpc>
                <a:spcPct val="100000"/>
              </a:lnSpc>
              <a:buClrTx/>
              <a:buSzPct val="100000"/>
              <a:buFont typeface="Wingdings 2" panose="05020102010507070707" pitchFamily="18" charset="2"/>
              <a:buChar char=""/>
              <a:defRPr>
                <a:solidFill>
                  <a:schemeClr val="tx1"/>
                </a:solidFill>
              </a:defRPr>
            </a:lvl4pPr>
            <a:lvl5pPr marL="1543050" indent="-202500">
              <a:lnSpc>
                <a:spcPct val="100000"/>
              </a:lnSpc>
              <a:buClrTx/>
              <a:buSzPct val="100000"/>
              <a:buFont typeface="Wingdings 2" panose="05020102010507070707" pitchFamily="18"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15/07/2024</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a:xfrm>
            <a:off x="628651" y="353087"/>
            <a:ext cx="6820088" cy="860079"/>
          </a:xfrm>
          <a:solidFill>
            <a:schemeClr val="accent2"/>
          </a:solidFill>
        </p:spPr>
        <p:txBody>
          <a:bodyPr>
            <a:normAutofit/>
          </a:bodyPr>
          <a:lstStyle>
            <a:lvl1pPr algn="ctr">
              <a:defRPr sz="2400"/>
            </a:lvl1pPr>
          </a:lstStyle>
          <a:p>
            <a:r>
              <a:rPr lang="en-US" dirty="0"/>
              <a:t>Click to edit Master title style</a:t>
            </a:r>
            <a:endParaRPr lang="en-GB" dirty="0"/>
          </a:p>
        </p:txBody>
      </p:sp>
    </p:spTree>
    <p:extLst>
      <p:ext uri="{BB962C8B-B14F-4D97-AF65-F5344CB8AC3E}">
        <p14:creationId xmlns:p14="http://schemas.microsoft.com/office/powerpoint/2010/main" val="185496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jus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6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8D948-0927-4D40-A1E2-89BDD5FD645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191610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15/07/2024</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9144000" cy="6858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655983" y="2268412"/>
            <a:ext cx="7832035" cy="2321176"/>
          </a:xfrm>
          <a:solidFill>
            <a:schemeClr val="accent2"/>
          </a:solidFill>
        </p:spPr>
        <p:txBody>
          <a:bodyPr anchor="ctr">
            <a:noAutofit/>
          </a:bodyPr>
          <a:lstStyle>
            <a:lvl1pPr marL="0" indent="0" algn="ctr">
              <a:lnSpc>
                <a:spcPct val="100000"/>
              </a:lnSpc>
              <a:buNone/>
              <a:defRPr sz="4050" b="1">
                <a:solidFill>
                  <a:schemeClr val="bg1"/>
                </a:solidFill>
              </a:defRPr>
            </a:lvl1pPr>
          </a:lstStyle>
          <a:p>
            <a:pPr lvl="0"/>
            <a:r>
              <a:rPr lang="en-US" dirty="0"/>
              <a:t>Section title</a:t>
            </a:r>
          </a:p>
        </p:txBody>
      </p:sp>
    </p:spTree>
    <p:extLst>
      <p:ext uri="{BB962C8B-B14F-4D97-AF65-F5344CB8AC3E}">
        <p14:creationId xmlns:p14="http://schemas.microsoft.com/office/powerpoint/2010/main" val="340290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186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20350B-4FE0-43CF-BDC4-12FCD24B9E9E}"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377113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4"/>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6" y="149402"/>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1535125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20350B-4FE0-43CF-BDC4-12FCD24B9E9E}"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1238482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20350B-4FE0-43CF-BDC4-12FCD24B9E9E}"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190126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0350B-4FE0-43CF-BDC4-12FCD24B9E9E}"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988108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20350B-4FE0-43CF-BDC4-12FCD24B9E9E}" type="datetimeFigureOut">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72759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20350B-4FE0-43CF-BDC4-12FCD24B9E9E}" type="datetimeFigureOut">
              <a:rPr lang="en-GB" smtClean="0"/>
              <a:t>15/07/2024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9135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20350B-4FE0-43CF-BDC4-12FCD24B9E9E}" type="datetimeFigureOut">
              <a:rPr lang="en-GB" smtClean="0"/>
              <a:t>15/07/2024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50778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98D948-0927-4D40-A1E2-89BDD5FD645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1346388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0350B-4FE0-43CF-BDC4-12FCD24B9E9E}" type="datetimeFigureOut">
              <a:rPr lang="en-GB" smtClean="0"/>
              <a:t>15/07/2024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116890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20350B-4FE0-43CF-BDC4-12FCD24B9E9E}" type="datetimeFigureOut">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72092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20350B-4FE0-43CF-BDC4-12FCD24B9E9E}" type="datetimeFigureOut">
              <a:rPr lang="en-GB" smtClean="0"/>
              <a:t>15/07/2024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910322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20350B-4FE0-43CF-BDC4-12FCD24B9E9E}"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2128766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20350B-4FE0-43CF-BDC4-12FCD24B9E9E}" type="datetimeFigureOut">
              <a:rPr lang="en-GB" smtClean="0"/>
              <a:t>15/07/2024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21B43-EB2F-4AEB-940D-8CD1264A8664}" type="slidenum">
              <a:rPr lang="en-GB" smtClean="0"/>
              <a:t>‹#›</a:t>
            </a:fld>
            <a:endParaRPr lang="en-GB"/>
          </a:p>
        </p:txBody>
      </p:sp>
    </p:spTree>
    <p:extLst>
      <p:ext uri="{BB962C8B-B14F-4D97-AF65-F5344CB8AC3E}">
        <p14:creationId xmlns:p14="http://schemas.microsoft.com/office/powerpoint/2010/main" val="3754556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98D948-0927-4D40-A1E2-89BDD5FD645D}"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188579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319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143000" y="2385606"/>
            <a:ext cx="6858000" cy="2222907"/>
          </a:xfrm>
          <a:prstGeom prst="rect">
            <a:avLst/>
          </a:prstGeom>
        </p:spPr>
        <p:txBody>
          <a:bodyPr anchor="ctr">
            <a:normAutofit/>
          </a:bodyPr>
          <a:lstStyle>
            <a:lvl1pPr algn="ctr">
              <a:defRPr sz="3300" b="1">
                <a:solidFill>
                  <a:schemeClr val="tx1"/>
                </a:solidFill>
                <a:latin typeface="Montserrat" panose="00000500000000000000" pitchFamily="2" charset="0"/>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143000" y="5068111"/>
            <a:ext cx="6858000" cy="1288239"/>
          </a:xfrm>
          <a:prstGeom prst="rect">
            <a:avLst/>
          </a:prstGeom>
        </p:spPr>
        <p:txBody>
          <a:bodyPr>
            <a:normAutofit/>
          </a:bodyPr>
          <a:lstStyle>
            <a:lvl1pPr marL="0" indent="0" algn="ctr">
              <a:buNone/>
              <a:defRPr sz="2100">
                <a:solidFill>
                  <a:schemeClr val="accent6"/>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Names of presenter(s)</a:t>
            </a:r>
            <a:endParaRPr lang="en-GB" dirty="0"/>
          </a:p>
        </p:txBody>
      </p:sp>
      <p:pic>
        <p:nvPicPr>
          <p:cNvPr id="7" name="Picture 6" descr="A picture containing table, drawing&#10;&#10;Description automatically generated">
            <a:extLst>
              <a:ext uri="{FF2B5EF4-FFF2-40B4-BE49-F238E27FC236}">
                <a16:creationId xmlns:a16="http://schemas.microsoft.com/office/drawing/2014/main" id="{C4B92B34-08FD-407D-8555-94409E0127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24" b="-10128"/>
          <a:stretch/>
        </p:blipFill>
        <p:spPr>
          <a:xfrm>
            <a:off x="627100" y="-1995"/>
            <a:ext cx="1504144"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4219963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E819-D035-C222-1BC3-DF683EEFBE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C9C5300-C9BE-C349-39AA-27916FC2B8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B9DDB5-F000-5509-7972-C5368EBC1108}"/>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5" name="Footer Placeholder 4">
            <a:extLst>
              <a:ext uri="{FF2B5EF4-FFF2-40B4-BE49-F238E27FC236}">
                <a16:creationId xmlns:a16="http://schemas.microsoft.com/office/drawing/2014/main" id="{B5B111BC-4AB8-BF39-B834-13A61BEE41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AD1C6-25EA-6FF8-392E-2DEE6662494A}"/>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4202020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378F-0C95-15D8-E4B6-0F3987354F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ACAB46-10E7-3B67-8AAD-752E75E93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AFC90C-C264-FAE6-D139-0026BF4C46DB}"/>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5" name="Footer Placeholder 4">
            <a:extLst>
              <a:ext uri="{FF2B5EF4-FFF2-40B4-BE49-F238E27FC236}">
                <a16:creationId xmlns:a16="http://schemas.microsoft.com/office/drawing/2014/main" id="{DC7727ED-D491-64F7-DAEF-3E09E0032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EC708-81A6-5FD7-B3D1-FB44C86FA4C2}"/>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66335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8D948-0927-4D40-A1E2-89BDD5FD645D}"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1426320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80B4-F5C1-3606-3A0A-15931CE85F5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41E63D-4EC9-1310-F405-AE66B00799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B11C9-86A2-B052-3AD6-D4FEFA354A20}"/>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5" name="Footer Placeholder 4">
            <a:extLst>
              <a:ext uri="{FF2B5EF4-FFF2-40B4-BE49-F238E27FC236}">
                <a16:creationId xmlns:a16="http://schemas.microsoft.com/office/drawing/2014/main" id="{DC8D87F4-65BD-EC4C-BE32-416CDE88C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A65DB-BA60-4C29-2AE0-C437B00693ED}"/>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1337661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17B-5EC4-2B21-53DC-6DB6BD6132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87A768-5607-5837-A37E-D660648D238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A4FD35-9C81-5309-45A2-BCA6B43D373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043A81-7C0B-3435-70CB-89C24F53637E}"/>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6" name="Footer Placeholder 5">
            <a:extLst>
              <a:ext uri="{FF2B5EF4-FFF2-40B4-BE49-F238E27FC236}">
                <a16:creationId xmlns:a16="http://schemas.microsoft.com/office/drawing/2014/main" id="{B0CFB429-6201-E548-4485-C51A3EBD8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87B64B-590D-E385-3C83-84D217203794}"/>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1409241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4E33-5CD2-0BA4-EDDC-E6EC63811A8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6B09C8-F742-CAAF-7829-F80F5EFF31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79519-4219-A454-B6DD-8B536D236F5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C8B364-BE58-F253-30D4-77FCF42BF4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1BAA6-ACE4-E966-A427-D002A589E60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2DE8A1-19B0-A58E-25B6-C036C0D05C1F}"/>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8" name="Footer Placeholder 7">
            <a:extLst>
              <a:ext uri="{FF2B5EF4-FFF2-40B4-BE49-F238E27FC236}">
                <a16:creationId xmlns:a16="http://schemas.microsoft.com/office/drawing/2014/main" id="{0D040AF6-B9FF-D390-7352-695674FEBA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D45CE4-EF99-74FA-FCF3-EF95D26BA583}"/>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232066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DFAB-FEF7-2B81-8D61-80E5BBE13C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A1C5B7-28E6-35D7-65C6-A26C05BECE64}"/>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4" name="Footer Placeholder 3">
            <a:extLst>
              <a:ext uri="{FF2B5EF4-FFF2-40B4-BE49-F238E27FC236}">
                <a16:creationId xmlns:a16="http://schemas.microsoft.com/office/drawing/2014/main" id="{6626960C-3E38-1DE7-CB92-462ED146AE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A029F9-84CE-AC1C-8086-2E054469D756}"/>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457006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E0841-5008-96D7-97E7-0B1F2B46780C}"/>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3" name="Footer Placeholder 2">
            <a:extLst>
              <a:ext uri="{FF2B5EF4-FFF2-40B4-BE49-F238E27FC236}">
                <a16:creationId xmlns:a16="http://schemas.microsoft.com/office/drawing/2014/main" id="{202D9893-C4C8-BA0A-A0CA-2E89D2DF5D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A16AD9-F638-FB24-6E71-3164A1D6B3FB}"/>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2782004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A526-D4F8-CD46-ECCB-8D8C9C7DD8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ED5BAE-E029-2902-C426-586E8DC95E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6812C2-B43B-67B5-E848-DD8926EEED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C153F2-EC6E-DD2A-F8FD-40575B9B0128}"/>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6" name="Footer Placeholder 5">
            <a:extLst>
              <a:ext uri="{FF2B5EF4-FFF2-40B4-BE49-F238E27FC236}">
                <a16:creationId xmlns:a16="http://schemas.microsoft.com/office/drawing/2014/main" id="{7FEDE794-5AA3-1183-0CF5-9F7C4E6B14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9BC178-EA79-591A-97DD-79F43FF2C9B5}"/>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2130606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7D40-416F-3696-409A-796AA6D481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EC9B94-6D5C-C649-87E8-C3D98591E02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CC56368-7822-BCF4-5469-ABA51B1559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983C8C-CC3D-E215-4D5D-44D5385F4768}"/>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6" name="Footer Placeholder 5">
            <a:extLst>
              <a:ext uri="{FF2B5EF4-FFF2-40B4-BE49-F238E27FC236}">
                <a16:creationId xmlns:a16="http://schemas.microsoft.com/office/drawing/2014/main" id="{F3FD6FF0-24E3-B627-38F0-5F0C6DC077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C336E1-F119-9BD8-AC08-81E52FBC7D49}"/>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82121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470D-FD63-15FA-A423-247092404E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660451-B565-E013-E865-652CC6744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D8034C-2252-BDC6-78BF-2DF6499BCEAC}"/>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5" name="Footer Placeholder 4">
            <a:extLst>
              <a:ext uri="{FF2B5EF4-FFF2-40B4-BE49-F238E27FC236}">
                <a16:creationId xmlns:a16="http://schemas.microsoft.com/office/drawing/2014/main" id="{2BCC09E4-AD6A-33BE-295F-483369C6F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477A3-F18D-3335-597D-2F410E010097}"/>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23005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963B3-C377-2EC6-C4F5-D507A95E795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0FA2A8-4573-1CA5-781E-C234C945BB5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CBDE3-EE20-E73A-9EC4-98B423B3BB92}"/>
              </a:ext>
            </a:extLst>
          </p:cNvPr>
          <p:cNvSpPr>
            <a:spLocks noGrp="1"/>
          </p:cNvSpPr>
          <p:nvPr>
            <p:ph type="dt" sz="half" idx="10"/>
          </p:nvPr>
        </p:nvSpPr>
        <p:spPr/>
        <p:txBody>
          <a:bodyPr/>
          <a:lstStyle/>
          <a:p>
            <a:fld id="{F98FFA36-FBB9-470A-A9BD-661A3914E69C}" type="datetimeFigureOut">
              <a:rPr lang="en-GB" smtClean="0"/>
              <a:t>15/07/2024</a:t>
            </a:fld>
            <a:endParaRPr lang="en-GB"/>
          </a:p>
        </p:txBody>
      </p:sp>
      <p:sp>
        <p:nvSpPr>
          <p:cNvPr id="5" name="Footer Placeholder 4">
            <a:extLst>
              <a:ext uri="{FF2B5EF4-FFF2-40B4-BE49-F238E27FC236}">
                <a16:creationId xmlns:a16="http://schemas.microsoft.com/office/drawing/2014/main" id="{FB5408E4-E9E0-F4D9-6506-33A233790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58B29B-953A-F53A-9811-C0A3EF476D13}"/>
              </a:ext>
            </a:extLst>
          </p:cNvPr>
          <p:cNvSpPr>
            <a:spLocks noGrp="1"/>
          </p:cNvSpPr>
          <p:nvPr>
            <p:ph type="sldNum" sz="quarter" idx="12"/>
          </p:nvPr>
        </p:nvSpPr>
        <p:spPr/>
        <p:txBody>
          <a:bodyPr/>
          <a:lstStyle/>
          <a:p>
            <a:fld id="{6721FD78-9BA6-4D58-B554-8E123F16102E}" type="slidenum">
              <a:rPr lang="en-GB" smtClean="0"/>
              <a:t>‹#›</a:t>
            </a:fld>
            <a:endParaRPr lang="en-GB"/>
          </a:p>
        </p:txBody>
      </p:sp>
    </p:spTree>
    <p:extLst>
      <p:ext uri="{BB962C8B-B14F-4D97-AF65-F5344CB8AC3E}">
        <p14:creationId xmlns:p14="http://schemas.microsoft.com/office/powerpoint/2010/main" val="324320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8D948-0927-4D40-A1E2-89BDD5FD645D}"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3975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8D948-0927-4D40-A1E2-89BDD5FD645D}"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389608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8D948-0927-4D40-A1E2-89BDD5FD645D}"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424099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8D948-0927-4D40-A1E2-89BDD5FD645D}"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28258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8D948-0927-4D40-A1E2-89BDD5FD645D}"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40571-1576-4546-9EA9-5F6E1D1199F2}" type="slidenum">
              <a:rPr lang="en-US" smtClean="0"/>
              <a:t>‹#›</a:t>
            </a:fld>
            <a:endParaRPr lang="en-US"/>
          </a:p>
        </p:txBody>
      </p:sp>
    </p:spTree>
    <p:extLst>
      <p:ext uri="{BB962C8B-B14F-4D97-AF65-F5344CB8AC3E}">
        <p14:creationId xmlns:p14="http://schemas.microsoft.com/office/powerpoint/2010/main" val="169075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7/15/2024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a:p>
        </p:txBody>
      </p:sp>
    </p:spTree>
    <p:extLst>
      <p:ext uri="{BB962C8B-B14F-4D97-AF65-F5344CB8AC3E}">
        <p14:creationId xmlns:p14="http://schemas.microsoft.com/office/powerpoint/2010/main" val="270266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5" y="6372537"/>
            <a:ext cx="647362" cy="230832"/>
          </a:xfrm>
          <a:prstGeom prst="rect">
            <a:avLst/>
          </a:prstGeom>
          <a:noFill/>
        </p:spPr>
        <p:txBody>
          <a:bodyPr wrap="square" rtlCol="0">
            <a:spAutoFit/>
          </a:bodyPr>
          <a:lstStyle/>
          <a:p>
            <a:fld id="{34F92BC6-D7C3-584B-87F2-0B845776A5AD}" type="slidenum">
              <a:rPr lang="en-US" sz="900" smtClean="0">
                <a:solidFill>
                  <a:srgbClr val="768692">
                    <a:lumMod val="60000"/>
                    <a:lumOff val="40000"/>
                  </a:srgbClr>
                </a:solidFill>
                <a:latin typeface="Arial" panose="020B0604020202020204" pitchFamily="34" charset="0"/>
                <a:cs typeface="Arial" panose="020B0604020202020204" pitchFamily="34" charset="0"/>
              </a:rPr>
              <a:pPr/>
              <a:t>‹#›</a:t>
            </a:fld>
            <a:r>
              <a:rPr lang="en-US" sz="900">
                <a:solidFill>
                  <a:srgbClr val="768692">
                    <a:lumMod val="60000"/>
                    <a:lumOff val="40000"/>
                  </a:srgbClr>
                </a:solidFill>
                <a:latin typeface="Arial" panose="020B0604020202020204" pitchFamily="34" charset="0"/>
                <a:cs typeface="Arial" panose="020B0604020202020204" pitchFamily="34" charset="0"/>
              </a:rPr>
              <a:t> </a:t>
            </a:r>
            <a:r>
              <a:rPr lang="en-US" sz="900">
                <a:solidFill>
                  <a:srgbClr val="768692"/>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spTree>
    <p:extLst>
      <p:ext uri="{BB962C8B-B14F-4D97-AF65-F5344CB8AC3E}">
        <p14:creationId xmlns:p14="http://schemas.microsoft.com/office/powerpoint/2010/main" val="3327421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solidFill>
              </a:defRPr>
            </a:lvl1pPr>
          </a:lstStyle>
          <a:p>
            <a:fld id="{AB3564DE-D51B-4C81-BAFD-91ADD0968C91}" type="datetimeFigureOut">
              <a:rPr lang="en-GB" smtClean="0"/>
              <a:pPr/>
              <a:t>15/07/2024</a:t>
            </a:fld>
            <a:endParaRPr lang="en-GB" dirty="0"/>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defRPr>
            </a:lvl1pPr>
          </a:lstStyle>
          <a:p>
            <a:fld id="{197B46DC-BC03-4763-897B-6310B967D9E4}" type="slidenum">
              <a:rPr lang="en-GB" smtClean="0"/>
              <a:pPr/>
              <a:t>‹#›</a:t>
            </a:fld>
            <a:endParaRPr lang="en-GB" dirty="0"/>
          </a:p>
        </p:txBody>
      </p:sp>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8924" b="-10128"/>
          <a:stretch/>
        </p:blipFill>
        <p:spPr>
          <a:xfrm>
            <a:off x="7970437" y="0"/>
            <a:ext cx="828907"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30242928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l" defTabSz="685800" rtl="0" eaLnBrk="1" latinLnBrk="0" hangingPunct="1">
        <a:lnSpc>
          <a:spcPct val="90000"/>
        </a:lnSpc>
        <a:spcBef>
          <a:spcPct val="0"/>
        </a:spcBef>
        <a:buNone/>
        <a:defRPr sz="3300" b="1" kern="1200">
          <a:solidFill>
            <a:schemeClr val="bg1"/>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Clr>
          <a:schemeClr val="bg1"/>
        </a:buClr>
        <a:buSzPct val="120000"/>
        <a:buFont typeface="Arial" panose="020B0604020202020204" pitchFamily="34" charset="0"/>
        <a:buChar char="•"/>
        <a:defRPr sz="2100" kern="1200">
          <a:solidFill>
            <a:schemeClr val="bg1"/>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Clr>
          <a:schemeClr val="bg1"/>
        </a:buClr>
        <a:buSzPct val="120000"/>
        <a:buFont typeface="Arial" panose="020B0604020202020204" pitchFamily="34" charset="0"/>
        <a:buChar char="•"/>
        <a:defRPr sz="1800" kern="1200">
          <a:solidFill>
            <a:schemeClr val="bg1"/>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Clr>
          <a:schemeClr val="bg1"/>
        </a:buClr>
        <a:buSzPct val="120000"/>
        <a:buFont typeface="Arial" panose="020B0604020202020204" pitchFamily="34" charset="0"/>
        <a:buChar char="•"/>
        <a:defRPr sz="1500" kern="1200">
          <a:solidFill>
            <a:schemeClr val="bg1"/>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Clr>
          <a:schemeClr val="bg1"/>
        </a:buClr>
        <a:buSzPct val="120000"/>
        <a:buFont typeface="Arial" panose="020B0604020202020204" pitchFamily="34" charset="0"/>
        <a:buChar char="•"/>
        <a:defRPr sz="1350" kern="1200">
          <a:solidFill>
            <a:schemeClr val="bg1"/>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Clr>
          <a:schemeClr val="bg1"/>
        </a:buClr>
        <a:buSzPct val="120000"/>
        <a:buFont typeface="Arial" panose="020B0604020202020204" pitchFamily="34" charset="0"/>
        <a:buChar char="•"/>
        <a:defRPr sz="1350" kern="1200">
          <a:solidFill>
            <a:schemeClr val="bg1"/>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20350B-4FE0-43CF-BDC4-12FCD24B9E9E}" type="datetimeFigureOut">
              <a:rPr lang="en-GB" smtClean="0"/>
              <a:t>15/07/2024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821B43-EB2F-4AEB-940D-8CD1264A8664}" type="slidenum">
              <a:rPr lang="en-GB" smtClean="0"/>
              <a:t>‹#›</a:t>
            </a:fld>
            <a:endParaRPr lang="en-GB"/>
          </a:p>
        </p:txBody>
      </p:sp>
    </p:spTree>
    <p:extLst>
      <p:ext uri="{BB962C8B-B14F-4D97-AF65-F5344CB8AC3E}">
        <p14:creationId xmlns:p14="http://schemas.microsoft.com/office/powerpoint/2010/main" val="332584183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98D948-0927-4D40-A1E2-89BDD5FD645D}" type="datetimeFigureOut">
              <a:rPr lang="en-US" smtClean="0"/>
              <a:t>7/15/2024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540571-1576-4546-9EA9-5F6E1D1199F2}" type="slidenum">
              <a:rPr lang="en-US" smtClean="0"/>
              <a:t>‹#›</a:t>
            </a:fld>
            <a:endParaRPr lang="en-US"/>
          </a:p>
        </p:txBody>
      </p:sp>
    </p:spTree>
    <p:extLst>
      <p:ext uri="{BB962C8B-B14F-4D97-AF65-F5344CB8AC3E}">
        <p14:creationId xmlns:p14="http://schemas.microsoft.com/office/powerpoint/2010/main" val="3651513046"/>
      </p:ext>
    </p:extLst>
  </p:cSld>
  <p:clrMap bg1="lt1" tx1="dk1" bg2="lt2" tx2="dk2" accent1="accent1" accent2="accent2" accent3="accent3" accent4="accent4" accent5="accent5" accent6="accent6" hlink="hlink" folHlink="folHlink"/>
  <p:sldLayoutIdLst>
    <p:sldLayoutId id="2147483735" r:id="rId1"/>
    <p:sldLayoutId id="214748373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table, drawing&#10;&#10;Description automatically generated">
            <a:extLst>
              <a:ext uri="{FF2B5EF4-FFF2-40B4-BE49-F238E27FC236}">
                <a16:creationId xmlns:a16="http://schemas.microsoft.com/office/drawing/2014/main" id="{A5C8ABCA-0A64-4878-876F-D9B52503D4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924" b="-10128"/>
          <a:stretch/>
        </p:blipFill>
        <p:spPr>
          <a:xfrm>
            <a:off x="627100" y="-1995"/>
            <a:ext cx="1504144"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574564398"/>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685800" rtl="0" eaLnBrk="1" latinLnBrk="0" hangingPunct="1">
        <a:lnSpc>
          <a:spcPct val="90000"/>
        </a:lnSpc>
        <a:spcBef>
          <a:spcPct val="0"/>
        </a:spcBef>
        <a:buNone/>
        <a:defRPr sz="3300" b="1" kern="1200">
          <a:solidFill>
            <a:srgbClr val="00558F"/>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BB10A3-603F-5E90-D8AB-8342AE1F73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117EA0-B622-30CD-740D-38939BABBA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9AA0D-0FBF-7994-27AB-356E151629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8FFA36-FBB9-470A-A9BD-661A3914E69C}" type="datetimeFigureOut">
              <a:rPr lang="en-GB" smtClean="0"/>
              <a:t>15/07/2024</a:t>
            </a:fld>
            <a:endParaRPr lang="en-GB"/>
          </a:p>
        </p:txBody>
      </p:sp>
      <p:sp>
        <p:nvSpPr>
          <p:cNvPr id="5" name="Footer Placeholder 4">
            <a:extLst>
              <a:ext uri="{FF2B5EF4-FFF2-40B4-BE49-F238E27FC236}">
                <a16:creationId xmlns:a16="http://schemas.microsoft.com/office/drawing/2014/main" id="{F1445547-76E6-08F8-CC7B-CDF28F51F8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DBA945-C2FD-80DE-E7EF-74039C70FF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21FD78-9BA6-4D58-B554-8E123F16102E}" type="slidenum">
              <a:rPr lang="en-GB" smtClean="0"/>
              <a:t>‹#›</a:t>
            </a:fld>
            <a:endParaRPr lang="en-GB"/>
          </a:p>
        </p:txBody>
      </p:sp>
    </p:spTree>
    <p:extLst>
      <p:ext uri="{BB962C8B-B14F-4D97-AF65-F5344CB8AC3E}">
        <p14:creationId xmlns:p14="http://schemas.microsoft.com/office/powerpoint/2010/main" val="254022640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5.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15.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static1.squarespace.com/static/57c6b79629687fde090a0fdd/t/5b19b2f2aa4a99e99b26b6bb/1528410876119/dschool_bootleg_deck_2018_final_sm+%282%29.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wp-content/uploads/2019/03/an-introduction-to-quality-improvement-in-general-practice.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www.inclusivedesigntoolkit.com/" TargetMode="Externa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mentimeter.com/app/presentation/n/alewg2qtf5s174g7ra69nmjyi5ms5eee/present?question=1sr23xcucmh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cid:1D1CD654-BA23-48DF-A0C7-AEB0C74C305B"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cid:1D1CD654-BA23-48DF-A0C7-AEB0C74C305B"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cid:1D1CD654-BA23-48DF-A0C7-AEB0C74C305B"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CACC08-F31D-0941-10CE-F81843913F0E}"/>
              </a:ext>
            </a:extLst>
          </p:cNvPr>
          <p:cNvSpPr/>
          <p:nvPr/>
        </p:nvSpPr>
        <p:spPr>
          <a:xfrm>
            <a:off x="0" y="2682928"/>
            <a:ext cx="9144000" cy="2668643"/>
          </a:xfrm>
          <a:prstGeom prst="rect">
            <a:avLst/>
          </a:prstGeom>
          <a:solidFill>
            <a:srgbClr val="4168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AFD44742-582B-B0EC-EC85-0860AD8ED173}"/>
              </a:ext>
            </a:extLst>
          </p:cNvPr>
          <p:cNvSpPr txBox="1"/>
          <p:nvPr/>
        </p:nvSpPr>
        <p:spPr>
          <a:xfrm>
            <a:off x="36065" y="2664142"/>
            <a:ext cx="3710025" cy="2169825"/>
          </a:xfrm>
          <a:prstGeom prst="rect">
            <a:avLst/>
          </a:prstGeom>
          <a:noFill/>
        </p:spPr>
        <p:txBody>
          <a:bodyPr wrap="square" rtlCol="0">
            <a:spAutoFit/>
          </a:bodyPr>
          <a:lstStyle/>
          <a:p>
            <a:pPr defTabSz="685800"/>
            <a:r>
              <a:rPr lang="en-US" sz="2700" dirty="0">
                <a:solidFill>
                  <a:prstClr val="white"/>
                </a:solidFill>
                <a:latin typeface="Raleway ExtraBold" panose="020B0903030101060003" pitchFamily="34" charset="0"/>
              </a:rPr>
              <a:t>Clinical engagement a view from Cumbria, Northumberland, Tyne and Wear NHS Foundation Trust</a:t>
            </a:r>
            <a:endParaRPr lang="en-GB" sz="2700" dirty="0">
              <a:solidFill>
                <a:prstClr val="white"/>
              </a:solidFill>
              <a:latin typeface="Raleway ExtraBold" panose="020B0903030101060003" pitchFamily="34" charset="0"/>
            </a:endParaRPr>
          </a:p>
        </p:txBody>
      </p:sp>
      <p:sp>
        <p:nvSpPr>
          <p:cNvPr id="11" name="TextBox 10">
            <a:extLst>
              <a:ext uri="{FF2B5EF4-FFF2-40B4-BE49-F238E27FC236}">
                <a16:creationId xmlns:a16="http://schemas.microsoft.com/office/drawing/2014/main" id="{648D43DF-F4E6-322D-60DA-B3A7005DC2DF}"/>
              </a:ext>
            </a:extLst>
          </p:cNvPr>
          <p:cNvSpPr txBox="1"/>
          <p:nvPr/>
        </p:nvSpPr>
        <p:spPr>
          <a:xfrm>
            <a:off x="7926062" y="2303860"/>
            <a:ext cx="1164673" cy="346249"/>
          </a:xfrm>
          <a:prstGeom prst="rect">
            <a:avLst/>
          </a:prstGeom>
          <a:noFill/>
        </p:spPr>
        <p:txBody>
          <a:bodyPr wrap="square" rtlCol="0">
            <a:spAutoFit/>
          </a:bodyPr>
          <a:lstStyle/>
          <a:p>
            <a:pPr defTabSz="685800"/>
            <a:r>
              <a:rPr lang="en-GB" sz="1650" dirty="0">
                <a:solidFill>
                  <a:srgbClr val="4168A3"/>
                </a:solidFill>
                <a:latin typeface="Raleway ExtraBold" panose="020B0903030101060003" pitchFamily="34" charset="0"/>
              </a:rPr>
              <a:t>#DHSS24</a:t>
            </a:r>
          </a:p>
        </p:txBody>
      </p:sp>
      <p:sp>
        <p:nvSpPr>
          <p:cNvPr id="2" name="TextBox 1">
            <a:extLst>
              <a:ext uri="{FF2B5EF4-FFF2-40B4-BE49-F238E27FC236}">
                <a16:creationId xmlns:a16="http://schemas.microsoft.com/office/drawing/2014/main" id="{09597FF0-A370-CB74-DE9D-D26C89FDD8D8}"/>
              </a:ext>
            </a:extLst>
          </p:cNvPr>
          <p:cNvSpPr txBox="1"/>
          <p:nvPr/>
        </p:nvSpPr>
        <p:spPr>
          <a:xfrm>
            <a:off x="4571999" y="2933304"/>
            <a:ext cx="1847666" cy="323165"/>
          </a:xfrm>
          <a:prstGeom prst="rect">
            <a:avLst/>
          </a:prstGeom>
          <a:noFill/>
        </p:spPr>
        <p:txBody>
          <a:bodyPr wrap="square" rtlCol="0">
            <a:spAutoFit/>
          </a:bodyPr>
          <a:lstStyle/>
          <a:p>
            <a:pPr defTabSz="685800"/>
            <a:r>
              <a:rPr lang="en-GB" sz="1500" dirty="0">
                <a:solidFill>
                  <a:prstClr val="white"/>
                </a:solidFill>
                <a:latin typeface="Raleway ExtraBold" panose="020B0903030101060003" pitchFamily="34" charset="0"/>
              </a:rPr>
              <a:t>Chair: Lee Rickles </a:t>
            </a:r>
          </a:p>
        </p:txBody>
      </p:sp>
      <p:sp>
        <p:nvSpPr>
          <p:cNvPr id="3" name="Rectangle 2">
            <a:extLst>
              <a:ext uri="{FF2B5EF4-FFF2-40B4-BE49-F238E27FC236}">
                <a16:creationId xmlns:a16="http://schemas.microsoft.com/office/drawing/2014/main" id="{8D0A6E87-1136-CFA3-D986-2A5A1AFC71A4}"/>
              </a:ext>
            </a:extLst>
          </p:cNvPr>
          <p:cNvSpPr/>
          <p:nvPr/>
        </p:nvSpPr>
        <p:spPr>
          <a:xfrm flipV="1">
            <a:off x="4658557" y="3254324"/>
            <a:ext cx="1437073" cy="34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BA250226-7D8F-EB76-2564-B3E033467FD5}"/>
              </a:ext>
            </a:extLst>
          </p:cNvPr>
          <p:cNvSpPr txBox="1"/>
          <p:nvPr/>
        </p:nvSpPr>
        <p:spPr>
          <a:xfrm>
            <a:off x="4572000" y="3360894"/>
            <a:ext cx="2147842" cy="738664"/>
          </a:xfrm>
          <a:prstGeom prst="rect">
            <a:avLst/>
          </a:prstGeom>
          <a:noFill/>
        </p:spPr>
        <p:txBody>
          <a:bodyPr wrap="square" rtlCol="0">
            <a:spAutoFit/>
          </a:bodyPr>
          <a:lstStyle/>
          <a:p>
            <a:pPr defTabSz="685800"/>
            <a:r>
              <a:rPr lang="en-US" sz="1050" dirty="0">
                <a:solidFill>
                  <a:prstClr val="white"/>
                </a:solidFill>
                <a:latin typeface="Raleway" panose="020B0003030101060003" pitchFamily="34" charset="0"/>
              </a:rPr>
              <a:t>CIO, </a:t>
            </a:r>
            <a:r>
              <a:rPr lang="en-US" sz="1050" dirty="0" err="1">
                <a:solidFill>
                  <a:prstClr val="white"/>
                </a:solidFill>
                <a:latin typeface="Raleway" panose="020B0003030101060003" pitchFamily="34" charset="0"/>
              </a:rPr>
              <a:t>programme</a:t>
            </a:r>
            <a:r>
              <a:rPr lang="en-US" sz="1050" dirty="0">
                <a:solidFill>
                  <a:prstClr val="white"/>
                </a:solidFill>
                <a:latin typeface="Raleway" panose="020B0003030101060003" pitchFamily="34" charset="0"/>
              </a:rPr>
              <a:t> director and deputy SIRO, Humber Teaching Hospitals NHS FT and Yorkshire and Humber Care Record</a:t>
            </a:r>
            <a:endParaRPr lang="en-GB" sz="1050" dirty="0">
              <a:solidFill>
                <a:prstClr val="white"/>
              </a:solidFill>
              <a:latin typeface="Raleway" panose="020B0003030101060003" pitchFamily="34" charset="0"/>
            </a:endParaRPr>
          </a:p>
        </p:txBody>
      </p:sp>
      <p:sp>
        <p:nvSpPr>
          <p:cNvPr id="15" name="TextBox 14">
            <a:extLst>
              <a:ext uri="{FF2B5EF4-FFF2-40B4-BE49-F238E27FC236}">
                <a16:creationId xmlns:a16="http://schemas.microsoft.com/office/drawing/2014/main" id="{C6397005-3AF4-EE47-7CFA-02279D80A177}"/>
              </a:ext>
            </a:extLst>
          </p:cNvPr>
          <p:cNvSpPr txBox="1"/>
          <p:nvPr/>
        </p:nvSpPr>
        <p:spPr>
          <a:xfrm>
            <a:off x="6639387" y="2933304"/>
            <a:ext cx="2394000" cy="323165"/>
          </a:xfrm>
          <a:prstGeom prst="rect">
            <a:avLst/>
          </a:prstGeom>
          <a:noFill/>
        </p:spPr>
        <p:txBody>
          <a:bodyPr wrap="square" rtlCol="0">
            <a:spAutoFit/>
          </a:bodyPr>
          <a:lstStyle/>
          <a:p>
            <a:pPr defTabSz="685800"/>
            <a:r>
              <a:rPr lang="en-GB" sz="1500" dirty="0">
                <a:solidFill>
                  <a:prstClr val="white"/>
                </a:solidFill>
                <a:latin typeface="Raleway ExtraBold" panose="020B0903030101060003" pitchFamily="34" charset="0"/>
              </a:rPr>
              <a:t>Dr Jonathan Richardson </a:t>
            </a:r>
          </a:p>
        </p:txBody>
      </p:sp>
      <p:sp>
        <p:nvSpPr>
          <p:cNvPr id="16" name="Rectangle 15">
            <a:extLst>
              <a:ext uri="{FF2B5EF4-FFF2-40B4-BE49-F238E27FC236}">
                <a16:creationId xmlns:a16="http://schemas.microsoft.com/office/drawing/2014/main" id="{4C1A97FE-660D-47E9-C25E-3E39A2BE9123}"/>
              </a:ext>
            </a:extLst>
          </p:cNvPr>
          <p:cNvSpPr/>
          <p:nvPr/>
        </p:nvSpPr>
        <p:spPr>
          <a:xfrm flipV="1">
            <a:off x="6725945" y="3254324"/>
            <a:ext cx="1437073" cy="34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7" name="TextBox 16">
            <a:extLst>
              <a:ext uri="{FF2B5EF4-FFF2-40B4-BE49-F238E27FC236}">
                <a16:creationId xmlns:a16="http://schemas.microsoft.com/office/drawing/2014/main" id="{A44AB2F0-59AA-A877-3DD6-210D789D898D}"/>
              </a:ext>
            </a:extLst>
          </p:cNvPr>
          <p:cNvSpPr txBox="1"/>
          <p:nvPr/>
        </p:nvSpPr>
        <p:spPr>
          <a:xfrm>
            <a:off x="6639388" y="3360894"/>
            <a:ext cx="2393999" cy="577081"/>
          </a:xfrm>
          <a:prstGeom prst="rect">
            <a:avLst/>
          </a:prstGeom>
          <a:noFill/>
        </p:spPr>
        <p:txBody>
          <a:bodyPr wrap="square" rtlCol="0">
            <a:spAutoFit/>
          </a:bodyPr>
          <a:lstStyle/>
          <a:p>
            <a:pPr defTabSz="685800"/>
            <a:r>
              <a:rPr lang="en-GB" sz="1050" dirty="0">
                <a:solidFill>
                  <a:prstClr val="white"/>
                </a:solidFill>
                <a:latin typeface="Raleway" panose="020B0003030101060003" pitchFamily="34" charset="0"/>
              </a:rPr>
              <a:t>CCIO and consultant psychiatrist, Cumbria, Northumberland, Tyne and Wear NHS FT</a:t>
            </a:r>
          </a:p>
        </p:txBody>
      </p:sp>
      <p:sp>
        <p:nvSpPr>
          <p:cNvPr id="18" name="TextBox 17">
            <a:extLst>
              <a:ext uri="{FF2B5EF4-FFF2-40B4-BE49-F238E27FC236}">
                <a16:creationId xmlns:a16="http://schemas.microsoft.com/office/drawing/2014/main" id="{BA237C98-B2C1-0407-5D85-F654652231C0}"/>
              </a:ext>
            </a:extLst>
          </p:cNvPr>
          <p:cNvSpPr txBox="1"/>
          <p:nvPr/>
        </p:nvSpPr>
        <p:spPr>
          <a:xfrm>
            <a:off x="4559794" y="4132032"/>
            <a:ext cx="1654574" cy="323165"/>
          </a:xfrm>
          <a:prstGeom prst="rect">
            <a:avLst/>
          </a:prstGeom>
          <a:noFill/>
        </p:spPr>
        <p:txBody>
          <a:bodyPr wrap="square" rtlCol="0">
            <a:spAutoFit/>
          </a:bodyPr>
          <a:lstStyle/>
          <a:p>
            <a:pPr defTabSz="685800"/>
            <a:r>
              <a:rPr lang="en-GB" sz="1500" dirty="0">
                <a:solidFill>
                  <a:prstClr val="white"/>
                </a:solidFill>
                <a:latin typeface="Raleway ExtraBold" panose="020B0903030101060003" pitchFamily="34" charset="0"/>
              </a:rPr>
              <a:t>Andrew Thorn </a:t>
            </a:r>
          </a:p>
        </p:txBody>
      </p:sp>
      <p:sp>
        <p:nvSpPr>
          <p:cNvPr id="19" name="Rectangle 18">
            <a:extLst>
              <a:ext uri="{FF2B5EF4-FFF2-40B4-BE49-F238E27FC236}">
                <a16:creationId xmlns:a16="http://schemas.microsoft.com/office/drawing/2014/main" id="{01A1BDB0-64B6-F2DA-B431-40510094B204}"/>
              </a:ext>
            </a:extLst>
          </p:cNvPr>
          <p:cNvSpPr/>
          <p:nvPr/>
        </p:nvSpPr>
        <p:spPr>
          <a:xfrm flipV="1">
            <a:off x="4646352" y="4453051"/>
            <a:ext cx="1437073" cy="34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BA7B25CD-0181-80FC-B28D-4BB3D4EF6481}"/>
              </a:ext>
            </a:extLst>
          </p:cNvPr>
          <p:cNvSpPr txBox="1"/>
          <p:nvPr/>
        </p:nvSpPr>
        <p:spPr>
          <a:xfrm>
            <a:off x="4559795" y="4559622"/>
            <a:ext cx="1992374" cy="738664"/>
          </a:xfrm>
          <a:prstGeom prst="rect">
            <a:avLst/>
          </a:prstGeom>
          <a:noFill/>
        </p:spPr>
        <p:txBody>
          <a:bodyPr wrap="square" rtlCol="0">
            <a:spAutoFit/>
          </a:bodyPr>
          <a:lstStyle/>
          <a:p>
            <a:pPr defTabSz="685800"/>
            <a:r>
              <a:rPr lang="en-US" sz="1050" dirty="0">
                <a:solidFill>
                  <a:prstClr val="white"/>
                </a:solidFill>
                <a:latin typeface="Raleway" panose="020B0003030101060003" pitchFamily="34" charset="0"/>
              </a:rPr>
              <a:t>Nurse Consultant and Associate CCIO, Cumbria, Northumberland, Tyne and Wear NHS Foundation Trust</a:t>
            </a:r>
            <a:endParaRPr lang="en-GB" sz="1050" dirty="0">
              <a:solidFill>
                <a:prstClr val="white"/>
              </a:solidFill>
              <a:latin typeface="Raleway" panose="020B0003030101060003" pitchFamily="34" charset="0"/>
            </a:endParaRPr>
          </a:p>
        </p:txBody>
      </p:sp>
      <p:sp>
        <p:nvSpPr>
          <p:cNvPr id="21" name="TextBox 20">
            <a:extLst>
              <a:ext uri="{FF2B5EF4-FFF2-40B4-BE49-F238E27FC236}">
                <a16:creationId xmlns:a16="http://schemas.microsoft.com/office/drawing/2014/main" id="{5DC97FDF-C353-E12B-F44E-219D6A8FBAE3}"/>
              </a:ext>
            </a:extLst>
          </p:cNvPr>
          <p:cNvSpPr txBox="1"/>
          <p:nvPr/>
        </p:nvSpPr>
        <p:spPr>
          <a:xfrm>
            <a:off x="6633285" y="4132032"/>
            <a:ext cx="2073491" cy="323165"/>
          </a:xfrm>
          <a:prstGeom prst="rect">
            <a:avLst/>
          </a:prstGeom>
          <a:noFill/>
        </p:spPr>
        <p:txBody>
          <a:bodyPr wrap="square" rtlCol="0">
            <a:spAutoFit/>
          </a:bodyPr>
          <a:lstStyle/>
          <a:p>
            <a:pPr defTabSz="685800"/>
            <a:r>
              <a:rPr lang="en-GB" sz="1500" dirty="0">
                <a:solidFill>
                  <a:prstClr val="white"/>
                </a:solidFill>
                <a:latin typeface="Raleway ExtraBold" panose="020B0903030101060003" pitchFamily="34" charset="0"/>
              </a:rPr>
              <a:t>Dr Charlotte </a:t>
            </a:r>
            <a:r>
              <a:rPr lang="en-GB" sz="1500" dirty="0" err="1">
                <a:solidFill>
                  <a:prstClr val="white"/>
                </a:solidFill>
                <a:latin typeface="Raleway ExtraBold" panose="020B0903030101060003" pitchFamily="34" charset="0"/>
              </a:rPr>
              <a:t>Deasy</a:t>
            </a:r>
            <a:r>
              <a:rPr lang="en-GB" sz="1500" dirty="0">
                <a:solidFill>
                  <a:prstClr val="white"/>
                </a:solidFill>
                <a:latin typeface="Raleway ExtraBold" panose="020B0903030101060003" pitchFamily="34" charset="0"/>
              </a:rPr>
              <a:t> </a:t>
            </a:r>
          </a:p>
        </p:txBody>
      </p:sp>
      <p:sp>
        <p:nvSpPr>
          <p:cNvPr id="22" name="Rectangle 21">
            <a:extLst>
              <a:ext uri="{FF2B5EF4-FFF2-40B4-BE49-F238E27FC236}">
                <a16:creationId xmlns:a16="http://schemas.microsoft.com/office/drawing/2014/main" id="{E1AE290C-0CD4-4ED8-8FCF-31BFCA7C4B7E}"/>
              </a:ext>
            </a:extLst>
          </p:cNvPr>
          <p:cNvSpPr/>
          <p:nvPr/>
        </p:nvSpPr>
        <p:spPr>
          <a:xfrm flipV="1">
            <a:off x="6719842" y="4453051"/>
            <a:ext cx="1437073" cy="34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3" name="TextBox 22">
            <a:extLst>
              <a:ext uri="{FF2B5EF4-FFF2-40B4-BE49-F238E27FC236}">
                <a16:creationId xmlns:a16="http://schemas.microsoft.com/office/drawing/2014/main" id="{DB2D3D80-3C1E-31FE-82A5-66F402D80F82}"/>
              </a:ext>
            </a:extLst>
          </p:cNvPr>
          <p:cNvSpPr txBox="1"/>
          <p:nvPr/>
        </p:nvSpPr>
        <p:spPr>
          <a:xfrm>
            <a:off x="6633286" y="4559622"/>
            <a:ext cx="2591831" cy="738664"/>
          </a:xfrm>
          <a:prstGeom prst="rect">
            <a:avLst/>
          </a:prstGeom>
          <a:noFill/>
        </p:spPr>
        <p:txBody>
          <a:bodyPr wrap="square" rtlCol="0">
            <a:spAutoFit/>
          </a:bodyPr>
          <a:lstStyle/>
          <a:p>
            <a:pPr defTabSz="685800"/>
            <a:r>
              <a:rPr lang="en-US" sz="1050" dirty="0">
                <a:solidFill>
                  <a:prstClr val="white"/>
                </a:solidFill>
                <a:latin typeface="Raleway" panose="020B0003030101060003" pitchFamily="34" charset="0"/>
              </a:rPr>
              <a:t>Consultant Old Age Psychiatrist, Associate CCIO, CNTW and Regional Clinical Lead for Dementia and Older People’s Mental Health, NHS England</a:t>
            </a:r>
            <a:endParaRPr lang="en-GB" sz="1050" dirty="0">
              <a:solidFill>
                <a:prstClr val="white"/>
              </a:solidFill>
              <a:latin typeface="Raleway" panose="020B0003030101060003" pitchFamily="34" charset="0"/>
            </a:endParaRPr>
          </a:p>
        </p:txBody>
      </p:sp>
      <p:pic>
        <p:nvPicPr>
          <p:cNvPr id="9" name="Picture 8" descr="A logo on a black background&#10;&#10;Description automatically generated">
            <a:extLst>
              <a:ext uri="{FF2B5EF4-FFF2-40B4-BE49-F238E27FC236}">
                <a16:creationId xmlns:a16="http://schemas.microsoft.com/office/drawing/2014/main" id="{A2224A08-960F-07ED-7FF4-006DBDA64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33" y="1091234"/>
            <a:ext cx="2921794" cy="1345751"/>
          </a:xfrm>
          <a:prstGeom prst="rect">
            <a:avLst/>
          </a:prstGeom>
        </p:spPr>
      </p:pic>
      <p:sp>
        <p:nvSpPr>
          <p:cNvPr id="10" name="Rectangle 9">
            <a:extLst>
              <a:ext uri="{FF2B5EF4-FFF2-40B4-BE49-F238E27FC236}">
                <a16:creationId xmlns:a16="http://schemas.microsoft.com/office/drawing/2014/main" id="{6CC88498-22AD-C1DD-0D89-0DF72C76718B}"/>
              </a:ext>
            </a:extLst>
          </p:cNvPr>
          <p:cNvSpPr/>
          <p:nvPr/>
        </p:nvSpPr>
        <p:spPr>
          <a:xfrm>
            <a:off x="0" y="5897547"/>
            <a:ext cx="9144000" cy="153209"/>
          </a:xfrm>
          <a:prstGeom prst="rect">
            <a:avLst/>
          </a:prstGeom>
          <a:solidFill>
            <a:srgbClr val="009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109481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0"/>
            <a:ext cx="2987824" cy="1355334"/>
          </a:xfrm>
          <a:prstGeom prst="rect">
            <a:avLst/>
          </a:prstGeom>
        </p:spPr>
      </p:pic>
      <p:sp>
        <p:nvSpPr>
          <p:cNvPr id="5" name="Content Placeholder 4">
            <a:extLst>
              <a:ext uri="{FF2B5EF4-FFF2-40B4-BE49-F238E27FC236}">
                <a16:creationId xmlns:a16="http://schemas.microsoft.com/office/drawing/2014/main" id="{3E5516E8-E273-4E8C-8AD4-34ADA72F907D}"/>
              </a:ext>
            </a:extLst>
          </p:cNvPr>
          <p:cNvSpPr>
            <a:spLocks noGrp="1"/>
          </p:cNvSpPr>
          <p:nvPr>
            <p:ph idx="1"/>
          </p:nvPr>
        </p:nvSpPr>
        <p:spPr>
          <a:xfrm>
            <a:off x="457200" y="1629972"/>
            <a:ext cx="8230589" cy="3849291"/>
          </a:xfrm>
        </p:spPr>
        <p:txBody>
          <a:bodyPr>
            <a:normAutofit/>
          </a:bodyPr>
          <a:lstStyle/>
          <a:p>
            <a:pPr algn="just"/>
            <a:r>
              <a:rPr lang="en-GB" dirty="0"/>
              <a:t>Solution  </a:t>
            </a:r>
          </a:p>
          <a:p>
            <a:pPr algn="just"/>
            <a:r>
              <a:rPr lang="en-GB" dirty="0"/>
              <a:t>Benefits </a:t>
            </a:r>
          </a:p>
          <a:p>
            <a:pPr algn="just"/>
            <a:r>
              <a:rPr lang="en-GB" dirty="0"/>
              <a:t>Challenges </a:t>
            </a:r>
          </a:p>
        </p:txBody>
      </p:sp>
      <p:sp>
        <p:nvSpPr>
          <p:cNvPr id="7" name="Title 6">
            <a:extLst>
              <a:ext uri="{FF2B5EF4-FFF2-40B4-BE49-F238E27FC236}">
                <a16:creationId xmlns:a16="http://schemas.microsoft.com/office/drawing/2014/main" id="{22C3AC1B-7C89-424E-BF29-13A8BD284301}"/>
              </a:ext>
            </a:extLst>
          </p:cNvPr>
          <p:cNvSpPr>
            <a:spLocks noGrp="1"/>
          </p:cNvSpPr>
          <p:nvPr>
            <p:ph type="title"/>
          </p:nvPr>
        </p:nvSpPr>
        <p:spPr/>
        <p:txBody>
          <a:bodyPr/>
          <a:lstStyle/>
          <a:p>
            <a:r>
              <a:rPr lang="en-GB" dirty="0"/>
              <a:t>Current state</a:t>
            </a:r>
          </a:p>
        </p:txBody>
      </p:sp>
      <p:pic>
        <p:nvPicPr>
          <p:cNvPr id="3" name="Picture 2" descr="Trust branding graphic.  A horizontal line across the page made of three different colours - blue, green and aqua with the text With you in mind below it.">
            <a:extLst>
              <a:ext uri="{FF2B5EF4-FFF2-40B4-BE49-F238E27FC236}">
                <a16:creationId xmlns:a16="http://schemas.microsoft.com/office/drawing/2014/main" id="{98F50503-48E3-5D22-5F3D-F738827680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366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Solution</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Used G</a:t>
            </a: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:Cloud Digital Marketplace to identify Modality OneConsultation as the preferred online consultation solution.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OneConsultation is an online consultation tool that links a clinician to a service user through a video call via the internet. </a:t>
            </a:r>
            <a:r>
              <a:rPr kumimoji="0" lang="en-US"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The chosen online consultation solution is implemented across 141 teams with over 3,000 staff having access to the solution within the Trust.</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Provides services with one to one consultations or group consultations via a unique link.</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End of consultation survey for service users to complete.</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A181FC6-0194-4384-9A86-05FFB76EA051}"/>
              </a:ext>
            </a:extLst>
          </p:cNvPr>
          <p:cNvSpPr txBox="1"/>
          <p:nvPr/>
        </p:nvSpPr>
        <p:spPr>
          <a:xfrm>
            <a:off x="611560" y="5733256"/>
            <a:ext cx="78488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Slide taken from CNTW NHS playbook presentation at RCPsych The mental health digital playbook webinar – how digital technology can help deliver service improvement and transformation, 02.09.21</a:t>
            </a: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6D642E33-73BF-7A1C-E4B7-C88FDF09B9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42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Benefits</a:t>
            </a:r>
          </a:p>
          <a:p>
            <a:pPr marL="108585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​3,834 services users out of 4,701 who have responded to the survey have saved up to 30 minutes or more of travel time.</a:t>
            </a:r>
          </a:p>
          <a:p>
            <a:pPr marL="108585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From a sample of service users (1547) it was found that 24935.3 miles were travelled, equating to 30p CO2 emissions saved per consultation. </a:t>
            </a: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29D8ACD-BB67-4548-A516-3A0980CE1926}"/>
              </a:ext>
            </a:extLst>
          </p:cNvPr>
          <p:cNvSpPr txBox="1"/>
          <p:nvPr/>
        </p:nvSpPr>
        <p:spPr>
          <a:xfrm>
            <a:off x="611560" y="5733256"/>
            <a:ext cx="78488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Slide taken from CNTW NHS playbook presentation at RCPsych The mental health digital playbook webinar – how digital technology can help deliver service improvement and transformation, 02.09.21</a:t>
            </a: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6454CFB5-8F40-0357-AED3-1842E44535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286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Challenges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external evaluation from Sheffield University (Painter., et al 2020) found that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charset="0"/>
                <a:ea typeface="+mn-ea"/>
                <a:cs typeface="+mn-cs"/>
              </a:rPr>
              <a:t>‘Concerns centred around the limitations that video calls placed on non-verbal and para-verbal communication and the detrimental effect they feared/perceived to their therapeutic relationships.’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charset="0"/>
                <a:ea typeface="+mn-ea"/>
                <a:cs typeface="+mn-cs"/>
              </a:rPr>
              <a:t>‘Staffs' satisfaction was also heavily affected by audio and video quality.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charset="0"/>
                <a:ea typeface="+mn-ea"/>
                <a:cs typeface="+mn-cs"/>
              </a:rPr>
              <a:t>‘felt video may be problematic for: high risk patients; those with cognitive/communication/sensory difficulties such as learning disabilities, dementia, ASD and ADHD; individuals who have experienced significant trauma; and those experiencing some forms of psychosis and paranoia.’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6994966F-F1F3-F992-788C-C81D1FAF45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678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Challenges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more recent publication during (Painter., et al 2021) the 2021 pandemic</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‘COVID-19 has, in many ways, acted as a catalyst for a change that was both inevitable and already underway. However, from this study, it seems that, if there’s something strange in the neighbourhood, it is important to support staff in deciding who they are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gonna</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call’ (Painter., et al 2021)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1A7B22DF-8DAA-C134-1475-10B7E7CDD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427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415560B-1D78-4D6F-8E70-06F85921944E}"/>
              </a:ext>
            </a:extLst>
          </p:cNvPr>
          <p:cNvSpPr txBox="1">
            <a:spLocks noChangeArrowheads="1"/>
          </p:cNvSpPr>
          <p:nvPr/>
        </p:nvSpPr>
        <p:spPr bwMode="auto">
          <a:xfrm>
            <a:off x="101917" y="1143721"/>
            <a:ext cx="7586766" cy="34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defTabSz="311045" fontAlgn="base" hangingPunct="0">
              <a:lnSpc>
                <a:spcPct val="93000"/>
              </a:lnSpc>
              <a:spcBef>
                <a:spcPct val="0"/>
              </a:spcBef>
              <a:spcAft>
                <a:spcPct val="0"/>
              </a:spcAft>
              <a:buClr>
                <a:srgbClr val="000000"/>
              </a:buClr>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pPr>
            <a:r>
              <a:rPr lang="en-GB" altLang="en-US" sz="2800" b="1" dirty="0">
                <a:latin typeface="Arial" panose="020B0604020202020204" pitchFamily="34" charset="0"/>
              </a:rPr>
              <a:t>The multiple interacting influences on the choice of consultation modality.</a:t>
            </a:r>
          </a:p>
        </p:txBody>
      </p:sp>
      <p:pic>
        <p:nvPicPr>
          <p:cNvPr id="3074" name="Picture 2">
            <a:extLst>
              <a:ext uri="{FF2B5EF4-FFF2-40B4-BE49-F238E27FC236}">
                <a16:creationId xmlns:a16="http://schemas.microsoft.com/office/drawing/2014/main" id="{3C0983A2-510C-4722-9DEB-AC0F75252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680" y="5689440"/>
            <a:ext cx="1244160" cy="146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37C26B7A-E548-4E17-B476-F0E7682E5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80" y="2141641"/>
            <a:ext cx="5853600" cy="257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67750173-4EE9-43CF-9EFC-866E1E8D8054}"/>
              </a:ext>
            </a:extLst>
          </p:cNvPr>
          <p:cNvSpPr txBox="1">
            <a:spLocks noChangeArrowheads="1"/>
          </p:cNvSpPr>
          <p:nvPr/>
        </p:nvSpPr>
        <p:spPr bwMode="auto">
          <a:xfrm>
            <a:off x="1646281" y="5336281"/>
            <a:ext cx="2938680" cy="23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311045" fontAlgn="base" hangingPunct="0">
              <a:lnSpc>
                <a:spcPct val="93000"/>
              </a:lnSpc>
              <a:spcBef>
                <a:spcPct val="0"/>
              </a:spcBef>
              <a:spcAft>
                <a:spcPct val="0"/>
              </a:spcAft>
              <a:buClr>
                <a:srgbClr val="000000"/>
              </a:buClr>
              <a:buSzPct val="45000"/>
              <a:tabLst>
                <a:tab pos="492488" algn="l"/>
                <a:tab pos="984974" algn="l"/>
                <a:tab pos="1477462" algn="l"/>
                <a:tab pos="1969949" algn="l"/>
                <a:tab pos="2462436" algn="l"/>
              </a:tabLst>
            </a:pPr>
            <a:r>
              <a:rPr lang="en-GB" altLang="en-US" sz="817" b="1" dirty="0">
                <a:latin typeface="Arial" panose="020B0604020202020204" pitchFamily="34" charset="0"/>
              </a:rPr>
              <a:t>Trisha Greenhalgh, and Rebecca Rosen Br J Gen </a:t>
            </a:r>
            <a:r>
              <a:rPr lang="en-GB" altLang="en-US" sz="817" b="1" dirty="0" err="1">
                <a:latin typeface="Arial" panose="020B0604020202020204" pitchFamily="34" charset="0"/>
              </a:rPr>
              <a:t>Pract</a:t>
            </a:r>
            <a:r>
              <a:rPr lang="en-GB" altLang="en-US" sz="817" b="1" dirty="0">
                <a:latin typeface="Arial" panose="020B0604020202020204" pitchFamily="34" charset="0"/>
              </a:rPr>
              <a:t> 2021;71:149-150</a:t>
            </a:r>
          </a:p>
        </p:txBody>
      </p:sp>
      <p:sp>
        <p:nvSpPr>
          <p:cNvPr id="3077" name="Text Box 5">
            <a:extLst>
              <a:ext uri="{FF2B5EF4-FFF2-40B4-BE49-F238E27FC236}">
                <a16:creationId xmlns:a16="http://schemas.microsoft.com/office/drawing/2014/main" id="{D44F4C4C-56A1-4CAE-893C-96C9206F6BD5}"/>
              </a:ext>
            </a:extLst>
          </p:cNvPr>
          <p:cNvSpPr txBox="1">
            <a:spLocks noChangeArrowheads="1"/>
          </p:cNvSpPr>
          <p:nvPr/>
        </p:nvSpPr>
        <p:spPr bwMode="auto">
          <a:xfrm>
            <a:off x="1216440" y="5816881"/>
            <a:ext cx="3697920" cy="260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58321" indent="-58321" defTabSz="311045" fontAlgn="base" hangingPunct="0">
              <a:lnSpc>
                <a:spcPct val="93000"/>
              </a:lnSpc>
              <a:spcBef>
                <a:spcPct val="0"/>
              </a:spcBef>
              <a:spcAft>
                <a:spcPct val="0"/>
              </a:spcAft>
              <a:buClr>
                <a:srgbClr val="000000"/>
              </a:buClr>
              <a:buSzPct val="45000"/>
              <a:tabLst>
                <a:tab pos="492488" algn="l"/>
                <a:tab pos="984974" algn="l"/>
                <a:tab pos="1477462" algn="l"/>
                <a:tab pos="1969949" algn="l"/>
                <a:tab pos="2462436" algn="l"/>
                <a:tab pos="2954924" algn="l"/>
                <a:tab pos="3447411" algn="l"/>
              </a:tabLst>
            </a:pPr>
            <a:r>
              <a:rPr lang="en-GB" altLang="en-US" sz="680">
                <a:latin typeface="Arial" panose="020B0604020202020204" pitchFamily="34" charset="0"/>
              </a:rPr>
              <a:t>©2021 by British Journal of General Practice</a:t>
            </a: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632F21B0-6070-52A3-54E1-BD975B43D3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0"/>
            <a:ext cx="2987824" cy="1355334"/>
          </a:xfrm>
          <a:prstGeom prst="rect">
            <a:avLst/>
          </a:prstGeom>
        </p:spPr>
      </p:pic>
      <p:sp>
        <p:nvSpPr>
          <p:cNvPr id="5" name="Content Placeholder 4">
            <a:extLst>
              <a:ext uri="{FF2B5EF4-FFF2-40B4-BE49-F238E27FC236}">
                <a16:creationId xmlns:a16="http://schemas.microsoft.com/office/drawing/2014/main" id="{3E5516E8-E273-4E8C-8AD4-34ADA72F907D}"/>
              </a:ext>
            </a:extLst>
          </p:cNvPr>
          <p:cNvSpPr>
            <a:spLocks noGrp="1"/>
          </p:cNvSpPr>
          <p:nvPr>
            <p:ph idx="1"/>
          </p:nvPr>
        </p:nvSpPr>
        <p:spPr>
          <a:xfrm>
            <a:off x="457200" y="1629972"/>
            <a:ext cx="8230589" cy="3849291"/>
          </a:xfrm>
        </p:spPr>
        <p:txBody>
          <a:bodyPr>
            <a:normAutofit/>
          </a:bodyPr>
          <a:lstStyle/>
          <a:p>
            <a:pPr algn="just"/>
            <a:r>
              <a:rPr lang="en-GB" dirty="0"/>
              <a:t>Framework </a:t>
            </a:r>
          </a:p>
          <a:p>
            <a:pPr algn="just"/>
            <a:r>
              <a:rPr lang="en-GB" dirty="0"/>
              <a:t>Strategy </a:t>
            </a:r>
          </a:p>
        </p:txBody>
      </p:sp>
      <p:sp>
        <p:nvSpPr>
          <p:cNvPr id="7" name="Title 6">
            <a:extLst>
              <a:ext uri="{FF2B5EF4-FFF2-40B4-BE49-F238E27FC236}">
                <a16:creationId xmlns:a16="http://schemas.microsoft.com/office/drawing/2014/main" id="{22C3AC1B-7C89-424E-BF29-13A8BD284301}"/>
              </a:ext>
            </a:extLst>
          </p:cNvPr>
          <p:cNvSpPr>
            <a:spLocks noGrp="1"/>
          </p:cNvSpPr>
          <p:nvPr>
            <p:ph type="title"/>
          </p:nvPr>
        </p:nvSpPr>
        <p:spPr/>
        <p:txBody>
          <a:bodyPr/>
          <a:lstStyle/>
          <a:p>
            <a:r>
              <a:rPr lang="en-GB" dirty="0"/>
              <a:t>Future State</a:t>
            </a:r>
          </a:p>
        </p:txBody>
      </p:sp>
      <p:pic>
        <p:nvPicPr>
          <p:cNvPr id="3" name="Picture 2" descr="Trust branding graphic.  A horizontal line across the page made of three different colours - blue, green and aqua with the text With you in mind below it.">
            <a:extLst>
              <a:ext uri="{FF2B5EF4-FFF2-40B4-BE49-F238E27FC236}">
                <a16:creationId xmlns:a16="http://schemas.microsoft.com/office/drawing/2014/main" id="{ECFD02B1-B7DE-57E1-5582-8BBD94104E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770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67580" y="1302957"/>
            <a:ext cx="8616695" cy="3238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Quality Improvement System</a:t>
            </a:r>
          </a:p>
        </p:txBody>
      </p:sp>
      <p:sp>
        <p:nvSpPr>
          <p:cNvPr id="13" name="Rounded Rectangle 12"/>
          <p:cNvSpPr/>
          <p:nvPr/>
        </p:nvSpPr>
        <p:spPr>
          <a:xfrm>
            <a:off x="467987" y="3142087"/>
            <a:ext cx="1935957" cy="17914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0000"/>
                </a:solidFill>
                <a:effectLst/>
                <a:uLnTx/>
                <a:uFillTx/>
                <a:latin typeface="Calibri" panose="020F0502020204030204"/>
                <a:ea typeface="+mn-ea"/>
                <a:cs typeface="+mn-cs"/>
              </a:rPr>
              <a:t>Value Proposition</a:t>
            </a:r>
            <a:endParaRPr kumimoji="0" lang="en-GB" sz="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Ensuring that the mental health and learning disability needs of patients are enabled via digital channels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enabling patients and professionals to be able to use digital channels effectively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insuring the value based approach to mental health is delivered balancing the outcomes for patients over the resource is available </a:t>
            </a:r>
          </a:p>
        </p:txBody>
      </p:sp>
      <p:sp>
        <p:nvSpPr>
          <p:cNvPr id="8" name="Rounded Rectangle 7"/>
          <p:cNvSpPr/>
          <p:nvPr/>
        </p:nvSpPr>
        <p:spPr>
          <a:xfrm>
            <a:off x="467545" y="1755273"/>
            <a:ext cx="1929779" cy="12583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Customer Segments: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•Enabling improvements in quality for patients and families alike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•With improvements in patient experience patient safety and clinical effectiveness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•Ensuring productive relationships with suppliers that are value for money for our patients </a:t>
            </a:r>
          </a:p>
        </p:txBody>
      </p:sp>
      <p:sp>
        <p:nvSpPr>
          <p:cNvPr id="30" name="Rounded Rectangle 29"/>
          <p:cNvSpPr/>
          <p:nvPr/>
        </p:nvSpPr>
        <p:spPr>
          <a:xfrm flipH="1">
            <a:off x="7154461" y="1903323"/>
            <a:ext cx="1929777" cy="12387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Customer Relationships</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•Having business to business relationships which are which unique meaningful and customised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 Ensuring focused relationships with other providers within the NENC ICS </a:t>
            </a:r>
          </a:p>
        </p:txBody>
      </p:sp>
      <p:sp>
        <p:nvSpPr>
          <p:cNvPr id="20" name="Rounded Rectangle 19"/>
          <p:cNvSpPr/>
          <p:nvPr/>
        </p:nvSpPr>
        <p:spPr>
          <a:xfrm rot="10800000" flipH="1" flipV="1">
            <a:off x="2496739" y="3957862"/>
            <a:ext cx="4595540" cy="4234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Service users/Carers/Families </a:t>
            </a:r>
          </a:p>
        </p:txBody>
      </p:sp>
      <p:sp>
        <p:nvSpPr>
          <p:cNvPr id="23" name="Rounded Rectangle 22"/>
          <p:cNvSpPr/>
          <p:nvPr/>
        </p:nvSpPr>
        <p:spPr>
          <a:xfrm flipH="1">
            <a:off x="4871143" y="2361885"/>
            <a:ext cx="2221136" cy="15145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070C0"/>
                </a:solidFill>
                <a:effectLst/>
                <a:uLnTx/>
                <a:uFillTx/>
                <a:latin typeface="Calibri" panose="020F0502020204030204"/>
                <a:ea typeface="+mn-ea"/>
                <a:cs typeface="+mn-cs"/>
              </a:rPr>
              <a:t>Developing quality and outcomes measures </a:t>
            </a:r>
            <a:endParaRPr kumimoji="0" lang="en-GB" sz="105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5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4" name="Rounded Rectangle 13"/>
          <p:cNvSpPr/>
          <p:nvPr/>
        </p:nvSpPr>
        <p:spPr>
          <a:xfrm>
            <a:off x="367580" y="432795"/>
            <a:ext cx="8616695" cy="3238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Mental health and learning disability; digitally enabled for patients and professionals</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16"/>
          <p:cNvSpPr/>
          <p:nvPr/>
        </p:nvSpPr>
        <p:spPr>
          <a:xfrm>
            <a:off x="367580" y="866103"/>
            <a:ext cx="8616695" cy="3214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Calibri" panose="020F0502020204030204"/>
                <a:ea typeface="+mn-ea"/>
                <a:cs typeface="+mn-cs"/>
              </a:rPr>
              <a:t>Quality + Performance + Resource Management  = Sustainability</a:t>
            </a:r>
          </a:p>
        </p:txBody>
      </p:sp>
      <p:sp>
        <p:nvSpPr>
          <p:cNvPr id="19" name="Rounded Rectangle 18"/>
          <p:cNvSpPr/>
          <p:nvPr/>
        </p:nvSpPr>
        <p:spPr>
          <a:xfrm flipH="1">
            <a:off x="2442728" y="2377771"/>
            <a:ext cx="2351780" cy="151452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Key Activities: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Assessing, diagnosing and treating patients and families with mental illness and or a learning disability across the NENC 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•balancing patient safety, clinical effectiveness, patient experience, finance and performance measures across the NENC 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•Working collaboratively with colleagues across health and social care within the NENC ICS </a:t>
            </a:r>
          </a:p>
        </p:txBody>
      </p:sp>
      <p:sp>
        <p:nvSpPr>
          <p:cNvPr id="21" name="Rounded Rectangle 20"/>
          <p:cNvSpPr/>
          <p:nvPr/>
        </p:nvSpPr>
        <p:spPr>
          <a:xfrm flipH="1">
            <a:off x="4729755" y="4446918"/>
            <a:ext cx="2362524" cy="11175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FF0000"/>
                </a:solidFill>
                <a:effectLst/>
                <a:uLnTx/>
                <a:uFillTx/>
                <a:latin typeface="Calibri" panose="020F0502020204030204"/>
                <a:ea typeface="+mn-ea"/>
                <a:cs typeface="+mn-cs"/>
              </a:rPr>
              <a:t>Key Resources</a:t>
            </a:r>
            <a:r>
              <a:rPr kumimoji="0" lang="en-GB" sz="75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alibri" panose="020F0502020204030204"/>
                <a:ea typeface="+mn-ea"/>
                <a:cs typeface="+mn-cs"/>
              </a:rPr>
              <a:t>•Ensuring team members have competencies within Innovation</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alibri" panose="020F0502020204030204"/>
                <a:ea typeface="+mn-ea"/>
                <a:cs typeface="+mn-cs"/>
              </a:rPr>
              <a:t>•Ensuring software solutions have interoperability built in</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alibri" panose="020F0502020204030204"/>
                <a:ea typeface="+mn-ea"/>
                <a:cs typeface="+mn-cs"/>
              </a:rPr>
              <a:t>•competence amongst the project management team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2" name="Rounded Rectangle 21"/>
          <p:cNvSpPr/>
          <p:nvPr/>
        </p:nvSpPr>
        <p:spPr>
          <a:xfrm flipH="1">
            <a:off x="2466128" y="4446917"/>
            <a:ext cx="2209800" cy="111754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0070C0"/>
                </a:solidFill>
                <a:effectLst/>
                <a:uLnTx/>
                <a:uFillTx/>
                <a:latin typeface="Calibri" panose="020F0502020204030204"/>
                <a:ea typeface="+mn-ea"/>
                <a:cs typeface="+mn-cs"/>
              </a:rPr>
              <a:t>Digital </a:t>
            </a:r>
          </a:p>
        </p:txBody>
      </p:sp>
      <p:sp>
        <p:nvSpPr>
          <p:cNvPr id="15" name="Rounded Rectangle 14"/>
          <p:cNvSpPr/>
          <p:nvPr/>
        </p:nvSpPr>
        <p:spPr>
          <a:xfrm flipH="1">
            <a:off x="2496738" y="1692370"/>
            <a:ext cx="4532879" cy="6198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rPr>
              <a:t>Actions to improve outcomes for service users</a:t>
            </a:r>
            <a:endPar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flipH="1">
            <a:off x="7154462" y="3573015"/>
            <a:ext cx="1929780" cy="32403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Key Partners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Cumbria Northumberland Tyne and Wear NHS foundation trust (CNTW)</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Acute, primary care and mental health providers </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local authorities across North East and north Cumbria integrated care system (NENC ICS) </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suppliers of EHRs  and the HIE</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 Ensuring that the organisation is a member of  part networks at numerous levels, professionally, locally, regionally and nationally </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Partners for innovation for example with the academic Health Science network</a:t>
            </a:r>
          </a:p>
          <a:p>
            <a:pPr marL="128588" marR="0" lvl="0" indent="-1285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potential for consultancy with other integrated care systems</a:t>
            </a:r>
          </a:p>
          <a:p>
            <a:pPr marL="128588" marR="0" lvl="0" indent="-128588"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25"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8" name="Rounded Rectangle 7">
            <a:extLst>
              <a:ext uri="{FF2B5EF4-FFF2-40B4-BE49-F238E27FC236}">
                <a16:creationId xmlns:a16="http://schemas.microsoft.com/office/drawing/2014/main" id="{1CFCE7C7-A893-434F-A58C-BECD9D8FC383}"/>
              </a:ext>
            </a:extLst>
          </p:cNvPr>
          <p:cNvSpPr/>
          <p:nvPr/>
        </p:nvSpPr>
        <p:spPr>
          <a:xfrm>
            <a:off x="2496739" y="5665326"/>
            <a:ext cx="2179190" cy="11175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Revenue Streams:</a:t>
            </a:r>
          </a:p>
          <a:p>
            <a:pPr marL="214313" marR="0" lvl="0"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Changes to block contract payment for mental health and moving to a blended model with finance held locally at ICS level.</a:t>
            </a:r>
          </a:p>
          <a:p>
            <a:pPr marL="214313" marR="0" lvl="0" indent="-214313"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potential to generate income from other ICS </a:t>
            </a:r>
          </a:p>
        </p:txBody>
      </p:sp>
      <p:sp>
        <p:nvSpPr>
          <p:cNvPr id="24" name="Rounded Rectangle 7">
            <a:extLst>
              <a:ext uri="{FF2B5EF4-FFF2-40B4-BE49-F238E27FC236}">
                <a16:creationId xmlns:a16="http://schemas.microsoft.com/office/drawing/2014/main" id="{EDAB5A05-A499-47A6-A0D5-873DFBC6A668}"/>
              </a:ext>
            </a:extLst>
          </p:cNvPr>
          <p:cNvSpPr/>
          <p:nvPr/>
        </p:nvSpPr>
        <p:spPr>
          <a:xfrm>
            <a:off x="465563" y="4997812"/>
            <a:ext cx="1929779" cy="131150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Channels: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Internally via the CNTW NHS Trust clinical reference group and CNTW NHS Trust corporate decision team - digital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•externally via NENC ICS CIO /CCIO network </a:t>
            </a:r>
          </a:p>
        </p:txBody>
      </p:sp>
      <p:sp>
        <p:nvSpPr>
          <p:cNvPr id="25" name="Rounded Rectangle 7">
            <a:extLst>
              <a:ext uri="{FF2B5EF4-FFF2-40B4-BE49-F238E27FC236}">
                <a16:creationId xmlns:a16="http://schemas.microsoft.com/office/drawing/2014/main" id="{5AF4EE96-6959-44DE-8278-DE46F98007A7}"/>
              </a:ext>
            </a:extLst>
          </p:cNvPr>
          <p:cNvSpPr/>
          <p:nvPr/>
        </p:nvSpPr>
        <p:spPr>
          <a:xfrm>
            <a:off x="4755296" y="5665326"/>
            <a:ext cx="2336983" cy="11175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rPr>
              <a:t>Cost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•software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•additional staff costs e.g. for deputy CIO and associate CCIO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mn-cs"/>
              </a:rPr>
              <a:t>•cost of project management and ongoing support once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50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2ECFB87-0DBD-4E1E-9D0F-738B0385B84A}"/>
              </a:ext>
            </a:extLst>
          </p:cNvPr>
          <p:cNvPicPr>
            <a:picLocks noChangeAspect="1"/>
          </p:cNvPicPr>
          <p:nvPr/>
        </p:nvPicPr>
        <p:blipFill>
          <a:blip r:embed="rId3"/>
          <a:stretch>
            <a:fillRect/>
          </a:stretch>
        </p:blipFill>
        <p:spPr>
          <a:xfrm>
            <a:off x="851072" y="489470"/>
            <a:ext cx="7441855" cy="5186428"/>
          </a:xfrm>
          <a:prstGeom prst="rect">
            <a:avLst/>
          </a:prstGeom>
        </p:spPr>
      </p:pic>
      <p:sp>
        <p:nvSpPr>
          <p:cNvPr id="15" name="TextBox 14">
            <a:extLst>
              <a:ext uri="{FF2B5EF4-FFF2-40B4-BE49-F238E27FC236}">
                <a16:creationId xmlns:a16="http://schemas.microsoft.com/office/drawing/2014/main" id="{1CBAE169-7DC3-4176-AE9A-D4FF93A8FC3D}"/>
              </a:ext>
            </a:extLst>
          </p:cNvPr>
          <p:cNvSpPr txBox="1"/>
          <p:nvPr/>
        </p:nvSpPr>
        <p:spPr>
          <a:xfrm>
            <a:off x="4768095" y="5868182"/>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11111"/>
                </a:solidFill>
                <a:effectLst/>
                <a:uLnTx/>
                <a:uFillTx/>
                <a:latin typeface="arial" panose="020B0604020202020204" pitchFamily="34" charset="0"/>
                <a:ea typeface="+mn-ea"/>
                <a:cs typeface="+mn-cs"/>
              </a:rPr>
              <a:t>Service Experience framework, Helix Centre, 2021</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Trust branding graphic.  A horizontal line across the page made of three different colours - blue, green and aqua with the text With you in mind below it.">
            <a:extLst>
              <a:ext uri="{FF2B5EF4-FFF2-40B4-BE49-F238E27FC236}">
                <a16:creationId xmlns:a16="http://schemas.microsoft.com/office/drawing/2014/main" id="{513F101B-E440-EF45-A802-372FC7FDA5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222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690D9D0-3E31-4B47-8E5E-8B7F67B20222}"/>
              </a:ext>
            </a:extLst>
          </p:cNvPr>
          <p:cNvSpPr txBox="1">
            <a:spLocks noChangeArrowheads="1"/>
          </p:cNvSpPr>
          <p:nvPr/>
        </p:nvSpPr>
        <p:spPr bwMode="auto">
          <a:xfrm>
            <a:off x="179512" y="332656"/>
            <a:ext cx="5829300" cy="2789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mj-ea"/>
              <a:cs typeface="Arial" panose="020B0604020202020204" pitchFamily="34" charset="0"/>
            </a:endParaRPr>
          </a:p>
        </p:txBody>
      </p:sp>
      <p:graphicFrame>
        <p:nvGraphicFramePr>
          <p:cNvPr id="14" name="Diagram 13">
            <a:extLst>
              <a:ext uri="{FF2B5EF4-FFF2-40B4-BE49-F238E27FC236}">
                <a16:creationId xmlns:a16="http://schemas.microsoft.com/office/drawing/2014/main" id="{E9B7B958-C4AE-46B3-A256-268E5A1262F7}"/>
              </a:ext>
            </a:extLst>
          </p:cNvPr>
          <p:cNvGraphicFramePr/>
          <p:nvPr/>
        </p:nvGraphicFramePr>
        <p:xfrm>
          <a:off x="611560" y="908720"/>
          <a:ext cx="7848872" cy="43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4E549796-E6CB-3B83-8DBD-089D9A5636E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163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BFF2-96D0-4105-AD63-FE24C6A0A7A1}"/>
              </a:ext>
            </a:extLst>
          </p:cNvPr>
          <p:cNvSpPr>
            <a:spLocks noGrp="1"/>
          </p:cNvSpPr>
          <p:nvPr>
            <p:ph type="ctrTitle"/>
          </p:nvPr>
        </p:nvSpPr>
        <p:spPr>
          <a:xfrm>
            <a:off x="196645" y="1494512"/>
            <a:ext cx="8750710" cy="1241822"/>
          </a:xfrm>
        </p:spPr>
        <p:txBody>
          <a:bodyPr>
            <a:normAutofit fontScale="90000"/>
          </a:bodyPr>
          <a:lstStyle/>
          <a:p>
            <a:br>
              <a:rPr lang="en-GB" b="1" dirty="0">
                <a:solidFill>
                  <a:schemeClr val="accent5">
                    <a:lumMod val="75000"/>
                  </a:schemeClr>
                </a:solidFill>
                <a:latin typeface="Arial" panose="020B0604020202020204" pitchFamily="34" charset="0"/>
                <a:cs typeface="Arial" panose="020B0604020202020204" pitchFamily="34" charset="0"/>
              </a:rPr>
            </a:br>
            <a:br>
              <a:rPr lang="en-GB" b="1" dirty="0">
                <a:solidFill>
                  <a:schemeClr val="accent5">
                    <a:lumMod val="75000"/>
                  </a:schemeClr>
                </a:solidFill>
                <a:latin typeface="Arial" panose="020B0604020202020204" pitchFamily="34" charset="0"/>
                <a:cs typeface="Arial" panose="020B0604020202020204" pitchFamily="34" charset="0"/>
              </a:rPr>
            </a:br>
            <a:br>
              <a:rPr lang="en-GB" b="1" dirty="0">
                <a:solidFill>
                  <a:schemeClr val="accent5">
                    <a:lumMod val="75000"/>
                  </a:schemeClr>
                </a:solidFill>
                <a:latin typeface="Arial" panose="020B0604020202020204" pitchFamily="34" charset="0"/>
                <a:cs typeface="Arial" panose="020B0604020202020204" pitchFamily="34" charset="0"/>
              </a:rPr>
            </a:br>
            <a:r>
              <a:rPr lang="en-GB" b="1" dirty="0">
                <a:solidFill>
                  <a:schemeClr val="tx2"/>
                </a:solidFill>
                <a:latin typeface="Arial" panose="020B0604020202020204" pitchFamily="34" charset="0"/>
                <a:cs typeface="Arial" panose="020B0604020202020204" pitchFamily="34" charset="0"/>
              </a:rPr>
              <a:t>Clinical engagement: </a:t>
            </a:r>
            <a:br>
              <a:rPr lang="en-GB" b="1" dirty="0">
                <a:solidFill>
                  <a:schemeClr val="tx2"/>
                </a:solidFill>
                <a:latin typeface="Arial" panose="020B0604020202020204" pitchFamily="34" charset="0"/>
                <a:cs typeface="Arial" panose="020B0604020202020204" pitchFamily="34" charset="0"/>
              </a:rPr>
            </a:br>
            <a:r>
              <a:rPr lang="en-GB" b="1" dirty="0">
                <a:solidFill>
                  <a:schemeClr val="tx2"/>
                </a:solidFill>
                <a:latin typeface="Arial" panose="020B0604020202020204" pitchFamily="34" charset="0"/>
                <a:cs typeface="Arial" panose="020B0604020202020204" pitchFamily="34" charset="0"/>
              </a:rPr>
              <a:t>Views from CNTW Digital Health</a:t>
            </a:r>
            <a:br>
              <a:rPr lang="en-GB" b="1" dirty="0">
                <a:solidFill>
                  <a:schemeClr val="tx2"/>
                </a:solidFill>
                <a:latin typeface="Arial" panose="020B0604020202020204" pitchFamily="34" charset="0"/>
                <a:cs typeface="Arial" panose="020B0604020202020204" pitchFamily="34" charset="0"/>
              </a:rPr>
            </a:br>
            <a:br>
              <a:rPr lang="en-GB" b="1" dirty="0">
                <a:solidFill>
                  <a:schemeClr val="tx2"/>
                </a:solidFill>
                <a:latin typeface="Arial" panose="020B0604020202020204" pitchFamily="34" charset="0"/>
                <a:cs typeface="Arial" panose="020B0604020202020204" pitchFamily="34" charset="0"/>
              </a:rPr>
            </a:br>
            <a:endParaRPr lang="en-GB" b="1" dirty="0">
              <a:solidFill>
                <a:schemeClr val="tx2"/>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FC66DFE-2F1D-45F8-8C7B-5AF6DF5B0D23}"/>
              </a:ext>
            </a:extLst>
          </p:cNvPr>
          <p:cNvSpPr>
            <a:spLocks noGrp="1"/>
          </p:cNvSpPr>
          <p:nvPr>
            <p:ph type="subTitle" idx="1"/>
          </p:nvPr>
        </p:nvSpPr>
        <p:spPr>
          <a:xfrm>
            <a:off x="-39329" y="3163529"/>
            <a:ext cx="8986684" cy="1241822"/>
          </a:xfrm>
        </p:spPr>
        <p:txBody>
          <a:bodyPr vert="horz" lIns="91440" tIns="45720" rIns="91440" bIns="45720" rtlCol="0" anchor="t">
            <a:normAutofit fontScale="25000" lnSpcReduction="20000"/>
          </a:bodyPr>
          <a:lstStyle/>
          <a:p>
            <a:endParaRPr lang="en-GB" sz="8000" dirty="0">
              <a:solidFill>
                <a:srgbClr val="002060"/>
              </a:solidFill>
              <a:latin typeface="Arial" panose="020B0604020202020204" pitchFamily="34" charset="0"/>
              <a:cs typeface="Arial" panose="020B0604020202020204" pitchFamily="34" charset="0"/>
            </a:endParaRPr>
          </a:p>
          <a:p>
            <a:endParaRPr lang="en-GB" sz="8000" dirty="0">
              <a:solidFill>
                <a:srgbClr val="002060"/>
              </a:solidFill>
              <a:latin typeface="Arial" panose="020B0604020202020204" pitchFamily="34" charset="0"/>
              <a:cs typeface="Arial" panose="020B0604020202020204" pitchFamily="34" charset="0"/>
            </a:endParaRPr>
          </a:p>
          <a:p>
            <a:r>
              <a:rPr lang="en-GB" sz="8000" dirty="0">
                <a:solidFill>
                  <a:srgbClr val="002060"/>
                </a:solidFill>
                <a:latin typeface="Arial"/>
                <a:cs typeface="Arial"/>
              </a:rPr>
              <a:t>Dr Charlotte Deasy, Consultant Old Age Psychiatrist &amp; Associate CCIO</a:t>
            </a:r>
            <a:endParaRPr lang="en-GB" sz="4275" dirty="0">
              <a:solidFill>
                <a:srgbClr val="002060"/>
              </a:solidFill>
              <a:latin typeface="Arial"/>
              <a:cs typeface="Arial"/>
            </a:endParaRPr>
          </a:p>
          <a:p>
            <a:r>
              <a:rPr lang="en-GB" sz="8000" dirty="0">
                <a:solidFill>
                  <a:srgbClr val="002060"/>
                </a:solidFill>
                <a:latin typeface="Arial"/>
                <a:cs typeface="Arial"/>
              </a:rPr>
              <a:t>Dr Jonathan Richardson, Consultant Old Age Psychiatrist &amp; CCIO </a:t>
            </a:r>
            <a:endParaRPr lang="en-GB" sz="8000" dirty="0">
              <a:solidFill>
                <a:srgbClr val="002060"/>
              </a:solidFill>
              <a:latin typeface="Arial" panose="020B0604020202020204" pitchFamily="34" charset="0"/>
              <a:cs typeface="Arial" panose="020B0604020202020204" pitchFamily="34" charset="0"/>
            </a:endParaRPr>
          </a:p>
          <a:p>
            <a:r>
              <a:rPr lang="en-GB" sz="8000" dirty="0">
                <a:solidFill>
                  <a:srgbClr val="002060"/>
                </a:solidFill>
                <a:latin typeface="Arial"/>
                <a:cs typeface="Arial"/>
              </a:rPr>
              <a:t>Andrew Thorn, Nurse Consultant &amp; Associate CCIO </a:t>
            </a:r>
            <a:endParaRPr lang="en-GB" sz="8000"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324DE6-76A0-4045-AC79-9DEBFA23A2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451" y="0"/>
            <a:ext cx="3298697" cy="1494512"/>
          </a:xfrm>
          <a:prstGeom prst="rect">
            <a:avLst/>
          </a:prstGeom>
        </p:spPr>
      </p:pic>
      <p:pic>
        <p:nvPicPr>
          <p:cNvPr id="7" name="Picture 6" descr="Trust branding graphic.  A horizontal line across the page made of three different colours - blue, green and aqua with the text With you in mind below it.">
            <a:extLst>
              <a:ext uri="{FF2B5EF4-FFF2-40B4-BE49-F238E27FC236}">
                <a16:creationId xmlns:a16="http://schemas.microsoft.com/office/drawing/2014/main" id="{5272E5B7-A81C-9BD0-183D-BA1A59963F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911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Approach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Outcome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2D59338C-3EAF-2C46-6745-3968151AB5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565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0238" y="1331606"/>
            <a:ext cx="6172200" cy="432048"/>
          </a:xfrm>
        </p:spPr>
        <p:txBody>
          <a:bodyPr>
            <a:noAutofit/>
          </a:bodyPr>
          <a:lstStyle/>
          <a:p>
            <a:r>
              <a:rPr lang="en-GB" sz="2700" b="1" dirty="0">
                <a:solidFill>
                  <a:schemeClr val="tx2"/>
                </a:solidFill>
                <a:latin typeface="Arial" panose="020B0604020202020204" pitchFamily="34" charset="0"/>
                <a:cs typeface="Arial" panose="020B0604020202020204" pitchFamily="34" charset="0"/>
              </a:rPr>
              <a:t>Value Based Healthcare</a:t>
            </a:r>
          </a:p>
        </p:txBody>
      </p:sp>
      <p:sp>
        <p:nvSpPr>
          <p:cNvPr id="7" name="Text Placeholder 6"/>
          <p:cNvSpPr>
            <a:spLocks noGrp="1"/>
          </p:cNvSpPr>
          <p:nvPr>
            <p:ph type="body" sz="quarter" idx="3"/>
          </p:nvPr>
        </p:nvSpPr>
        <p:spPr>
          <a:xfrm>
            <a:off x="5273899" y="5496544"/>
            <a:ext cx="6085268" cy="431765"/>
          </a:xfrm>
        </p:spPr>
        <p:txBody>
          <a:bodyPr>
            <a:normAutofit/>
          </a:bodyPr>
          <a:lstStyle/>
          <a:p>
            <a:r>
              <a:rPr lang="en-GB" sz="600" dirty="0"/>
              <a:t>What Is Value in Health Care? Michael E. Porter, Ph.D. N </a:t>
            </a:r>
            <a:r>
              <a:rPr lang="en-GB" sz="600" dirty="0" err="1"/>
              <a:t>Engl</a:t>
            </a:r>
            <a:r>
              <a:rPr lang="en-GB" sz="600" dirty="0"/>
              <a:t> J Med 2010; 363:2477-2481 December 23, 2010</a:t>
            </a:r>
          </a:p>
        </p:txBody>
      </p:sp>
      <p:pic>
        <p:nvPicPr>
          <p:cNvPr id="10" name="Content Placeholder 9"/>
          <p:cNvPicPr>
            <a:picLocks noGrp="1"/>
          </p:cNvPicPr>
          <p:nvPr>
            <p:ph sz="half" idx="2"/>
          </p:nvPr>
        </p:nvPicPr>
        <p:blipFill rotWithShape="1">
          <a:blip r:embed="rId3"/>
          <a:srcRect l="30411" t="16256" r="31532" b="5714"/>
          <a:stretch/>
        </p:blipFill>
        <p:spPr bwMode="auto">
          <a:xfrm>
            <a:off x="1564905" y="2135493"/>
            <a:ext cx="2570765" cy="324036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1" name="Content Placeholder 4"/>
          <p:cNvPicPr>
            <a:picLocks noGrp="1" noChangeAspect="1"/>
          </p:cNvPicPr>
          <p:nvPr>
            <p:ph sz="quarter" idx="4"/>
          </p:nvPr>
        </p:nvPicPr>
        <p:blipFill>
          <a:blip r:embed="rId4"/>
          <a:stretch>
            <a:fillRect/>
          </a:stretch>
        </p:blipFill>
        <p:spPr>
          <a:xfrm>
            <a:off x="4612240" y="2351400"/>
            <a:ext cx="3744533" cy="2072597"/>
          </a:xfrm>
          <a:prstGeom prst="rect">
            <a:avLst/>
          </a:prstGeom>
          <a:ln>
            <a:noFill/>
          </a:ln>
          <a:effectLst>
            <a:outerShdw blurRad="292100" dist="139700" dir="2700000" algn="tl" rotWithShape="0">
              <a:srgbClr val="333333">
                <a:alpha val="65000"/>
              </a:srgbClr>
            </a:outerShdw>
          </a:effectLst>
        </p:spPr>
      </p:pic>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1DD4FD24-3B4C-100D-3328-CA2AF96B66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797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CBAE169-7DC3-4176-AE9A-D4FF93A8FC3D}"/>
              </a:ext>
            </a:extLst>
          </p:cNvPr>
          <p:cNvSpPr txBox="1"/>
          <p:nvPr/>
        </p:nvSpPr>
        <p:spPr>
          <a:xfrm>
            <a:off x="4731025" y="5036282"/>
            <a:ext cx="4572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11111"/>
                </a:solidFill>
                <a:effectLst/>
                <a:uLnTx/>
                <a:uFillTx/>
                <a:latin typeface="arial" panose="020B0604020202020204" pitchFamily="34" charset="0"/>
                <a:ea typeface="+mn-ea"/>
                <a:cs typeface="+mn-cs"/>
              </a:rPr>
              <a:t>Service </a:t>
            </a:r>
            <a:r>
              <a:rPr kumimoji="0" lang="en-GB" sz="800" b="0" i="0" u="none" strike="noStrike" kern="1200" cap="none" spc="0" normalizeH="0" baseline="0" noProof="0" dirty="0" err="1">
                <a:ln>
                  <a:noFill/>
                </a:ln>
                <a:solidFill>
                  <a:srgbClr val="111111"/>
                </a:solidFill>
                <a:effectLst/>
                <a:uLnTx/>
                <a:uFillTx/>
                <a:latin typeface="arial" panose="020B0604020202020204" pitchFamily="34" charset="0"/>
                <a:ea typeface="+mn-ea"/>
                <a:cs typeface="+mn-cs"/>
              </a:rPr>
              <a:t>Experiene</a:t>
            </a:r>
            <a:r>
              <a:rPr kumimoji="0" lang="en-GB" sz="800" b="0" i="0" u="none" strike="noStrike" kern="1200" cap="none" spc="0" normalizeH="0" baseline="0" noProof="0" dirty="0">
                <a:ln>
                  <a:noFill/>
                </a:ln>
                <a:solidFill>
                  <a:srgbClr val="111111"/>
                </a:solidFill>
                <a:effectLst/>
                <a:uLnTx/>
                <a:uFillTx/>
                <a:latin typeface="arial" panose="020B0604020202020204" pitchFamily="34" charset="0"/>
                <a:ea typeface="+mn-ea"/>
                <a:cs typeface="+mn-cs"/>
              </a:rPr>
              <a:t> framework, Helix Centre, 2021</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picture containing text, screenshot, electronics, computer&#10;&#10;Description automatically generated">
            <a:extLst>
              <a:ext uri="{FF2B5EF4-FFF2-40B4-BE49-F238E27FC236}">
                <a16:creationId xmlns:a16="http://schemas.microsoft.com/office/drawing/2014/main" id="{3192C678-94DB-1AEE-5CF3-59C3FD06C2E7}"/>
              </a:ext>
            </a:extLst>
          </p:cNvPr>
          <p:cNvPicPr>
            <a:picLocks noChangeAspect="1"/>
          </p:cNvPicPr>
          <p:nvPr/>
        </p:nvPicPr>
        <p:blipFill rotWithShape="1">
          <a:blip r:embed="rId3"/>
          <a:srcRect l="41961" t="56546" r="47265" b="15392"/>
          <a:stretch/>
        </p:blipFill>
        <p:spPr bwMode="auto">
          <a:xfrm>
            <a:off x="222414" y="394416"/>
            <a:ext cx="8598058" cy="498116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1DDC73F3-FC43-E558-7139-22ED8CD10995}"/>
              </a:ext>
            </a:extLst>
          </p:cNvPr>
          <p:cNvSpPr txBox="1"/>
          <p:nvPr/>
        </p:nvSpPr>
        <p:spPr>
          <a:xfrm>
            <a:off x="35497" y="5733256"/>
            <a:ext cx="9073008" cy="499752"/>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https://static1.squarespace.com/static/57c6b79629687fde090a0fdd/t/5b19b2f2aa4a99e99b26b6bb/1528410876119/dschool_bootleg_deck_2018_final_sm+%282%29.pdf</a:t>
            </a: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C7A86396-6247-65BE-3EB0-B9F5B1B078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179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DDC73F3-FC43-E558-7139-22ED8CD10995}"/>
              </a:ext>
            </a:extLst>
          </p:cNvPr>
          <p:cNvSpPr txBox="1"/>
          <p:nvPr/>
        </p:nvSpPr>
        <p:spPr>
          <a:xfrm>
            <a:off x="35497" y="5733256"/>
            <a:ext cx="9073008" cy="499752"/>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https://www.england.nhs.uk/wp-content/uploads/2019/03/an-introduction-to-quality-improvement-in-general-practice.pdf</a:t>
            </a: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Graphical user interface, application&#10;&#10;Description automatically generated">
            <a:extLst>
              <a:ext uri="{FF2B5EF4-FFF2-40B4-BE49-F238E27FC236}">
                <a16:creationId xmlns:a16="http://schemas.microsoft.com/office/drawing/2014/main" id="{B0D27828-0036-8BC5-BD30-416673924F1A}"/>
              </a:ext>
            </a:extLst>
          </p:cNvPr>
          <p:cNvPicPr>
            <a:picLocks noChangeAspect="1"/>
          </p:cNvPicPr>
          <p:nvPr/>
        </p:nvPicPr>
        <p:blipFill rotWithShape="1">
          <a:blip r:embed="rId4"/>
          <a:srcRect l="39921" t="25992" r="37857" b="12235"/>
          <a:stretch/>
        </p:blipFill>
        <p:spPr bwMode="auto">
          <a:xfrm>
            <a:off x="205837" y="908719"/>
            <a:ext cx="8542627" cy="4764799"/>
          </a:xfrm>
          <a:prstGeom prst="rect">
            <a:avLst/>
          </a:prstGeom>
          <a:ln>
            <a:noFill/>
          </a:ln>
          <a:extLst>
            <a:ext uri="{53640926-AAD7-44D8-BBD7-CCE9431645EC}">
              <a14:shadowObscured xmlns:a14="http://schemas.microsoft.com/office/drawing/2010/main"/>
            </a:ext>
          </a:extLst>
        </p:spPr>
      </p:pic>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518C6B00-515D-8E53-868A-A24AD7E4DD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661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841BC69-F372-2F21-0D38-0C609171E5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88640"/>
            <a:ext cx="7368232" cy="6008960"/>
          </a:xfrm>
          <a:prstGeom prst="rect">
            <a:avLst/>
          </a:prstGeom>
          <a:noFill/>
          <a:ln>
            <a:noFill/>
          </a:ln>
        </p:spPr>
      </p:pic>
      <p:pic>
        <p:nvPicPr>
          <p:cNvPr id="3" name="Picture 2" descr="Trust branding graphic.  A horizontal line across the page made of three different colours - blue, green and aqua with the text With you in mind below it.">
            <a:extLst>
              <a:ext uri="{FF2B5EF4-FFF2-40B4-BE49-F238E27FC236}">
                <a16:creationId xmlns:a16="http://schemas.microsoft.com/office/drawing/2014/main" id="{DA63CE4D-1D1C-04E4-A36C-7B9D6F52CA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1DDC73F3-FC43-E558-7139-22ED8CD10995}"/>
              </a:ext>
            </a:extLst>
          </p:cNvPr>
          <p:cNvSpPr txBox="1"/>
          <p:nvPr/>
        </p:nvSpPr>
        <p:spPr>
          <a:xfrm>
            <a:off x="0" y="5652192"/>
            <a:ext cx="2159000" cy="218265"/>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Taken form </a:t>
            </a:r>
            <a:r>
              <a:rPr kumimoji="0" lang="en-GB" sz="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Inclusive Design Toolkit</a:t>
            </a:r>
            <a:r>
              <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7663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Approach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Outcome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Experience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836E0BBF-FA4F-0D7C-93FD-6C83D8BD05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993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226D-F36B-453A-805F-BEC4F3B42A74}"/>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96A00889-6200-56ED-2B58-F5A0EB534451}"/>
              </a:ext>
            </a:extLst>
          </p:cNvPr>
          <p:cNvSpPr>
            <a:spLocks noGrp="1"/>
          </p:cNvSpPr>
          <p:nvPr>
            <p:ph type="subTitle" idx="1"/>
          </p:nvPr>
        </p:nvSpPr>
        <p:spPr/>
        <p:txBody>
          <a:bodyPr/>
          <a:lstStyle/>
          <a:p>
            <a:endParaRPr lang="en-GB"/>
          </a:p>
        </p:txBody>
      </p:sp>
      <p:pic>
        <p:nvPicPr>
          <p:cNvPr id="4" name="Content Placeholder 4">
            <a:extLst>
              <a:ext uri="{FF2B5EF4-FFF2-40B4-BE49-F238E27FC236}">
                <a16:creationId xmlns:a16="http://schemas.microsoft.com/office/drawing/2014/main" id="{8D51CC08-295A-C37D-6CFF-26FD4E47B585}"/>
              </a:ext>
            </a:extLst>
          </p:cNvPr>
          <p:cNvPicPr>
            <a:picLocks noChangeAspect="1"/>
          </p:cNvPicPr>
          <p:nvPr/>
        </p:nvPicPr>
        <p:blipFill rotWithShape="1">
          <a:blip r:embed="rId3"/>
          <a:srcRect l="33754" t="10346" r="33425" b="6855"/>
          <a:stretch/>
        </p:blipFill>
        <p:spPr>
          <a:xfrm>
            <a:off x="2723403" y="359190"/>
            <a:ext cx="4393014" cy="6233880"/>
          </a:xfrm>
          <a:prstGeom prst="rect">
            <a:avLst/>
          </a:prstGeom>
          <a:ln>
            <a:noFill/>
          </a:ln>
        </p:spPr>
      </p:pic>
      <p:pic>
        <p:nvPicPr>
          <p:cNvPr id="5" name="Picture 4" descr="Trust branding graphic.  A horizontal line across the page made of three different colours - blue, green and aqua with the text With you in mind below it.">
            <a:extLst>
              <a:ext uri="{FF2B5EF4-FFF2-40B4-BE49-F238E27FC236}">
                <a16:creationId xmlns:a16="http://schemas.microsoft.com/office/drawing/2014/main" id="{23D87DF4-E44F-264F-268A-9564604DD2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124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Approach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Outcome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Experience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Touchpoints </a:t>
            </a: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C5B2D332-FA82-187B-A95A-77DB6FA86B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803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91927" y="1609926"/>
          <a:ext cx="5346594" cy="4008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1891927" y="956068"/>
            <a:ext cx="6172200" cy="421556"/>
          </a:xfrm>
        </p:spPr>
        <p:txBody>
          <a:bodyPr>
            <a:noAutofit/>
          </a:bodyPr>
          <a:lstStyle/>
          <a:p>
            <a:r>
              <a:rPr lang="en-GB" sz="2700" b="1" dirty="0">
                <a:solidFill>
                  <a:schemeClr val="tx2"/>
                </a:solidFill>
                <a:latin typeface="Arial" panose="020B0604020202020204" pitchFamily="34" charset="0"/>
                <a:cs typeface="Arial" panose="020B0604020202020204" pitchFamily="34" charset="0"/>
              </a:rPr>
              <a:t>Enhanced Multi Disciplinary Team</a:t>
            </a:r>
          </a:p>
        </p:txBody>
      </p:sp>
      <p:pic>
        <p:nvPicPr>
          <p:cNvPr id="3" name="Picture 2" descr="Trust branding graphic.  A horizontal line across the page made of three different colours - blue, green and aqua with the text With you in mind below it.">
            <a:extLst>
              <a:ext uri="{FF2B5EF4-FFF2-40B4-BE49-F238E27FC236}">
                <a16:creationId xmlns:a16="http://schemas.microsoft.com/office/drawing/2014/main" id="{5DD580ED-09BD-02FD-CCD7-9C258361F48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167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6" y="3371851"/>
            <a:ext cx="6065044" cy="240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p:cNvSpPr txBox="1">
            <a:spLocks/>
          </p:cNvSpPr>
          <p:nvPr/>
        </p:nvSpPr>
        <p:spPr bwMode="auto">
          <a:xfrm>
            <a:off x="1055077" y="1063869"/>
            <a:ext cx="706901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27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Clinical Wellbeing graph</a:t>
            </a:r>
          </a:p>
        </p:txBody>
      </p:sp>
      <p:sp>
        <p:nvSpPr>
          <p:cNvPr id="9" name="Subtitle 2"/>
          <p:cNvSpPr txBox="1">
            <a:spLocks/>
          </p:cNvSpPr>
          <p:nvPr/>
        </p:nvSpPr>
        <p:spPr bwMode="auto">
          <a:xfrm>
            <a:off x="1314450" y="2286000"/>
            <a:ext cx="6172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Warwick-Edinburgh Mental Wellbeing Scale or SWEMWBS is a patient-reported outcome measure (PROM) </a:t>
            </a:r>
          </a:p>
          <a:p>
            <a:pPr marL="257175"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a SWEMWBS is completed the total score will be displayed in the graph on the Clinical Wellbeing tab…</a:t>
            </a:r>
          </a:p>
          <a:p>
            <a:pPr marL="0" marR="0" lvl="0" indent="0" algn="l" defTabSz="6858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1882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898C-574C-BFFC-E1F0-F61C6F7B7C5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A66F720-448E-A857-EC54-D8EB516A5DFD}"/>
              </a:ext>
            </a:extLst>
          </p:cNvPr>
          <p:cNvSpPr>
            <a:spLocks noGrp="1"/>
          </p:cNvSpPr>
          <p:nvPr>
            <p:ph idx="1"/>
          </p:nvPr>
        </p:nvSpPr>
        <p:spPr/>
        <p:txBody>
          <a:bodyPr/>
          <a:lstStyle/>
          <a:p>
            <a:r>
              <a:rPr lang="en-GB" dirty="0" err="1">
                <a:hlinkClick r:id="rId2"/>
              </a:rPr>
              <a:t>Mentimeter</a:t>
            </a:r>
            <a:endParaRPr lang="en-GB" dirty="0"/>
          </a:p>
        </p:txBody>
      </p:sp>
      <p:pic>
        <p:nvPicPr>
          <p:cNvPr id="4" name="Picture 3" descr="Trust branding graphic.  A horizontal line across the page made of three different colours - blue, green and aqua with the text With you in mind below it.">
            <a:extLst>
              <a:ext uri="{FF2B5EF4-FFF2-40B4-BE49-F238E27FC236}">
                <a16:creationId xmlns:a16="http://schemas.microsoft.com/office/drawing/2014/main" id="{8C779CC5-6A43-7D4F-5DC7-7987E9213E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077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Approach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Outcome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Experience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Touchpoints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Behaviour tools </a:t>
            </a:r>
          </a:p>
          <a:p>
            <a:pPr marL="1143000" marR="0" lvl="2" indent="-228600" algn="l" defTabSz="914400" rtl="0" eaLnBrk="1" fontAlgn="auto" latinLnBrk="0" hangingPunct="1">
              <a:lnSpc>
                <a:spcPct val="100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	Procedures</a:t>
            </a:r>
          </a:p>
          <a:p>
            <a:pPr marL="1143000" marR="0" lvl="2" indent="-22860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2C5DB475-3D20-32DC-21F2-89F49C3A38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411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E9B7B958-C4AE-46B3-A256-268E5A1262F7}"/>
              </a:ext>
            </a:extLst>
          </p:cNvPr>
          <p:cNvGraphicFramePr/>
          <p:nvPr/>
        </p:nvGraphicFramePr>
        <p:xfrm>
          <a:off x="611560" y="908720"/>
          <a:ext cx="7848872" cy="43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FED4AFD-9930-4605-7824-CFA325A2C4C4}"/>
              </a:ext>
            </a:extLst>
          </p:cNvPr>
          <p:cNvSpPr txBox="1">
            <a:spLocks noChangeArrowheads="1"/>
          </p:cNvSpPr>
          <p:nvPr/>
        </p:nvSpPr>
        <p:spPr bwMode="auto">
          <a:xfrm>
            <a:off x="0" y="92119"/>
            <a:ext cx="6258359" cy="610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1F497D">
                    <a:lumMod val="75000"/>
                  </a:srgbClr>
                </a:solidFill>
                <a:effectLst/>
                <a:uLnTx/>
                <a:uFillTx/>
                <a:latin typeface="Arial"/>
                <a:ea typeface="+mj-ea"/>
                <a:cs typeface="Arial"/>
              </a:rPr>
              <a:t>Engagement– wider than one system   </a:t>
            </a:r>
            <a:endParaRPr kumimoji="0" lang="en-GB" sz="24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mj-ea"/>
              <a:cs typeface="Arial" panose="020B0604020202020204" pitchFamily="34" charset="0"/>
            </a:endParaRP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37FAE580-3F91-4CE8-C654-77388FBCA16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761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sz="3600" dirty="0"/>
              <a:t>Sociotechnical principles</a:t>
            </a:r>
            <a:endParaRPr lang="en-GB" altLang="en-US" sz="3600" b="1" dirty="0">
              <a:solidFill>
                <a:srgbClr val="000000"/>
              </a:solidFill>
            </a:endParaRPr>
          </a:p>
        </p:txBody>
      </p:sp>
      <p:pic>
        <p:nvPicPr>
          <p:cNvPr id="3" name="Content Placeholder 2">
            <a:extLst>
              <a:ext uri="{FF2B5EF4-FFF2-40B4-BE49-F238E27FC236}">
                <a16:creationId xmlns:a16="http://schemas.microsoft.com/office/drawing/2014/main" id="{306FA8EB-0346-79ED-EA97-49D1887D59C2}"/>
              </a:ext>
            </a:extLst>
          </p:cNvPr>
          <p:cNvPicPr>
            <a:picLocks noGrp="1" noChangeAspect="1"/>
          </p:cNvPicPr>
          <p:nvPr>
            <p:ph sz="half" idx="1"/>
          </p:nvPr>
        </p:nvPicPr>
        <p:blipFill>
          <a:blip r:embed="rId3"/>
          <a:stretch>
            <a:fillRect/>
          </a:stretch>
        </p:blipFill>
        <p:spPr>
          <a:xfrm>
            <a:off x="1343353" y="2226469"/>
            <a:ext cx="2437744" cy="3263504"/>
          </a:xfrm>
          <a:prstGeom prst="rect">
            <a:avLst/>
          </a:prstGeom>
        </p:spPr>
      </p:pic>
      <p:sp>
        <p:nvSpPr>
          <p:cNvPr id="242691" name="Rectangle 3"/>
          <p:cNvSpPr>
            <a:spLocks noGrp="1" noChangeArrowheads="1"/>
          </p:cNvSpPr>
          <p:nvPr>
            <p:ph type="body" sz="half" idx="2"/>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p>
            <a:pPr>
              <a:lnSpc>
                <a:spcPct val="80000"/>
              </a:lnSpc>
            </a:pPr>
            <a:endParaRPr lang="en-GB" altLang="en-US" sz="2000" b="1" dirty="0">
              <a:solidFill>
                <a:srgbClr val="000000"/>
              </a:solidFill>
              <a:ea typeface="Calibri"/>
              <a:cs typeface="Calibri"/>
            </a:endParaRPr>
          </a:p>
          <a:p>
            <a:r>
              <a:rPr lang="en-GB" altLang="en-US" sz="2000" dirty="0"/>
              <a:t>‘moving away from a too-narrow focus on IT</a:t>
            </a:r>
            <a:endParaRPr lang="en-GB" altLang="en-US" sz="2000" dirty="0">
              <a:ea typeface="Calibri"/>
              <a:cs typeface="Calibri"/>
            </a:endParaRPr>
          </a:p>
          <a:p>
            <a:r>
              <a:rPr lang="en-GB" altLang="en-US" sz="2000" dirty="0"/>
              <a:t>developing a better balance between national requirements and local flexibility for grassroots adaptability</a:t>
            </a:r>
            <a:endParaRPr lang="en-GB" altLang="en-US" sz="2000" dirty="0">
              <a:ea typeface="Calibri"/>
              <a:cs typeface="Calibri"/>
            </a:endParaRPr>
          </a:p>
          <a:p>
            <a:r>
              <a:rPr lang="en-GB" altLang="en-US" sz="2000" dirty="0"/>
              <a:t>establishing the capacity and capability to support effective handling of critical human and organisational issues </a:t>
            </a:r>
            <a:endParaRPr lang="en-GB" altLang="en-US" sz="2000" dirty="0">
              <a:ea typeface="Calibri"/>
              <a:cs typeface="Calibri"/>
            </a:endParaRPr>
          </a:p>
          <a:p>
            <a:r>
              <a:rPr lang="en-GB" altLang="en-US" sz="2000" dirty="0"/>
              <a:t>undertaking systematic reviews and evaluations’</a:t>
            </a:r>
            <a:r>
              <a:rPr lang="en-GB" altLang="en-US" sz="2000" b="1" dirty="0"/>
              <a:t> </a:t>
            </a:r>
            <a:endParaRPr lang="en-GB" altLang="en-US" sz="2000" b="1" dirty="0">
              <a:solidFill>
                <a:srgbClr val="000000"/>
              </a:solidFill>
            </a:endParaRPr>
          </a:p>
          <a:p>
            <a:endParaRPr lang="en-GB" altLang="en-US" sz="1200" dirty="0">
              <a:solidFill>
                <a:srgbClr val="000000"/>
              </a:solidFill>
            </a:endParaRPr>
          </a:p>
          <a:p>
            <a:endParaRPr lang="en-GB" altLang="en-US" sz="1200" dirty="0">
              <a:solidFill>
                <a:srgbClr val="000000"/>
              </a:solidFill>
            </a:endParaRPr>
          </a:p>
          <a:p>
            <a:pPr>
              <a:lnSpc>
                <a:spcPct val="80000"/>
              </a:lnSpc>
              <a:buNone/>
            </a:pPr>
            <a:r>
              <a:rPr lang="en-GB" altLang="en-US" sz="1200" i="1" dirty="0"/>
              <a:t>Ref Peltu et al  </a:t>
            </a:r>
            <a:r>
              <a:rPr lang="en-GB" altLang="en-US" sz="1200" b="1" i="1" dirty="0"/>
              <a:t>How a Sociotechnical approach can help </a:t>
            </a:r>
            <a:r>
              <a:rPr lang="en-GB" altLang="en-US" sz="1200" b="1" i="1" dirty="0" err="1"/>
              <a:t>NPfIT</a:t>
            </a:r>
            <a:r>
              <a:rPr lang="en-GB" altLang="en-US" sz="1200" b="1" i="1" dirty="0"/>
              <a:t> deliver better NHS patient care </a:t>
            </a:r>
            <a:r>
              <a:rPr lang="en-GB" altLang="en-US" sz="1200" i="1" dirty="0"/>
              <a:t>May 2008 </a:t>
            </a:r>
            <a:r>
              <a:rPr lang="en-GB" altLang="en-US" sz="1200" i="1" dirty="0">
                <a:solidFill>
                  <a:srgbClr val="000000"/>
                </a:solidFill>
              </a:rPr>
              <a:t>	</a:t>
            </a:r>
          </a:p>
          <a:p>
            <a:pPr>
              <a:lnSpc>
                <a:spcPct val="80000"/>
              </a:lnSpc>
              <a:buFontTx/>
              <a:buNone/>
            </a:pPr>
            <a:endParaRPr lang="en-GB" altLang="en-US" sz="1200" i="1" dirty="0"/>
          </a:p>
          <a:p>
            <a:pPr>
              <a:lnSpc>
                <a:spcPct val="80000"/>
              </a:lnSpc>
              <a:buFontTx/>
              <a:buNone/>
            </a:pPr>
            <a:r>
              <a:rPr lang="en-GB" altLang="en-US" sz="1200" dirty="0">
                <a:solidFill>
                  <a:srgbClr val="000000"/>
                </a:solidFill>
              </a:rPr>
              <a:t>	</a:t>
            </a: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24AC1CF0-21A3-6102-345E-B71EBBF8FC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33128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054265" y="2019879"/>
            <a:ext cx="1890210" cy="183620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p:cNvSpPr/>
          <p:nvPr/>
        </p:nvSpPr>
        <p:spPr>
          <a:xfrm>
            <a:off x="5449727" y="3182405"/>
            <a:ext cx="1890210" cy="1836204"/>
          </a:xfrm>
          <a:prstGeom prst="ellipse">
            <a:avLst/>
          </a:prstGeom>
          <a:solidFill>
            <a:schemeClr val="accent6">
              <a:lumMod val="60000"/>
              <a:lumOff val="40000"/>
              <a:alpha val="85000"/>
            </a:schemeClr>
          </a:solidFill>
          <a:ln>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6804248" y="3151572"/>
            <a:ext cx="1890210" cy="1836204"/>
          </a:xfrm>
          <a:prstGeom prst="ellipse">
            <a:avLst/>
          </a:prstGeom>
          <a:solidFill>
            <a:schemeClr val="accent6">
              <a:lumMod val="60000"/>
              <a:lumOff val="40000"/>
              <a:alpha val="85000"/>
            </a:schemeClr>
          </a:solidFill>
          <a:ln w="12700">
            <a:solidFill>
              <a:schemeClr val="bg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283769" y="2316454"/>
            <a:ext cx="1431159" cy="9464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Quality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Patient experience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Clinical effectiveness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Patient safety</a:t>
            </a:r>
          </a:p>
        </p:txBody>
      </p:sp>
      <p:sp>
        <p:nvSpPr>
          <p:cNvPr id="7" name="TextBox 6"/>
          <p:cNvSpPr txBox="1"/>
          <p:nvPr/>
        </p:nvSpPr>
        <p:spPr>
          <a:xfrm>
            <a:off x="5479512" y="3494785"/>
            <a:ext cx="1441796" cy="131574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Performance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National requirements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Local requirements of Commissioners and Regulators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8" name="TextBox 7"/>
          <p:cNvSpPr txBox="1"/>
          <p:nvPr/>
        </p:nvSpPr>
        <p:spPr>
          <a:xfrm>
            <a:off x="7047275" y="3433903"/>
            <a:ext cx="1404156" cy="131574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Resource Management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Workforce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Finance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Estate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Information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755375" y="508666"/>
            <a:ext cx="8209114"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Quality + Performance + Resource Management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Sustainability</a:t>
            </a:r>
          </a:p>
        </p:txBody>
      </p:sp>
      <p:sp>
        <p:nvSpPr>
          <p:cNvPr id="10" name="TextBox 9"/>
          <p:cNvSpPr txBox="1"/>
          <p:nvPr/>
        </p:nvSpPr>
        <p:spPr>
          <a:xfrm>
            <a:off x="8079328" y="5793001"/>
            <a:ext cx="2057400"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Ref Ken </a:t>
            </a:r>
            <a:r>
              <a:rPr kumimoji="0" lang="en-GB" sz="600" b="0" i="0" u="none" strike="noStrike" kern="1200" cap="none" spc="0" normalizeH="0" baseline="0" noProof="0" dirty="0" err="1">
                <a:ln>
                  <a:noFill/>
                </a:ln>
                <a:solidFill>
                  <a:prstClr val="black"/>
                </a:solidFill>
                <a:effectLst/>
                <a:uLnTx/>
                <a:uFillTx/>
                <a:latin typeface="Calibri" panose="020F0502020204030204"/>
                <a:ea typeface="+mn-ea"/>
                <a:cs typeface="+mn-cs"/>
              </a:rPr>
              <a:t>Tooze</a:t>
            </a: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rPr>
              <a:t> 2017</a:t>
            </a:r>
          </a:p>
        </p:txBody>
      </p:sp>
      <p:sp>
        <p:nvSpPr>
          <p:cNvPr id="12" name="TextBox 11">
            <a:extLst>
              <a:ext uri="{FF2B5EF4-FFF2-40B4-BE49-F238E27FC236}">
                <a16:creationId xmlns:a16="http://schemas.microsoft.com/office/drawing/2014/main" id="{75036D8D-FBA0-549C-879D-E65989A74130}"/>
              </a:ext>
            </a:extLst>
          </p:cNvPr>
          <p:cNvSpPr txBox="1"/>
          <p:nvPr/>
        </p:nvSpPr>
        <p:spPr>
          <a:xfrm>
            <a:off x="2534575" y="2969554"/>
            <a:ext cx="50691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Content Placeholder 2">
            <a:extLst>
              <a:ext uri="{FF2B5EF4-FFF2-40B4-BE49-F238E27FC236}">
                <a16:creationId xmlns:a16="http://schemas.microsoft.com/office/drawing/2014/main" id="{265C6B15-3EE9-D65C-67AB-9A2FEC611909}"/>
              </a:ext>
            </a:extLst>
          </p:cNvPr>
          <p:cNvPicPr>
            <a:picLocks noChangeAspect="1"/>
          </p:cNvPicPr>
          <p:nvPr/>
        </p:nvPicPr>
        <p:blipFill>
          <a:blip r:embed="rId3"/>
          <a:stretch>
            <a:fillRect/>
          </a:stretch>
        </p:blipFill>
        <p:spPr>
          <a:xfrm>
            <a:off x="1343353" y="2226469"/>
            <a:ext cx="2437744" cy="3263504"/>
          </a:xfrm>
          <a:prstGeom prst="rect">
            <a:avLst/>
          </a:prstGeom>
        </p:spPr>
      </p:pic>
      <p:pic>
        <p:nvPicPr>
          <p:cNvPr id="11" name="Picture 10" descr="Trust branding graphic.  A horizontal line across the page made of three different colours - blue, green and aqua with the text With you in mind below it.">
            <a:extLst>
              <a:ext uri="{FF2B5EF4-FFF2-40B4-BE49-F238E27FC236}">
                <a16:creationId xmlns:a16="http://schemas.microsoft.com/office/drawing/2014/main" id="{4897B99F-50D1-95C6-7060-32D4853435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422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B2D376E-A6A2-3BBE-97AB-67BF52283503}"/>
              </a:ext>
            </a:extLst>
          </p:cNvPr>
          <p:cNvGraphicFramePr/>
          <p:nvPr/>
        </p:nvGraphicFramePr>
        <p:xfrm>
          <a:off x="1289824" y="103737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D1B52DA-FF70-95C2-A4F7-EBD1CE11BDFE}"/>
              </a:ext>
            </a:extLst>
          </p:cNvPr>
          <p:cNvSpPr txBox="1"/>
          <p:nvPr/>
        </p:nvSpPr>
        <p:spPr>
          <a:xfrm>
            <a:off x="357808" y="251792"/>
            <a:ext cx="6096000" cy="523220"/>
          </a:xfrm>
          <a:prstGeom prst="rect">
            <a:avLst/>
          </a:prstGeom>
          <a:noFill/>
        </p:spPr>
        <p:txBody>
          <a:bodyPr wrap="square" rtlCol="0">
            <a:spAutoFit/>
          </a:bodyPr>
          <a:lstStyle/>
          <a:p>
            <a:pPr defTabSz="685800">
              <a:defRPr/>
            </a:pPr>
            <a:r>
              <a:rPr lang="en-GB" sz="2800" b="1" dirty="0">
                <a:solidFill>
                  <a:srgbClr val="005EB8"/>
                </a:solidFill>
                <a:latin typeface="Calibri" panose="020F0502020204030204"/>
              </a:rPr>
              <a:t>Approach to EPR improvements</a:t>
            </a:r>
            <a:endParaRPr lang="en-GB" sz="2800" dirty="0">
              <a:solidFill>
                <a:srgbClr val="005EB8"/>
              </a:solidFill>
              <a:latin typeface="Calibri" panose="020F0502020204030204"/>
            </a:endParaRPr>
          </a:p>
        </p:txBody>
      </p:sp>
    </p:spTree>
    <p:extLst>
      <p:ext uri="{BB962C8B-B14F-4D97-AF65-F5344CB8AC3E}">
        <p14:creationId xmlns:p14="http://schemas.microsoft.com/office/powerpoint/2010/main" val="234110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190" y="569920"/>
            <a:ext cx="7879080" cy="646331"/>
          </a:xfrm>
          <a:prstGeom prst="rect">
            <a:avLst/>
          </a:prstGeom>
        </p:spPr>
        <p:txBody>
          <a:bodyPr wrap="square">
            <a:spAutoFit/>
          </a:bodyPr>
          <a:lstStyle/>
          <a:p>
            <a:pPr defTabSz="685800">
              <a:defRPr/>
            </a:pPr>
            <a:r>
              <a:rPr lang="en-GB" sz="3600" b="1" dirty="0">
                <a:solidFill>
                  <a:srgbClr val="005EB8"/>
                </a:solidFill>
                <a:latin typeface="Calibri" panose="020F0502020204030204"/>
              </a:rPr>
              <a:t>Clinical engagement: Trust-wide</a:t>
            </a:r>
            <a:endParaRPr lang="en-GB" sz="3600" dirty="0">
              <a:solidFill>
                <a:srgbClr val="005EB8"/>
              </a:solidFill>
              <a:latin typeface="Calibri" panose="020F0502020204030204"/>
            </a:endParaRPr>
          </a:p>
        </p:txBody>
      </p:sp>
      <p:sp>
        <p:nvSpPr>
          <p:cNvPr id="2" name="TextBox 1">
            <a:extLst>
              <a:ext uri="{FF2B5EF4-FFF2-40B4-BE49-F238E27FC236}">
                <a16:creationId xmlns:a16="http://schemas.microsoft.com/office/drawing/2014/main" id="{119D616E-ABB4-2FC1-C490-E6078447DAC8}"/>
              </a:ext>
            </a:extLst>
          </p:cNvPr>
          <p:cNvSpPr txBox="1"/>
          <p:nvPr/>
        </p:nvSpPr>
        <p:spPr>
          <a:xfrm>
            <a:off x="543622" y="1885950"/>
            <a:ext cx="7811429" cy="300082"/>
          </a:xfrm>
          <a:prstGeom prst="rect">
            <a:avLst/>
          </a:prstGeom>
          <a:noFill/>
        </p:spPr>
        <p:txBody>
          <a:bodyPr wrap="square" rtlCol="0">
            <a:spAutoFit/>
          </a:bodyPr>
          <a:lstStyle/>
          <a:p>
            <a:pPr defTabSz="685800"/>
            <a:endParaRPr lang="en-GB" sz="1350" dirty="0">
              <a:solidFill>
                <a:srgbClr val="000000"/>
              </a:solidFill>
              <a:latin typeface="Calibri" panose="020F0502020204030204"/>
            </a:endParaRPr>
          </a:p>
        </p:txBody>
      </p:sp>
      <p:graphicFrame>
        <p:nvGraphicFramePr>
          <p:cNvPr id="5" name="Diagram 4">
            <a:extLst>
              <a:ext uri="{FF2B5EF4-FFF2-40B4-BE49-F238E27FC236}">
                <a16:creationId xmlns:a16="http://schemas.microsoft.com/office/drawing/2014/main" id="{A79645F7-3277-41B5-A784-6636F69FF3E4}"/>
              </a:ext>
            </a:extLst>
          </p:cNvPr>
          <p:cNvGraphicFramePr/>
          <p:nvPr>
            <p:extLst>
              <p:ext uri="{D42A27DB-BD31-4B8C-83A1-F6EECF244321}">
                <p14:modId xmlns:p14="http://schemas.microsoft.com/office/powerpoint/2010/main" val="3915824634"/>
              </p:ext>
            </p:extLst>
          </p:nvPr>
        </p:nvGraphicFramePr>
        <p:xfrm>
          <a:off x="1398896" y="12150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807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9D616E-ABB4-2FC1-C490-E6078447DAC8}"/>
              </a:ext>
            </a:extLst>
          </p:cNvPr>
          <p:cNvSpPr txBox="1"/>
          <p:nvPr/>
        </p:nvSpPr>
        <p:spPr>
          <a:xfrm>
            <a:off x="543622" y="1885950"/>
            <a:ext cx="7811429" cy="300082"/>
          </a:xfrm>
          <a:prstGeom prst="rect">
            <a:avLst/>
          </a:prstGeom>
          <a:noFill/>
        </p:spPr>
        <p:txBody>
          <a:bodyPr wrap="square" rtlCol="0">
            <a:spAutoFit/>
          </a:bodyPr>
          <a:lstStyle/>
          <a:p>
            <a:pPr defTabSz="685800"/>
            <a:endParaRPr lang="en-GB" sz="1350" dirty="0">
              <a:solidFill>
                <a:srgbClr val="000000"/>
              </a:solidFill>
              <a:latin typeface="Calibri" panose="020F0502020204030204"/>
            </a:endParaRPr>
          </a:p>
        </p:txBody>
      </p:sp>
      <p:graphicFrame>
        <p:nvGraphicFramePr>
          <p:cNvPr id="6" name="Diagram 5">
            <a:extLst>
              <a:ext uri="{FF2B5EF4-FFF2-40B4-BE49-F238E27FC236}">
                <a16:creationId xmlns:a16="http://schemas.microsoft.com/office/drawing/2014/main" id="{712FDA36-2A56-6630-3CD6-D1C2B87BD56F}"/>
              </a:ext>
            </a:extLst>
          </p:cNvPr>
          <p:cNvGraphicFramePr/>
          <p:nvPr/>
        </p:nvGraphicFramePr>
        <p:xfrm>
          <a:off x="1582544" y="109591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50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309" y="569920"/>
            <a:ext cx="7879080" cy="646331"/>
          </a:xfrm>
          <a:prstGeom prst="rect">
            <a:avLst/>
          </a:prstGeom>
        </p:spPr>
        <p:txBody>
          <a:bodyPr wrap="square">
            <a:spAutoFit/>
          </a:bodyPr>
          <a:lstStyle/>
          <a:p>
            <a:pPr defTabSz="685800">
              <a:defRPr/>
            </a:pPr>
            <a:r>
              <a:rPr lang="en-GB" sz="3600" b="1" dirty="0">
                <a:solidFill>
                  <a:srgbClr val="005EB8"/>
                </a:solidFill>
                <a:latin typeface="Calibri" panose="020F0502020204030204"/>
              </a:rPr>
              <a:t>Clinical engagement: ‘Bottom up’</a:t>
            </a:r>
            <a:endParaRPr lang="en-GB" sz="3600" dirty="0">
              <a:solidFill>
                <a:srgbClr val="005EB8"/>
              </a:solidFill>
              <a:latin typeface="Calibri" panose="020F0502020204030204"/>
            </a:endParaRPr>
          </a:p>
        </p:txBody>
      </p:sp>
      <p:sp>
        <p:nvSpPr>
          <p:cNvPr id="2" name="TextBox 1">
            <a:extLst>
              <a:ext uri="{FF2B5EF4-FFF2-40B4-BE49-F238E27FC236}">
                <a16:creationId xmlns:a16="http://schemas.microsoft.com/office/drawing/2014/main" id="{119D616E-ABB4-2FC1-C490-E6078447DAC8}"/>
              </a:ext>
            </a:extLst>
          </p:cNvPr>
          <p:cNvSpPr txBox="1"/>
          <p:nvPr/>
        </p:nvSpPr>
        <p:spPr>
          <a:xfrm>
            <a:off x="543622" y="1885950"/>
            <a:ext cx="7811429" cy="300082"/>
          </a:xfrm>
          <a:prstGeom prst="rect">
            <a:avLst/>
          </a:prstGeom>
          <a:noFill/>
        </p:spPr>
        <p:txBody>
          <a:bodyPr wrap="square" rtlCol="0">
            <a:spAutoFit/>
          </a:bodyPr>
          <a:lstStyle/>
          <a:p>
            <a:pPr defTabSz="685800"/>
            <a:endParaRPr lang="en-GB" sz="1350" dirty="0">
              <a:solidFill>
                <a:srgbClr val="000000"/>
              </a:solidFill>
              <a:latin typeface="Calibri" panose="020F0502020204030204"/>
            </a:endParaRPr>
          </a:p>
        </p:txBody>
      </p:sp>
      <p:graphicFrame>
        <p:nvGraphicFramePr>
          <p:cNvPr id="5" name="Diagram 4">
            <a:extLst>
              <a:ext uri="{FF2B5EF4-FFF2-40B4-BE49-F238E27FC236}">
                <a16:creationId xmlns:a16="http://schemas.microsoft.com/office/drawing/2014/main" id="{A79645F7-3277-41B5-A784-6636F69FF3E4}"/>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099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9D616E-ABB4-2FC1-C490-E6078447DAC8}"/>
              </a:ext>
            </a:extLst>
          </p:cNvPr>
          <p:cNvSpPr txBox="1"/>
          <p:nvPr/>
        </p:nvSpPr>
        <p:spPr>
          <a:xfrm>
            <a:off x="543622" y="1885950"/>
            <a:ext cx="7811429" cy="300082"/>
          </a:xfrm>
          <a:prstGeom prst="rect">
            <a:avLst/>
          </a:prstGeom>
          <a:noFill/>
        </p:spPr>
        <p:txBody>
          <a:bodyPr wrap="square" rtlCol="0">
            <a:spAutoFit/>
          </a:bodyPr>
          <a:lstStyle/>
          <a:p>
            <a:pPr defTabSz="685800">
              <a:defRPr/>
            </a:pPr>
            <a:endParaRPr lang="en-GB" sz="1350" dirty="0">
              <a:solidFill>
                <a:srgbClr val="000000"/>
              </a:solidFill>
              <a:latin typeface="Calibri" panose="020F0502020204030204"/>
            </a:endParaRPr>
          </a:p>
        </p:txBody>
      </p:sp>
      <p:graphicFrame>
        <p:nvGraphicFramePr>
          <p:cNvPr id="6" name="Diagram 5">
            <a:extLst>
              <a:ext uri="{FF2B5EF4-FFF2-40B4-BE49-F238E27FC236}">
                <a16:creationId xmlns:a16="http://schemas.microsoft.com/office/drawing/2014/main" id="{712FDA36-2A56-6630-3CD6-D1C2B87BD56F}"/>
              </a:ext>
            </a:extLst>
          </p:cNvPr>
          <p:cNvGraphicFramePr/>
          <p:nvPr/>
        </p:nvGraphicFramePr>
        <p:xfrm>
          <a:off x="1582544" y="109591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990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87" y="604040"/>
            <a:ext cx="7879080" cy="646331"/>
          </a:xfrm>
          <a:prstGeom prst="rect">
            <a:avLst/>
          </a:prstGeom>
        </p:spPr>
        <p:txBody>
          <a:bodyPr wrap="square">
            <a:spAutoFit/>
          </a:bodyPr>
          <a:lstStyle/>
          <a:p>
            <a:pPr defTabSz="685800">
              <a:defRPr/>
            </a:pPr>
            <a:r>
              <a:rPr lang="en-GB" sz="3600" b="1" dirty="0">
                <a:solidFill>
                  <a:srgbClr val="005EB8"/>
                </a:solidFill>
                <a:latin typeface="Calibri" panose="020F0502020204030204"/>
              </a:rPr>
              <a:t>Barriers to engagement</a:t>
            </a:r>
            <a:endParaRPr lang="en-GB" sz="3600" dirty="0">
              <a:solidFill>
                <a:srgbClr val="005EB8"/>
              </a:solidFill>
              <a:latin typeface="Calibri" panose="020F0502020204030204"/>
            </a:endParaRPr>
          </a:p>
        </p:txBody>
      </p:sp>
      <p:sp>
        <p:nvSpPr>
          <p:cNvPr id="5" name="TextBox 4">
            <a:extLst>
              <a:ext uri="{FF2B5EF4-FFF2-40B4-BE49-F238E27FC236}">
                <a16:creationId xmlns:a16="http://schemas.microsoft.com/office/drawing/2014/main" id="{2E332845-CCED-54DD-9921-AF69271B632C}"/>
              </a:ext>
            </a:extLst>
          </p:cNvPr>
          <p:cNvSpPr txBox="1"/>
          <p:nvPr/>
        </p:nvSpPr>
        <p:spPr>
          <a:xfrm>
            <a:off x="634259" y="1517099"/>
            <a:ext cx="7886700" cy="2608406"/>
          </a:xfrm>
          <a:prstGeom prst="rect">
            <a:avLst/>
          </a:prstGeom>
          <a:noFill/>
        </p:spPr>
        <p:txBody>
          <a:bodyPr wrap="square" rtlCol="0">
            <a:spAutoFit/>
          </a:bodyPr>
          <a:lstStyle/>
          <a:p>
            <a:pPr marL="214313" indent="-214313" defTabSz="685800">
              <a:buFont typeface="Arial" panose="020B0604020202020204" pitchFamily="34" charset="0"/>
              <a:buChar char="•"/>
            </a:pPr>
            <a:r>
              <a:rPr lang="en-GB" sz="2400" dirty="0">
                <a:solidFill>
                  <a:srgbClr val="000000"/>
                </a:solidFill>
                <a:latin typeface="Calibri" panose="020F0502020204030204"/>
              </a:rPr>
              <a:t>Other priorities</a:t>
            </a:r>
          </a:p>
          <a:p>
            <a:pPr marL="214313" indent="-214313" defTabSz="685800">
              <a:buFont typeface="Arial" panose="020B0604020202020204" pitchFamily="34" charset="0"/>
              <a:buChar char="•"/>
            </a:pPr>
            <a:r>
              <a:rPr lang="en-GB" sz="2400" dirty="0">
                <a:solidFill>
                  <a:srgbClr val="000000"/>
                </a:solidFill>
                <a:latin typeface="Calibri" panose="020F0502020204030204"/>
              </a:rPr>
              <a:t>Time</a:t>
            </a:r>
          </a:p>
          <a:p>
            <a:pPr marL="214313" indent="-214313" defTabSz="685800">
              <a:buFont typeface="Arial" panose="020B0604020202020204" pitchFamily="34" charset="0"/>
              <a:buChar char="•"/>
            </a:pPr>
            <a:r>
              <a:rPr lang="en-GB" sz="2400" dirty="0">
                <a:solidFill>
                  <a:srgbClr val="000000"/>
                </a:solidFill>
                <a:latin typeface="Calibri" panose="020F0502020204030204"/>
              </a:rPr>
              <a:t>‘Learned helplessness’</a:t>
            </a:r>
          </a:p>
          <a:p>
            <a:pPr marL="214313" indent="-214313" defTabSz="685800">
              <a:buFont typeface="Arial" panose="020B0604020202020204" pitchFamily="34" charset="0"/>
              <a:buChar char="•"/>
            </a:pPr>
            <a:r>
              <a:rPr lang="en-GB" sz="2400" dirty="0">
                <a:solidFill>
                  <a:srgbClr val="000000"/>
                </a:solidFill>
                <a:latin typeface="Calibri" panose="020F0502020204030204"/>
              </a:rPr>
              <a:t>(Conflicting view-points)</a:t>
            </a: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p:txBody>
      </p:sp>
    </p:spTree>
    <p:extLst>
      <p:ext uri="{BB962C8B-B14F-4D97-AF65-F5344CB8AC3E}">
        <p14:creationId xmlns:p14="http://schemas.microsoft.com/office/powerpoint/2010/main" val="378200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38F9F-BCCA-1375-CFA5-3EDF564BB03E}"/>
              </a:ext>
            </a:extLst>
          </p:cNvPr>
          <p:cNvSpPr>
            <a:spLocks noGrp="1"/>
          </p:cNvSpPr>
          <p:nvPr>
            <p:ph type="title"/>
          </p:nvPr>
        </p:nvSpPr>
        <p:spPr/>
        <p:txBody>
          <a:bodyPr/>
          <a:lstStyle/>
          <a:p>
            <a:endParaRPr lang="en-GB" dirty="0"/>
          </a:p>
        </p:txBody>
      </p:sp>
      <p:sp>
        <p:nvSpPr>
          <p:cNvPr id="9" name="Content Placeholder 8">
            <a:extLst>
              <a:ext uri="{FF2B5EF4-FFF2-40B4-BE49-F238E27FC236}">
                <a16:creationId xmlns:a16="http://schemas.microsoft.com/office/drawing/2014/main" id="{A3D3B3AA-1F76-41BC-FAC0-1C2DC3F21189}"/>
              </a:ext>
            </a:extLst>
          </p:cNvPr>
          <p:cNvSpPr>
            <a:spLocks noGrp="1"/>
          </p:cNvSpPr>
          <p:nvPr>
            <p:ph idx="1"/>
          </p:nvPr>
        </p:nvSpPr>
        <p:spPr/>
        <p:txBody>
          <a:bodyPr/>
          <a:lstStyle/>
          <a:p>
            <a:r>
              <a:rPr lang="en-GB" dirty="0"/>
              <a:t>Overview</a:t>
            </a:r>
          </a:p>
          <a:p>
            <a:r>
              <a:rPr lang="en-GB" dirty="0"/>
              <a:t>Online consultation </a:t>
            </a:r>
          </a:p>
          <a:p>
            <a:r>
              <a:rPr lang="en-GB" dirty="0"/>
              <a:t>Rio refresh</a:t>
            </a:r>
          </a:p>
          <a:p>
            <a:r>
              <a:rPr lang="en-GB" dirty="0"/>
              <a:t>Outcomes</a:t>
            </a:r>
          </a:p>
          <a:p>
            <a:r>
              <a:rPr lang="en-GB" dirty="0"/>
              <a:t>Closing statements </a:t>
            </a:r>
          </a:p>
        </p:txBody>
      </p:sp>
      <p:pic>
        <p:nvPicPr>
          <p:cNvPr id="10" name="Picture 9" descr="Trust branding graphic.  A horizontal line across the page made of three different colours - blue, green and aqua with the text With you in mind below it.">
            <a:extLst>
              <a:ext uri="{FF2B5EF4-FFF2-40B4-BE49-F238E27FC236}">
                <a16:creationId xmlns:a16="http://schemas.microsoft.com/office/drawing/2014/main" id="{B5925733-CAE9-7CDD-67DA-7ADB60F434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2498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87" y="660906"/>
            <a:ext cx="7879080" cy="646331"/>
          </a:xfrm>
          <a:prstGeom prst="rect">
            <a:avLst/>
          </a:prstGeom>
        </p:spPr>
        <p:txBody>
          <a:bodyPr wrap="square">
            <a:spAutoFit/>
          </a:bodyPr>
          <a:lstStyle/>
          <a:p>
            <a:pPr defTabSz="685800">
              <a:defRPr/>
            </a:pPr>
            <a:r>
              <a:rPr lang="en-GB" sz="3600" b="1" dirty="0">
                <a:solidFill>
                  <a:srgbClr val="005EB8"/>
                </a:solidFill>
                <a:latin typeface="Calibri" panose="020F0502020204030204"/>
              </a:rPr>
              <a:t>Levers for engagement</a:t>
            </a:r>
            <a:endParaRPr lang="en-GB" sz="3600" dirty="0">
              <a:solidFill>
                <a:srgbClr val="005EB8"/>
              </a:solidFill>
              <a:latin typeface="Calibri" panose="020F0502020204030204"/>
            </a:endParaRPr>
          </a:p>
        </p:txBody>
      </p:sp>
      <p:sp>
        <p:nvSpPr>
          <p:cNvPr id="5" name="TextBox 4">
            <a:extLst>
              <a:ext uri="{FF2B5EF4-FFF2-40B4-BE49-F238E27FC236}">
                <a16:creationId xmlns:a16="http://schemas.microsoft.com/office/drawing/2014/main" id="{2E332845-CCED-54DD-9921-AF69271B632C}"/>
              </a:ext>
            </a:extLst>
          </p:cNvPr>
          <p:cNvSpPr txBox="1"/>
          <p:nvPr/>
        </p:nvSpPr>
        <p:spPr>
          <a:xfrm>
            <a:off x="634259" y="1539845"/>
            <a:ext cx="7886700" cy="3785652"/>
          </a:xfrm>
          <a:prstGeom prst="rect">
            <a:avLst/>
          </a:prstGeom>
          <a:noFill/>
        </p:spPr>
        <p:txBody>
          <a:bodyPr wrap="square" rtlCol="0">
            <a:spAutoFit/>
          </a:bodyPr>
          <a:lstStyle/>
          <a:p>
            <a:pPr marL="214313" indent="-214313" defTabSz="685800">
              <a:buFont typeface="Arial" panose="020B0604020202020204" pitchFamily="34" charset="0"/>
              <a:buChar char="•"/>
            </a:pPr>
            <a:r>
              <a:rPr lang="en-GB" sz="2400" dirty="0">
                <a:solidFill>
                  <a:srgbClr val="000000"/>
                </a:solidFill>
                <a:latin typeface="Calibri" panose="020F0502020204030204"/>
              </a:rPr>
              <a:t>Raise the profile of digital</a:t>
            </a:r>
          </a:p>
          <a:p>
            <a:pPr marL="557213" lvl="1" indent="-214313" defTabSz="685800">
              <a:buFont typeface="Arial" panose="020B0604020202020204" pitchFamily="34" charset="0"/>
              <a:buChar char="•"/>
            </a:pPr>
            <a:r>
              <a:rPr lang="en-GB" dirty="0">
                <a:solidFill>
                  <a:srgbClr val="000000"/>
                </a:solidFill>
                <a:latin typeface="Calibri" panose="020F0502020204030204"/>
              </a:rPr>
              <a:t>Show and Tell</a:t>
            </a:r>
          </a:p>
          <a:p>
            <a:pPr marL="557213" lvl="1" indent="-214313" defTabSz="685800">
              <a:buFont typeface="Arial" panose="020B0604020202020204" pitchFamily="34" charset="0"/>
              <a:buChar char="•"/>
            </a:pPr>
            <a:r>
              <a:rPr lang="en-GB" dirty="0">
                <a:solidFill>
                  <a:srgbClr val="000000"/>
                </a:solidFill>
                <a:latin typeface="Calibri" panose="020F0502020204030204"/>
              </a:rPr>
              <a:t>Newsletter</a:t>
            </a:r>
          </a:p>
          <a:p>
            <a:pPr marL="557213" lvl="1" indent="-214313" defTabSz="685800">
              <a:buFont typeface="Arial" panose="020B0604020202020204" pitchFamily="34" charset="0"/>
              <a:buChar char="•"/>
            </a:pPr>
            <a:r>
              <a:rPr lang="en-GB" dirty="0">
                <a:solidFill>
                  <a:srgbClr val="000000"/>
                </a:solidFill>
                <a:latin typeface="Calibri" panose="020F0502020204030204"/>
              </a:rPr>
              <a:t>Medical Staff Committee</a:t>
            </a:r>
          </a:p>
          <a:p>
            <a:pPr marL="214313" indent="-214313" defTabSz="685800">
              <a:buFont typeface="Arial" panose="020B0604020202020204" pitchFamily="34" charset="0"/>
              <a:buChar char="•"/>
            </a:pPr>
            <a:r>
              <a:rPr lang="en-GB" sz="2400" dirty="0">
                <a:solidFill>
                  <a:srgbClr val="000000"/>
                </a:solidFill>
                <a:latin typeface="Calibri" panose="020F0502020204030204"/>
              </a:rPr>
              <a:t>Executive support</a:t>
            </a:r>
          </a:p>
          <a:p>
            <a:pPr marL="557213" lvl="1" indent="-214313" defTabSz="685800">
              <a:buFont typeface="Arial" panose="020B0604020202020204" pitchFamily="34" charset="0"/>
              <a:buChar char="•"/>
            </a:pPr>
            <a:r>
              <a:rPr lang="en-GB" dirty="0">
                <a:solidFill>
                  <a:srgbClr val="000000"/>
                </a:solidFill>
                <a:latin typeface="Calibri" panose="020F0502020204030204"/>
              </a:rPr>
              <a:t>Leadership</a:t>
            </a:r>
          </a:p>
          <a:p>
            <a:pPr marL="557213" lvl="1" indent="-214313" defTabSz="685800">
              <a:buFont typeface="Arial" panose="020B0604020202020204" pitchFamily="34" charset="0"/>
              <a:buChar char="•"/>
            </a:pPr>
            <a:r>
              <a:rPr lang="en-GB" dirty="0">
                <a:solidFill>
                  <a:srgbClr val="000000"/>
                </a:solidFill>
                <a:latin typeface="Calibri" panose="020F0502020204030204"/>
              </a:rPr>
              <a:t>Resource </a:t>
            </a:r>
          </a:p>
          <a:p>
            <a:pPr marL="214313" indent="-214313" defTabSz="685800">
              <a:buFont typeface="Arial" panose="020B0604020202020204" pitchFamily="34" charset="0"/>
              <a:buChar char="•"/>
            </a:pPr>
            <a:r>
              <a:rPr lang="en-GB" sz="2400" dirty="0">
                <a:solidFill>
                  <a:srgbClr val="000000"/>
                </a:solidFill>
                <a:latin typeface="Calibri" panose="020F0502020204030204"/>
              </a:rPr>
              <a:t>Select the right priorities</a:t>
            </a:r>
          </a:p>
          <a:p>
            <a:pPr marL="214313" indent="-214313" defTabSz="685800">
              <a:buFont typeface="Arial" panose="020B0604020202020204" pitchFamily="34" charset="0"/>
              <a:buChar char="•"/>
            </a:pPr>
            <a:r>
              <a:rPr lang="en-GB" sz="2400" dirty="0">
                <a:solidFill>
                  <a:srgbClr val="000000"/>
                </a:solidFill>
                <a:latin typeface="Calibri" panose="020F0502020204030204"/>
              </a:rPr>
              <a:t>Quick wins</a:t>
            </a: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a:p>
            <a:pPr marL="214313" indent="-214313" defTabSz="685800">
              <a:buFont typeface="Arial" panose="020B0604020202020204" pitchFamily="34" charset="0"/>
              <a:buChar char="•"/>
            </a:pPr>
            <a:endParaRPr lang="en-GB" sz="1350" dirty="0">
              <a:solidFill>
                <a:srgbClr val="000000"/>
              </a:solidFill>
              <a:latin typeface="Calibri" panose="020F0502020204030204"/>
            </a:endParaRPr>
          </a:p>
        </p:txBody>
      </p:sp>
    </p:spTree>
    <p:extLst>
      <p:ext uri="{BB962C8B-B14F-4D97-AF65-F5344CB8AC3E}">
        <p14:creationId xmlns:p14="http://schemas.microsoft.com/office/powerpoint/2010/main" val="143782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F517FD2A-11CB-4D16-DB8E-07A74AA011E8}"/>
              </a:ext>
            </a:extLst>
          </p:cNvPr>
          <p:cNvSpPr>
            <a:spLocks noGrp="1"/>
          </p:cNvSpPr>
          <p:nvPr>
            <p:ph type="title"/>
          </p:nvPr>
        </p:nvSpPr>
        <p:spPr>
          <a:xfrm>
            <a:off x="680874" y="2747962"/>
            <a:ext cx="7772400" cy="1362075"/>
          </a:xfrm>
        </p:spPr>
        <p:txBody>
          <a:bodyPr/>
          <a:lstStyle/>
          <a:p>
            <a:r>
              <a:rPr kumimoji="0" lang="en-GB" sz="4000" b="1" i="0" u="none" strike="noStrike" kern="1200" cap="none" spc="0" normalizeH="0" baseline="0" noProof="0" dirty="0">
                <a:ln>
                  <a:noFill/>
                </a:ln>
                <a:solidFill>
                  <a:srgbClr val="005EB8"/>
                </a:solidFill>
                <a:effectLst/>
                <a:uLnTx/>
                <a:uFillTx/>
                <a:latin typeface="Calibri" panose="020F0502020204030204"/>
                <a:ea typeface="+mn-ea"/>
                <a:cs typeface="+mn-cs"/>
              </a:rPr>
              <a:t>Embracing a culture of engagement</a:t>
            </a:r>
            <a:br>
              <a:rPr kumimoji="0" lang="en-GB" sz="4000" b="0" i="0" u="none" strike="noStrike" kern="1200" cap="none" spc="0" normalizeH="0" baseline="0" noProof="0" dirty="0">
                <a:ln>
                  <a:noFill/>
                </a:ln>
                <a:solidFill>
                  <a:srgbClr val="005EB8"/>
                </a:solidFill>
                <a:effectLst/>
                <a:uLnTx/>
                <a:uFillTx/>
                <a:latin typeface="Calibri" panose="020F0502020204030204"/>
                <a:ea typeface="+mn-ea"/>
                <a:cs typeface="+mn-cs"/>
              </a:rPr>
            </a:br>
            <a:endParaRPr lang="en-GB" dirty="0"/>
          </a:p>
        </p:txBody>
      </p:sp>
      <p:sp>
        <p:nvSpPr>
          <p:cNvPr id="4" name="Text Placeholder 3">
            <a:extLst>
              <a:ext uri="{FF2B5EF4-FFF2-40B4-BE49-F238E27FC236}">
                <a16:creationId xmlns:a16="http://schemas.microsoft.com/office/drawing/2014/main" id="{11FFDA25-8518-E187-F452-8A8ED274708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51640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68CB7-492A-0691-BAD2-4B7C30A0EB8B}"/>
              </a:ext>
            </a:extLst>
          </p:cNvPr>
          <p:cNvSpPr/>
          <p:nvPr/>
        </p:nvSpPr>
        <p:spPr>
          <a:xfrm>
            <a:off x="2010404" y="675143"/>
            <a:ext cx="5123191"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err="1">
                <a:ln>
                  <a:noFill/>
                </a:ln>
                <a:solidFill>
                  <a:srgbClr val="005EB8"/>
                </a:solidFill>
                <a:effectLst/>
                <a:uLnTx/>
                <a:uFillTx/>
                <a:latin typeface="Calibri" panose="020F0502020204030204"/>
                <a:ea typeface="+mn-ea"/>
                <a:cs typeface="+mn-cs"/>
              </a:rPr>
              <a:t>Croms</a:t>
            </a:r>
            <a:r>
              <a:rPr kumimoji="0" lang="en-GB" sz="3600" b="1" i="0" u="none" strike="noStrike" kern="1200" cap="none" spc="0" normalizeH="0" baseline="0" noProof="0">
                <a:ln>
                  <a:noFill/>
                </a:ln>
                <a:solidFill>
                  <a:srgbClr val="005EB8"/>
                </a:solidFill>
                <a:effectLst/>
                <a:uLnTx/>
                <a:uFillTx/>
                <a:latin typeface="Calibri" panose="020F0502020204030204"/>
                <a:ea typeface="+mn-ea"/>
                <a:cs typeface="+mn-cs"/>
              </a:rPr>
              <a:t>, Proms and Prems</a:t>
            </a:r>
            <a:endParaRPr kumimoji="0" lang="en-GB" sz="3600" b="0" i="0" u="none" strike="noStrike" kern="1200" cap="none" spc="0" normalizeH="0" baseline="0" noProof="0">
              <a:ln>
                <a:noFill/>
              </a:ln>
              <a:solidFill>
                <a:srgbClr val="005EB8"/>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83EBB30-4438-0E0B-FF44-F22EE8E00844}"/>
              </a:ext>
            </a:extLst>
          </p:cNvPr>
          <p:cNvPicPr>
            <a:picLocks noChangeAspect="1"/>
          </p:cNvPicPr>
          <p:nvPr/>
        </p:nvPicPr>
        <p:blipFill>
          <a:blip r:embed="rId3"/>
          <a:stretch>
            <a:fillRect/>
          </a:stretch>
        </p:blipFill>
        <p:spPr>
          <a:xfrm>
            <a:off x="1417354" y="1349267"/>
            <a:ext cx="6130784" cy="4522144"/>
          </a:xfrm>
          <a:prstGeom prst="rect">
            <a:avLst/>
          </a:prstGeom>
        </p:spPr>
      </p:pic>
      <p:pic>
        <p:nvPicPr>
          <p:cNvPr id="7" name="Picture 6" descr="Trust branding graphic.  A horizontal line across the page made of three different colours - blue, green and aqua with the text With you in mind below it.">
            <a:extLst>
              <a:ext uri="{FF2B5EF4-FFF2-40B4-BE49-F238E27FC236}">
                <a16:creationId xmlns:a16="http://schemas.microsoft.com/office/drawing/2014/main" id="{F69875E2-8283-D2EF-3AAC-BF2CABBA34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8899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4053E3-9D45-4F34-8629-638FF37F87F2}"/>
              </a:ext>
            </a:extLst>
          </p:cNvPr>
          <p:cNvSpPr>
            <a:spLocks noGrp="1"/>
          </p:cNvSpPr>
          <p:nvPr>
            <p:ph idx="1"/>
          </p:nvPr>
        </p:nvSpPr>
        <p:spPr>
          <a:xfrm>
            <a:off x="457200" y="1600200"/>
            <a:ext cx="7411453" cy="3922295"/>
          </a:xfrm>
        </p:spPr>
        <p:txBody>
          <a:bodyPr anchor="ctr">
            <a:normAutofit fontScale="92500"/>
          </a:bodyPr>
          <a:lstStyle/>
          <a:p>
            <a:pPr marL="354713" indent="-385763">
              <a:buFont typeface="+mj-lt"/>
              <a:buAutoNum type="arabicPeriod"/>
            </a:pPr>
            <a:r>
              <a:rPr lang="en-GB" sz="2800" dirty="0">
                <a:latin typeface="Arial" panose="020B0604020202020204" pitchFamily="34" charset="0"/>
                <a:cs typeface="Arial" panose="020B0604020202020204" pitchFamily="34" charset="0"/>
              </a:rPr>
              <a:t>Patient and clinician rated outcome measures should </a:t>
            </a:r>
            <a:r>
              <a:rPr lang="en-GB" sz="2800" b="1" dirty="0">
                <a:latin typeface="Arial" panose="020B0604020202020204" pitchFamily="34" charset="0"/>
                <a:cs typeface="Arial" panose="020B0604020202020204" pitchFamily="34" charset="0"/>
              </a:rPr>
              <a:t>support patient</a:t>
            </a:r>
            <a:r>
              <a:rPr lang="en-GB" sz="2800" dirty="0">
                <a:latin typeface="Arial" panose="020B0604020202020204" pitchFamily="34" charset="0"/>
                <a:cs typeface="Arial" panose="020B0604020202020204" pitchFamily="34" charset="0"/>
              </a:rPr>
              <a:t> care. </a:t>
            </a:r>
          </a:p>
          <a:p>
            <a:pPr marL="354713" indent="-385763">
              <a:buFont typeface="+mj-lt"/>
              <a:buAutoNum type="arabicPeriod"/>
            </a:pPr>
            <a:r>
              <a:rPr lang="en-GB" sz="2800" dirty="0">
                <a:latin typeface="Arial" panose="020B0604020202020204" pitchFamily="34" charset="0"/>
                <a:cs typeface="Arial" panose="020B0604020202020204" pitchFamily="34" charset="0"/>
              </a:rPr>
              <a:t>Patient and clinician rated outcome measures need to be </a:t>
            </a:r>
            <a:r>
              <a:rPr lang="en-GB" sz="2800" b="1" dirty="0">
                <a:latin typeface="Arial" panose="020B0604020202020204" pitchFamily="34" charset="0"/>
                <a:cs typeface="Arial" panose="020B0604020202020204" pitchFamily="34" charset="0"/>
              </a:rPr>
              <a:t>clinically meaningful</a:t>
            </a:r>
            <a:r>
              <a:rPr lang="en-GB" sz="2800" dirty="0">
                <a:latin typeface="Arial" panose="020B0604020202020204" pitchFamily="34" charset="0"/>
                <a:cs typeface="Arial" panose="020B0604020202020204" pitchFamily="34" charset="0"/>
              </a:rPr>
              <a:t>. </a:t>
            </a:r>
          </a:p>
          <a:p>
            <a:pPr marL="354713" indent="-385763">
              <a:buFont typeface="+mj-lt"/>
              <a:buAutoNum type="arabicPeriod"/>
            </a:pPr>
            <a:r>
              <a:rPr lang="en-GB" sz="2800" dirty="0">
                <a:latin typeface="Arial" panose="020B0604020202020204" pitchFamily="34" charset="0"/>
                <a:cs typeface="Arial" panose="020B0604020202020204" pitchFamily="34" charset="0"/>
              </a:rPr>
              <a:t>Patient and clinician rated outcome measures needs to be </a:t>
            </a:r>
            <a:r>
              <a:rPr lang="en-GB" sz="2800" b="1" dirty="0">
                <a:latin typeface="Arial" panose="020B0604020202020204" pitchFamily="34" charset="0"/>
                <a:cs typeface="Arial" panose="020B0604020202020204" pitchFamily="34" charset="0"/>
              </a:rPr>
              <a:t>clinically valid</a:t>
            </a:r>
            <a:r>
              <a:rPr lang="en-GB" sz="2800" dirty="0">
                <a:latin typeface="Arial" panose="020B0604020202020204" pitchFamily="34" charset="0"/>
                <a:cs typeface="Arial" panose="020B0604020202020204" pitchFamily="34" charset="0"/>
              </a:rPr>
              <a:t>.</a:t>
            </a:r>
          </a:p>
          <a:p>
            <a:pPr marL="354713" indent="-385763">
              <a:buFont typeface="+mj-lt"/>
              <a:buAutoNum type="arabicPeriod"/>
            </a:pPr>
            <a:r>
              <a:rPr lang="en-GB" sz="2800" dirty="0">
                <a:latin typeface="Arial" panose="020B0604020202020204" pitchFamily="34" charset="0"/>
                <a:cs typeface="Arial" panose="020B0604020202020204" pitchFamily="34" charset="0"/>
              </a:rPr>
              <a:t>Patient and clinician rated outcome measures are supported by </a:t>
            </a:r>
            <a:r>
              <a:rPr lang="en-GB" sz="2800" b="1" dirty="0">
                <a:latin typeface="Arial" panose="020B0604020202020204" pitchFamily="34" charset="0"/>
                <a:cs typeface="Arial" panose="020B0604020202020204" pitchFamily="34" charset="0"/>
              </a:rPr>
              <a:t>digital enablers</a:t>
            </a:r>
            <a:r>
              <a:rPr lang="en-GB" sz="2800" dirty="0">
                <a:latin typeface="Arial" panose="020B0604020202020204" pitchFamily="34" charset="0"/>
                <a:cs typeface="Arial" panose="020B0604020202020204" pitchFamily="34" charset="0"/>
              </a:rPr>
              <a:t>. </a:t>
            </a:r>
          </a:p>
          <a:p>
            <a:endParaRPr lang="en-GB" dirty="0"/>
          </a:p>
        </p:txBody>
      </p:sp>
      <p:sp>
        <p:nvSpPr>
          <p:cNvPr id="3" name="Title 2">
            <a:extLst>
              <a:ext uri="{FF2B5EF4-FFF2-40B4-BE49-F238E27FC236}">
                <a16:creationId xmlns:a16="http://schemas.microsoft.com/office/drawing/2014/main" id="{5514B951-ECBA-4739-9BB8-4C45FD89C927}"/>
              </a:ext>
            </a:extLst>
          </p:cNvPr>
          <p:cNvSpPr>
            <a:spLocks noGrp="1"/>
          </p:cNvSpPr>
          <p:nvPr>
            <p:ph type="title"/>
          </p:nvPr>
        </p:nvSpPr>
        <p:spPr>
          <a:solidFill>
            <a:schemeClr val="accent1">
              <a:lumMod val="60000"/>
              <a:lumOff val="40000"/>
            </a:schemeClr>
          </a:solidFill>
        </p:spPr>
        <p:txBody>
          <a:bodyPr>
            <a:normAutofit/>
          </a:bodyPr>
          <a:lstStyle/>
          <a:p>
            <a:r>
              <a:rPr lang="en-GB" dirty="0"/>
              <a:t>Principles informing the use of patient and clinician rated outcome measures.</a:t>
            </a:r>
          </a:p>
        </p:txBody>
      </p:sp>
      <p:pic>
        <p:nvPicPr>
          <p:cNvPr id="4" name="Picture 3" descr="Trust branding graphic.  A horizontal line across the page made of three different colours - blue, green and aqua with the text With you in mind below it.">
            <a:extLst>
              <a:ext uri="{FF2B5EF4-FFF2-40B4-BE49-F238E27FC236}">
                <a16:creationId xmlns:a16="http://schemas.microsoft.com/office/drawing/2014/main" id="{FD4E2F8B-9873-B9BA-C126-867A422B97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647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773" y="1598062"/>
            <a:ext cx="6613599" cy="497723"/>
          </a:xfrm>
        </p:spPr>
        <p:txBody>
          <a:bodyPr>
            <a:normAutofit fontScale="90000"/>
          </a:bodyPr>
          <a:lstStyle/>
          <a:p>
            <a:r>
              <a:rPr lang="en-GB" sz="2325">
                <a:latin typeface="+mn-lt"/>
              </a:rPr>
              <a:t>PROMs:  What did they look like for service users?</a:t>
            </a:r>
            <a:br>
              <a:rPr lang="en-GB"/>
            </a:br>
            <a:br>
              <a:rPr lang="en-GB"/>
            </a:br>
            <a:br>
              <a:rPr lang="en-GB"/>
            </a:br>
            <a:endParaRPr lang="en-US" sz="2025"/>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52252">
            <a:off x="1736991" y="2333228"/>
            <a:ext cx="1673068" cy="2113027"/>
          </a:xfrm>
          <a:prstGeom prst="rect">
            <a:avLst/>
          </a:prstGeom>
          <a:noFill/>
          <a:ln w="9525">
            <a:solidFill>
              <a:schemeClr val="tx1"/>
            </a:solidFill>
            <a:miter lim="800000"/>
            <a:headEnd/>
            <a:tailEnd/>
          </a:ln>
          <a:effectLst>
            <a:outerShdw blurRad="127000" dist="127000" dir="9000000" sx="105000" sy="105000" algn="r" rotWithShape="0">
              <a:schemeClr val="tx2">
                <a:lumMod val="60000"/>
                <a:lumOff val="40000"/>
                <a:alpha val="40000"/>
              </a:schemeClr>
            </a:outerShdw>
          </a:effectLst>
          <a:extLst>
            <a:ext uri="{909E8E84-426E-40DD-AFC4-6F175D3DCCD1}">
              <a14:hiddenFill xmlns:a14="http://schemas.microsoft.com/office/drawing/2010/main">
                <a:solidFill>
                  <a:schemeClr val="accent1"/>
                </a:solidFill>
              </a14:hiddenFill>
            </a:ext>
          </a:extLst>
        </p:spPr>
      </p:pic>
      <p:pic>
        <p:nvPicPr>
          <p:cNvPr id="6"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45" r="23571" b="1279"/>
          <a:stretch/>
        </p:blipFill>
        <p:spPr bwMode="auto">
          <a:xfrm rot="21003251">
            <a:off x="3377754" y="2309958"/>
            <a:ext cx="2345128" cy="3317120"/>
          </a:xfrm>
          <a:prstGeom prst="rect">
            <a:avLst/>
          </a:prstGeom>
          <a:noFill/>
          <a:ln w="9525">
            <a:solidFill>
              <a:schemeClr val="tx1"/>
            </a:solidFill>
            <a:miter lim="800000"/>
            <a:headEnd/>
            <a:tailEnd/>
          </a:ln>
          <a:effectLst>
            <a:outerShdw blurRad="215900" dist="38100" dir="8100000" sx="105000" sy="105000" algn="tr" rotWithShape="0">
              <a:schemeClr val="tx2">
                <a:lumMod val="40000"/>
                <a:lumOff val="60000"/>
                <a:alpha val="40000"/>
              </a:scheme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057" t="1377" r="24286" b="1585"/>
          <a:stretch/>
        </p:blipFill>
        <p:spPr bwMode="auto">
          <a:xfrm rot="232133">
            <a:off x="5959610" y="2204679"/>
            <a:ext cx="1758104" cy="2476973"/>
          </a:xfrm>
          <a:prstGeom prst="rect">
            <a:avLst/>
          </a:prstGeom>
          <a:noFill/>
          <a:ln w="9525">
            <a:solidFill>
              <a:schemeClr val="tx1"/>
            </a:solidFill>
            <a:miter lim="800000"/>
            <a:headEnd/>
            <a:tailEnd/>
          </a:ln>
          <a:effectLst>
            <a:outerShdw blurRad="165100" dist="38100" dir="10800000" sx="105000" sy="105000" algn="r" rotWithShape="0">
              <a:schemeClr val="tx2">
                <a:lumMod val="60000"/>
                <a:lumOff val="40000"/>
                <a:alpha val="40000"/>
              </a:scheme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306773" y="4455708"/>
            <a:ext cx="154560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a:ea typeface="+mn-ea"/>
                <a:cs typeface="+mn-cs"/>
              </a:rPr>
              <a:t>Introduction letter</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6475864" y="4758614"/>
            <a:ext cx="116688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a:ea typeface="+mn-ea"/>
                <a:cs typeface="+mn-cs"/>
              </a:rPr>
              <a:t>FFT questionnaire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2190248" y="5110359"/>
            <a:ext cx="169402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a:ea typeface="+mn-ea"/>
                <a:cs typeface="+mn-cs"/>
              </a:rPr>
              <a:t>SWEMWBS</a:t>
            </a:r>
            <a:r>
              <a:rPr kumimoji="0" lang="en-GB" sz="900" b="0" i="0" u="none" strike="noStrike" kern="1200" cap="none" spc="0" normalizeH="0" baseline="0" noProof="0">
                <a:ln>
                  <a:noFill/>
                </a:ln>
                <a:solidFill>
                  <a:prstClr val="black"/>
                </a:solidFill>
                <a:effectLst/>
                <a:uLnTx/>
                <a:uFillTx/>
                <a:latin typeface="Calibri"/>
                <a:ea typeface="+mn-ea"/>
                <a:cs typeface="+mn-cs"/>
              </a:rPr>
              <a:t> sheet.  Notice the bar code which makes this unique to the patient</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Trust branding graphic.  A horizontal line across the page made of three different colours - blue, green and aqua with the text With you in mind below it.">
            <a:extLst>
              <a:ext uri="{FF2B5EF4-FFF2-40B4-BE49-F238E27FC236}">
                <a16:creationId xmlns:a16="http://schemas.microsoft.com/office/drawing/2014/main" id="{B2B17ADB-26D3-2B4F-2B98-F735DEACAB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29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2" y="1740125"/>
            <a:ext cx="7035247" cy="3284261"/>
          </a:xfrm>
        </p:spPr>
        <p:txBody>
          <a:bodyPr>
            <a:normAutofit fontScale="77500" lnSpcReduction="20000"/>
          </a:bodyPr>
          <a:lstStyle/>
          <a:p>
            <a:r>
              <a:rPr lang="en-GB" sz="2600" dirty="0"/>
              <a:t>Staff concerns time, intrusion on therapeutic relationship, clients won’t want to complete, time to input onto system, inappropriate at times…</a:t>
            </a:r>
          </a:p>
          <a:p>
            <a:r>
              <a:rPr lang="en-GB" sz="2600" dirty="0"/>
              <a:t>Questionnaires are sent POST review.  Not therefore forming part of planning process.</a:t>
            </a:r>
          </a:p>
          <a:p>
            <a:r>
              <a:rPr lang="en-GB" sz="2600" dirty="0"/>
              <a:t>Questionnaires – are they fully validated, not measuring what we want them to, not demonstrating full picture…</a:t>
            </a:r>
          </a:p>
          <a:p>
            <a:r>
              <a:rPr lang="en-GB" sz="2600" dirty="0"/>
              <a:t>Clients not returning forms, not wanting able to fill in, too distressed.</a:t>
            </a:r>
          </a:p>
          <a:p>
            <a:r>
              <a:rPr lang="en-GB" sz="2600" dirty="0"/>
              <a:t>Staff concerns or lack of competence at understanding new approaches.</a:t>
            </a:r>
          </a:p>
          <a:p>
            <a:pPr marL="0" indent="0">
              <a:buNone/>
            </a:pPr>
            <a:endParaRPr lang="en-GB" dirty="0"/>
          </a:p>
        </p:txBody>
      </p:sp>
      <p:sp>
        <p:nvSpPr>
          <p:cNvPr id="4" name="Rectangle 3">
            <a:extLst>
              <a:ext uri="{FF2B5EF4-FFF2-40B4-BE49-F238E27FC236}">
                <a16:creationId xmlns:a16="http://schemas.microsoft.com/office/drawing/2014/main" id="{28E16783-6EFD-D805-8BB3-BBD5E8DC4CE5}"/>
              </a:ext>
            </a:extLst>
          </p:cNvPr>
          <p:cNvSpPr/>
          <p:nvPr/>
        </p:nvSpPr>
        <p:spPr>
          <a:xfrm>
            <a:off x="459496" y="307368"/>
            <a:ext cx="6397436"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Calibri" panose="020F0502020204030204"/>
                <a:ea typeface="+mn-ea"/>
                <a:cs typeface="+mn-cs"/>
              </a:rPr>
              <a:t>Outcome Measure assumptions </a:t>
            </a:r>
            <a:endParaRPr kumimoji="0" lang="en-GB" sz="3600" b="0" i="0" u="none" strike="noStrike" kern="1200" cap="none" spc="0" normalizeH="0" baseline="0" noProof="0" dirty="0">
              <a:ln>
                <a:noFill/>
              </a:ln>
              <a:solidFill>
                <a:srgbClr val="005EB8"/>
              </a:solidFill>
              <a:effectLst/>
              <a:uLnTx/>
              <a:uFillTx/>
              <a:latin typeface="Calibri" panose="020F0502020204030204"/>
              <a:ea typeface="+mn-ea"/>
              <a:cs typeface="+mn-cs"/>
            </a:endParaRPr>
          </a:p>
        </p:txBody>
      </p:sp>
      <p:pic>
        <p:nvPicPr>
          <p:cNvPr id="5" name="Picture 4" descr="Trust branding graphic.  A horizontal line across the page made of three different colours - blue, green and aqua with the text With you in mind below it.">
            <a:extLst>
              <a:ext uri="{FF2B5EF4-FFF2-40B4-BE49-F238E27FC236}">
                <a16:creationId xmlns:a16="http://schemas.microsoft.com/office/drawing/2014/main" id="{86ABCFFC-243A-FB31-38A3-2EE8DC941D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3914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1C1B11B4-8ABE-7186-4737-B8AD34A46D09}"/>
              </a:ext>
            </a:extLst>
          </p:cNvPr>
          <p:cNvPicPr>
            <a:picLocks noChangeAspect="1"/>
          </p:cNvPicPr>
          <p:nvPr/>
        </p:nvPicPr>
        <p:blipFill rotWithShape="1">
          <a:blip r:embed="rId4"/>
          <a:srcRect l="2189" t="22913" r="2013" b="7268"/>
          <a:stretch/>
        </p:blipFill>
        <p:spPr>
          <a:xfrm>
            <a:off x="1168418" y="1817913"/>
            <a:ext cx="6571842" cy="3592287"/>
          </a:xfrm>
          <a:prstGeom prst="rect">
            <a:avLst/>
          </a:prstGeom>
        </p:spPr>
      </p:pic>
      <p:sp>
        <p:nvSpPr>
          <p:cNvPr id="4" name="Rectangle 3">
            <a:extLst>
              <a:ext uri="{FF2B5EF4-FFF2-40B4-BE49-F238E27FC236}">
                <a16:creationId xmlns:a16="http://schemas.microsoft.com/office/drawing/2014/main" id="{F6CDF1ED-A66F-577E-B4D2-ACFC8F4C3B9C}"/>
              </a:ext>
            </a:extLst>
          </p:cNvPr>
          <p:cNvSpPr/>
          <p:nvPr/>
        </p:nvSpPr>
        <p:spPr>
          <a:xfrm>
            <a:off x="1612861" y="616160"/>
            <a:ext cx="5682955"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Calibri" panose="020F0502020204030204"/>
                <a:ea typeface="+mn-ea"/>
                <a:cs typeface="+mn-cs"/>
              </a:rPr>
              <a:t>Digital Skills (Prensky 2001) </a:t>
            </a:r>
            <a:endParaRPr kumimoji="0" lang="en-GB" sz="3600" b="0" i="0" u="none" strike="noStrike" kern="1200" cap="none" spc="0" normalizeH="0" baseline="0" noProof="0" dirty="0">
              <a:ln>
                <a:noFill/>
              </a:ln>
              <a:solidFill>
                <a:srgbClr val="005EB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7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A21FE4-C578-A987-510D-890E09394F21}"/>
              </a:ext>
            </a:extLst>
          </p:cNvPr>
          <p:cNvGrpSpPr/>
          <p:nvPr/>
        </p:nvGrpSpPr>
        <p:grpSpPr>
          <a:xfrm>
            <a:off x="399754" y="1138273"/>
            <a:ext cx="8153044" cy="4733739"/>
            <a:chOff x="313126" y="657010"/>
            <a:chExt cx="8153044" cy="4733739"/>
          </a:xfrm>
        </p:grpSpPr>
        <p:pic>
          <p:nvPicPr>
            <p:cNvPr id="4" name="Picture 3"/>
            <p:cNvPicPr>
              <a:picLocks noChangeAspect="1"/>
            </p:cNvPicPr>
            <p:nvPr/>
          </p:nvPicPr>
          <p:blipFill>
            <a:blip r:embed="rId3"/>
            <a:stretch>
              <a:fillRect/>
            </a:stretch>
          </p:blipFill>
          <p:spPr>
            <a:xfrm>
              <a:off x="313126" y="657010"/>
              <a:ext cx="4164919" cy="3452977"/>
            </a:xfrm>
            <a:prstGeom prst="rect">
              <a:avLst/>
            </a:prstGeom>
          </p:spPr>
        </p:pic>
        <p:pic>
          <p:nvPicPr>
            <p:cNvPr id="2" name="Picture 1">
              <a:extLst>
                <a:ext uri="{FF2B5EF4-FFF2-40B4-BE49-F238E27FC236}">
                  <a16:creationId xmlns:a16="http://schemas.microsoft.com/office/drawing/2014/main" id="{24802E3B-BC87-6BE1-48B2-AECC871FF43E}"/>
                </a:ext>
              </a:extLst>
            </p:cNvPr>
            <p:cNvPicPr>
              <a:picLocks noChangeAspect="1"/>
            </p:cNvPicPr>
            <p:nvPr/>
          </p:nvPicPr>
          <p:blipFill>
            <a:blip r:embed="rId4"/>
            <a:stretch>
              <a:fillRect/>
            </a:stretch>
          </p:blipFill>
          <p:spPr>
            <a:xfrm>
              <a:off x="4572000" y="2043930"/>
              <a:ext cx="3894170" cy="3346819"/>
            </a:xfrm>
            <a:prstGeom prst="rect">
              <a:avLst/>
            </a:prstGeom>
          </p:spPr>
        </p:pic>
      </p:grpSp>
      <p:sp>
        <p:nvSpPr>
          <p:cNvPr id="6" name="Rectangle 5">
            <a:extLst>
              <a:ext uri="{FF2B5EF4-FFF2-40B4-BE49-F238E27FC236}">
                <a16:creationId xmlns:a16="http://schemas.microsoft.com/office/drawing/2014/main" id="{CD2691CE-9F10-69BE-8045-D45C00813A8D}"/>
              </a:ext>
            </a:extLst>
          </p:cNvPr>
          <p:cNvSpPr/>
          <p:nvPr/>
        </p:nvSpPr>
        <p:spPr>
          <a:xfrm>
            <a:off x="2482213" y="339657"/>
            <a:ext cx="5123191"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5EB8"/>
                </a:solidFill>
                <a:effectLst/>
                <a:uLnTx/>
                <a:uFillTx/>
                <a:latin typeface="Calibri" panose="020F0502020204030204"/>
                <a:ea typeface="+mn-ea"/>
                <a:cs typeface="+mn-cs"/>
              </a:rPr>
              <a:t>Survey Results</a:t>
            </a:r>
            <a:endParaRPr kumimoji="0" lang="en-GB" sz="3600" b="0" i="0" u="none" strike="noStrike" kern="1200" cap="none" spc="0" normalizeH="0" baseline="0" noProof="0">
              <a:ln>
                <a:noFill/>
              </a:ln>
              <a:solidFill>
                <a:srgbClr val="005EB8"/>
              </a:solidFill>
              <a:effectLst/>
              <a:uLnTx/>
              <a:uFillTx/>
              <a:latin typeface="Calibri" panose="020F0502020204030204"/>
              <a:ea typeface="+mn-ea"/>
              <a:cs typeface="+mn-cs"/>
            </a:endParaRPr>
          </a:p>
        </p:txBody>
      </p:sp>
      <p:pic>
        <p:nvPicPr>
          <p:cNvPr id="5" name="Picture 4" descr="Trust branding graphic.  A horizontal line across the page made of three different colours - blue, green and aqua with the text With you in mind below it.">
            <a:extLst>
              <a:ext uri="{FF2B5EF4-FFF2-40B4-BE49-F238E27FC236}">
                <a16:creationId xmlns:a16="http://schemas.microsoft.com/office/drawing/2014/main" id="{EB9E1821-3D23-9D61-4D6D-472A60183AC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0371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C519256D-BBB1-D158-7C1E-71331A3EA97F}"/>
              </a:ext>
            </a:extLst>
          </p:cNvPr>
          <p:cNvPicPr>
            <a:picLocks noChangeAspect="1"/>
          </p:cNvPicPr>
          <p:nvPr/>
        </p:nvPicPr>
        <p:blipFill rotWithShape="1">
          <a:blip r:embed="rId4"/>
          <a:srcRect l="3153" t="19644" r="1971" b="9263"/>
          <a:stretch/>
        </p:blipFill>
        <p:spPr>
          <a:xfrm>
            <a:off x="189821" y="1992086"/>
            <a:ext cx="8764357" cy="3690257"/>
          </a:xfrm>
          <a:prstGeom prst="rect">
            <a:avLst/>
          </a:prstGeom>
        </p:spPr>
      </p:pic>
      <p:sp>
        <p:nvSpPr>
          <p:cNvPr id="3" name="Rectangle 2">
            <a:extLst>
              <a:ext uri="{FF2B5EF4-FFF2-40B4-BE49-F238E27FC236}">
                <a16:creationId xmlns:a16="http://schemas.microsoft.com/office/drawing/2014/main" id="{12BD163A-C10F-0BBB-22CA-C57E05BEDC0B}"/>
              </a:ext>
            </a:extLst>
          </p:cNvPr>
          <p:cNvSpPr/>
          <p:nvPr/>
        </p:nvSpPr>
        <p:spPr>
          <a:xfrm>
            <a:off x="627534" y="739311"/>
            <a:ext cx="7879080"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5EB8"/>
                </a:solidFill>
                <a:effectLst/>
                <a:uLnTx/>
                <a:uFillTx/>
                <a:latin typeface="Calibri" panose="020F0502020204030204"/>
                <a:ea typeface="+mn-ea"/>
                <a:cs typeface="+mn-cs"/>
              </a:rPr>
              <a:t>Diffusion of innovation model</a:t>
            </a:r>
            <a:endParaRPr kumimoji="0" lang="en-GB" sz="3600" b="0" i="0" u="none" strike="noStrike" kern="1200" cap="none" spc="0" normalizeH="0" baseline="0" noProof="0">
              <a:ln>
                <a:noFill/>
              </a:ln>
              <a:solidFill>
                <a:srgbClr val="005EB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161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9F67692-F248-0B70-2669-961CD1744E6D}"/>
              </a:ext>
            </a:extLst>
          </p:cNvPr>
          <p:cNvSpPr txBox="1"/>
          <p:nvPr/>
        </p:nvSpPr>
        <p:spPr>
          <a:xfrm>
            <a:off x="516835" y="2459504"/>
            <a:ext cx="7277100"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Compatibility: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Trialability: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Relative advantage: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Observability: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Simplicity / Complexity:</a:t>
            </a:r>
          </a:p>
        </p:txBody>
      </p:sp>
      <p:sp>
        <p:nvSpPr>
          <p:cNvPr id="5" name="Rectangle 4">
            <a:extLst>
              <a:ext uri="{FF2B5EF4-FFF2-40B4-BE49-F238E27FC236}">
                <a16:creationId xmlns:a16="http://schemas.microsoft.com/office/drawing/2014/main" id="{AE73AB6F-0A30-E43D-E064-E895D315ED7E}"/>
              </a:ext>
            </a:extLst>
          </p:cNvPr>
          <p:cNvSpPr/>
          <p:nvPr/>
        </p:nvSpPr>
        <p:spPr>
          <a:xfrm>
            <a:off x="516835" y="784446"/>
            <a:ext cx="8140573" cy="120032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Calibri" panose="020F0502020204030204"/>
                <a:ea typeface="+mn-ea"/>
                <a:cs typeface="+mn-cs"/>
              </a:rPr>
              <a:t>Common thoughts when implementing change</a:t>
            </a:r>
            <a:endParaRPr kumimoji="0" lang="en-GB" sz="3600" b="0" i="0" u="none" strike="noStrike" kern="1200" cap="none" spc="0" normalizeH="0" baseline="0" noProof="0" dirty="0">
              <a:ln>
                <a:noFill/>
              </a:ln>
              <a:solidFill>
                <a:srgbClr val="005EB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33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897DD1-AE1A-4003-8FA6-FB2D3D52626D}"/>
              </a:ext>
            </a:extLst>
          </p:cNvPr>
          <p:cNvSpPr txBox="1">
            <a:spLocks/>
          </p:cNvSpPr>
          <p:nvPr/>
        </p:nvSpPr>
        <p:spPr>
          <a:xfrm>
            <a:off x="2397034" y="2040699"/>
            <a:ext cx="6124847" cy="38412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sp>
        <p:nvSpPr>
          <p:cNvPr id="10" name="Title 1">
            <a:extLst>
              <a:ext uri="{FF2B5EF4-FFF2-40B4-BE49-F238E27FC236}">
                <a16:creationId xmlns:a16="http://schemas.microsoft.com/office/drawing/2014/main" id="{31FBE602-1AB0-468D-BB6C-70351AB23965}"/>
              </a:ext>
            </a:extLst>
          </p:cNvPr>
          <p:cNvSpPr txBox="1">
            <a:spLocks/>
          </p:cNvSpPr>
          <p:nvPr/>
        </p:nvSpPr>
        <p:spPr>
          <a:xfrm>
            <a:off x="2397034" y="1707595"/>
            <a:ext cx="6439989" cy="417435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pic>
        <p:nvPicPr>
          <p:cNvPr id="4" name="Picture 3" descr="Logo, company name&#10;&#10;Description automatically generated">
            <a:extLst>
              <a:ext uri="{FF2B5EF4-FFF2-40B4-BE49-F238E27FC236}">
                <a16:creationId xmlns:a16="http://schemas.microsoft.com/office/drawing/2014/main" id="{6984CF99-CBF0-4350-BC73-C6FE5D2E0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2" y="332656"/>
            <a:ext cx="8866515" cy="6408712"/>
          </a:xfrm>
          <a:prstGeom prst="rect">
            <a:avLst/>
          </a:prstGeom>
        </p:spPr>
      </p:pic>
      <p:sp>
        <p:nvSpPr>
          <p:cNvPr id="6" name="Title 5">
            <a:extLst>
              <a:ext uri="{FF2B5EF4-FFF2-40B4-BE49-F238E27FC236}">
                <a16:creationId xmlns:a16="http://schemas.microsoft.com/office/drawing/2014/main" id="{C3DEBEEA-C04E-B44C-F163-308E4B71DE3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975863569"/>
      </p:ext>
    </p:extLst>
  </p:cSld>
  <p:clrMapOvr>
    <a:masterClrMapping/>
  </p:clrMapOvr>
  <mc:AlternateContent xmlns:mc="http://schemas.openxmlformats.org/markup-compatibility/2006" xmlns:p14="http://schemas.microsoft.com/office/powerpoint/2010/main">
    <mc:Choice Requires="p14">
      <p:transition spd="slow" p14:dur="2000" advTm="9739"/>
    </mc:Choice>
    <mc:Fallback xmlns="">
      <p:transition spd="slow" advTm="973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1CFE209-66E5-B6E6-90CC-DCD8F6B1B909}"/>
              </a:ext>
            </a:extLst>
          </p:cNvPr>
          <p:cNvSpPr/>
          <p:nvPr/>
        </p:nvSpPr>
        <p:spPr>
          <a:xfrm>
            <a:off x="649357" y="784446"/>
            <a:ext cx="6868955" cy="6463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5EB8"/>
                </a:solidFill>
                <a:effectLst/>
                <a:uLnTx/>
                <a:uFillTx/>
                <a:latin typeface="Calibri" panose="020F0502020204030204"/>
                <a:ea typeface="+mn-ea"/>
                <a:cs typeface="+mn-cs"/>
              </a:rPr>
              <a:t>To this, I would add</a:t>
            </a:r>
            <a:endParaRPr kumimoji="0" lang="en-GB" sz="3600" b="0" i="0" u="none" strike="noStrike" kern="1200" cap="none" spc="0" normalizeH="0" baseline="0" noProof="0" dirty="0">
              <a:ln>
                <a:noFill/>
              </a:ln>
              <a:solidFill>
                <a:srgbClr val="005EB8"/>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1BA6E7-77B2-EFF4-0386-241F9DC1563E}"/>
              </a:ext>
            </a:extLst>
          </p:cNvPr>
          <p:cNvSpPr txBox="1"/>
          <p:nvPr/>
        </p:nvSpPr>
        <p:spPr>
          <a:xfrm>
            <a:off x="649357" y="2141882"/>
            <a:ext cx="7353300"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Applicability -  Is this a tool that enhances care as opposed to simply recording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Benefits - How would this impact positively on my clinical practice/ on my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For service users:  Is this helpful to my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0405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C9D7-1EE7-14AE-5F2B-D53C6271B10B}"/>
              </a:ext>
            </a:extLst>
          </p:cNvPr>
          <p:cNvSpPr>
            <a:spLocks noGrp="1"/>
          </p:cNvSpPr>
          <p:nvPr>
            <p:ph type="title"/>
          </p:nvPr>
        </p:nvSpPr>
        <p:spPr/>
        <p:txBody>
          <a:bodyPr/>
          <a:lstStyle/>
          <a:p>
            <a:r>
              <a:rPr lang="en-GB"/>
              <a:t>Closing statements  </a:t>
            </a:r>
          </a:p>
        </p:txBody>
      </p:sp>
      <p:sp>
        <p:nvSpPr>
          <p:cNvPr id="3" name="Content Placeholder 2">
            <a:extLst>
              <a:ext uri="{FF2B5EF4-FFF2-40B4-BE49-F238E27FC236}">
                <a16:creationId xmlns:a16="http://schemas.microsoft.com/office/drawing/2014/main" id="{64CD398D-8AB1-3382-9BDE-C075ADDDB645}"/>
              </a:ext>
            </a:extLst>
          </p:cNvPr>
          <p:cNvSpPr>
            <a:spLocks noGrp="1"/>
          </p:cNvSpPr>
          <p:nvPr>
            <p:ph idx="1"/>
          </p:nvPr>
        </p:nvSpPr>
        <p:spPr/>
        <p:txBody>
          <a:bodyPr/>
          <a:lstStyle/>
          <a:p>
            <a:endParaRPr lang="en-GB"/>
          </a:p>
        </p:txBody>
      </p:sp>
      <p:pic>
        <p:nvPicPr>
          <p:cNvPr id="4" name="Picture 3" descr="Trust branding graphic.  A horizontal line across the page made of three different colours - blue, green and aqua with the text With you in mind below it.">
            <a:extLst>
              <a:ext uri="{FF2B5EF4-FFF2-40B4-BE49-F238E27FC236}">
                <a16:creationId xmlns:a16="http://schemas.microsoft.com/office/drawing/2014/main" id="{6851E8A4-04F7-C2A2-69FC-353683348C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1383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D1D4B-FDB0-6A3F-A934-91D7615283B9}"/>
              </a:ext>
            </a:extLst>
          </p:cNvPr>
          <p:cNvSpPr>
            <a:spLocks noGrp="1"/>
          </p:cNvSpPr>
          <p:nvPr>
            <p:ph type="title"/>
          </p:nvPr>
        </p:nvSpPr>
        <p:spPr>
          <a:xfrm>
            <a:off x="628650" y="4183539"/>
            <a:ext cx="2320290" cy="1234440"/>
          </a:xfrm>
        </p:spPr>
        <p:txBody>
          <a:bodyPr vert="horz" lIns="68580" tIns="34290" rIns="68580" bIns="34290" rtlCol="0" anchor="ctr">
            <a:normAutofit/>
          </a:bodyPr>
          <a:lstStyle/>
          <a:p>
            <a:endParaRPr lang="en-US" sz="1950" dirty="0"/>
          </a:p>
        </p:txBody>
      </p:sp>
      <p:pic>
        <p:nvPicPr>
          <p:cNvPr id="8" name="Picture 7">
            <a:extLst>
              <a:ext uri="{FF2B5EF4-FFF2-40B4-BE49-F238E27FC236}">
                <a16:creationId xmlns:a16="http://schemas.microsoft.com/office/drawing/2014/main" id="{FDD5D648-4D0C-854D-B6D8-FAA53E707E77}"/>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2523" t="53527" r="2520" b="21492"/>
          <a:stretch>
            <a:fillRect/>
          </a:stretch>
        </p:blipFill>
        <p:spPr bwMode="auto">
          <a:xfrm>
            <a:off x="108018" y="155798"/>
            <a:ext cx="4501265" cy="2810107"/>
          </a:xfrm>
          <a:prstGeom prst="rect">
            <a:avLst/>
          </a:prstGeom>
          <a:noFill/>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9A524F2C-D960-CDF9-DCFA-767234B49CD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59459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D1D4B-FDB0-6A3F-A934-91D7615283B9}"/>
              </a:ext>
            </a:extLst>
          </p:cNvPr>
          <p:cNvSpPr>
            <a:spLocks noGrp="1"/>
          </p:cNvSpPr>
          <p:nvPr>
            <p:ph type="title"/>
          </p:nvPr>
        </p:nvSpPr>
        <p:spPr>
          <a:xfrm>
            <a:off x="628650" y="4183539"/>
            <a:ext cx="2320290" cy="1234440"/>
          </a:xfrm>
        </p:spPr>
        <p:txBody>
          <a:bodyPr vert="horz" lIns="68580" tIns="34290" rIns="68580" bIns="34290" rtlCol="0" anchor="ctr">
            <a:normAutofit/>
          </a:bodyPr>
          <a:lstStyle/>
          <a:p>
            <a:endParaRPr lang="en-US" sz="1950" dirty="0"/>
          </a:p>
        </p:txBody>
      </p:sp>
      <p:pic>
        <p:nvPicPr>
          <p:cNvPr id="8" name="Picture 7">
            <a:extLst>
              <a:ext uri="{FF2B5EF4-FFF2-40B4-BE49-F238E27FC236}">
                <a16:creationId xmlns:a16="http://schemas.microsoft.com/office/drawing/2014/main" id="{FDD5D648-4D0C-854D-B6D8-FAA53E707E77}"/>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2523" t="53527" r="2520" b="21492"/>
          <a:stretch>
            <a:fillRect/>
          </a:stretch>
        </p:blipFill>
        <p:spPr bwMode="auto">
          <a:xfrm>
            <a:off x="108018" y="155798"/>
            <a:ext cx="4501265" cy="2810107"/>
          </a:xfrm>
          <a:prstGeom prst="rect">
            <a:avLst/>
          </a:prstGeom>
          <a:noFill/>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07D38601-9E41-3ACF-3D7A-9E3863258002}"/>
              </a:ext>
            </a:extLst>
          </p:cNvPr>
          <p:cNvPicPr>
            <a:picLocks noChangeAspect="1"/>
          </p:cNvPicPr>
          <p:nvPr/>
        </p:nvPicPr>
        <p:blipFill rotWithShape="1">
          <a:blip r:embed="rId5" r:link="rId4" cstate="print">
            <a:extLst>
              <a:ext uri="{28A0092B-C50C-407E-A947-70E740481C1C}">
                <a14:useLocalDpi xmlns:a14="http://schemas.microsoft.com/office/drawing/2010/main" val="0"/>
              </a:ext>
            </a:extLst>
          </a:blip>
          <a:srcRect l="-2523" t="11231" r="2520" b="45544"/>
          <a:stretch>
            <a:fillRect/>
          </a:stretch>
        </p:blipFill>
        <p:spPr bwMode="auto">
          <a:xfrm>
            <a:off x="70735" y="3055435"/>
            <a:ext cx="4501265" cy="3646767"/>
          </a:xfrm>
          <a:prstGeom prst="rect">
            <a:avLst/>
          </a:prstGeom>
          <a:noFill/>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5AE5D80-C91C-E30E-A3C6-2DEFBFC6A5F9}"/>
              </a:ext>
            </a:extLst>
          </p:cNvPr>
          <p:cNvPicPr>
            <a:picLocks noChangeAspect="1"/>
          </p:cNvPicPr>
          <p:nvPr/>
        </p:nvPicPr>
        <p:blipFill>
          <a:blip r:embed="rId6"/>
          <a:stretch>
            <a:fillRect/>
          </a:stretch>
        </p:blipFill>
        <p:spPr>
          <a:xfrm>
            <a:off x="4257279" y="691659"/>
            <a:ext cx="4066384" cy="5474682"/>
          </a:xfrm>
          <a:prstGeom prst="rect">
            <a:avLst/>
          </a:prstGeom>
        </p:spPr>
      </p:pic>
    </p:spTree>
    <p:extLst>
      <p:ext uri="{BB962C8B-B14F-4D97-AF65-F5344CB8AC3E}">
        <p14:creationId xmlns:p14="http://schemas.microsoft.com/office/powerpoint/2010/main" val="1217691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D1D4B-FDB0-6A3F-A934-91D7615283B9}"/>
              </a:ext>
            </a:extLst>
          </p:cNvPr>
          <p:cNvSpPr>
            <a:spLocks noGrp="1"/>
          </p:cNvSpPr>
          <p:nvPr>
            <p:ph type="title"/>
          </p:nvPr>
        </p:nvSpPr>
        <p:spPr>
          <a:xfrm>
            <a:off x="628650" y="4183539"/>
            <a:ext cx="2320290" cy="1234440"/>
          </a:xfrm>
        </p:spPr>
        <p:txBody>
          <a:bodyPr vert="horz" lIns="68580" tIns="34290" rIns="68580" bIns="34290" rtlCol="0" anchor="ctr">
            <a:normAutofit/>
          </a:bodyPr>
          <a:lstStyle/>
          <a:p>
            <a:endParaRPr lang="en-US" sz="1950" dirty="0"/>
          </a:p>
        </p:txBody>
      </p:sp>
      <p:pic>
        <p:nvPicPr>
          <p:cNvPr id="8" name="Picture 7">
            <a:extLst>
              <a:ext uri="{FF2B5EF4-FFF2-40B4-BE49-F238E27FC236}">
                <a16:creationId xmlns:a16="http://schemas.microsoft.com/office/drawing/2014/main" id="{FDD5D648-4D0C-854D-B6D8-FAA53E707E77}"/>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2523" t="53527" r="2520" b="21492"/>
          <a:stretch>
            <a:fillRect/>
          </a:stretch>
        </p:blipFill>
        <p:spPr bwMode="auto">
          <a:xfrm>
            <a:off x="108018" y="155798"/>
            <a:ext cx="4501265" cy="2810107"/>
          </a:xfrm>
          <a:prstGeom prst="rect">
            <a:avLst/>
          </a:prstGeom>
          <a:noFill/>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07D38601-9E41-3ACF-3D7A-9E3863258002}"/>
              </a:ext>
            </a:extLst>
          </p:cNvPr>
          <p:cNvPicPr>
            <a:picLocks noChangeAspect="1"/>
          </p:cNvPicPr>
          <p:nvPr/>
        </p:nvPicPr>
        <p:blipFill rotWithShape="1">
          <a:blip r:embed="rId5" r:link="rId4" cstate="print">
            <a:extLst>
              <a:ext uri="{28A0092B-C50C-407E-A947-70E740481C1C}">
                <a14:useLocalDpi xmlns:a14="http://schemas.microsoft.com/office/drawing/2010/main" val="0"/>
              </a:ext>
            </a:extLst>
          </a:blip>
          <a:srcRect l="-2523" t="11231" r="2520" b="45544"/>
          <a:stretch>
            <a:fillRect/>
          </a:stretch>
        </p:blipFill>
        <p:spPr bwMode="auto">
          <a:xfrm>
            <a:off x="70735" y="3055435"/>
            <a:ext cx="4501265" cy="3646767"/>
          </a:xfrm>
          <a:prstGeom prst="rect">
            <a:avLst/>
          </a:prstGeom>
          <a:noFill/>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5AE5D80-C91C-E30E-A3C6-2DEFBFC6A5F9}"/>
              </a:ext>
            </a:extLst>
          </p:cNvPr>
          <p:cNvPicPr>
            <a:picLocks noChangeAspect="1"/>
          </p:cNvPicPr>
          <p:nvPr/>
        </p:nvPicPr>
        <p:blipFill>
          <a:blip r:embed="rId6"/>
          <a:stretch>
            <a:fillRect/>
          </a:stretch>
        </p:blipFill>
        <p:spPr>
          <a:xfrm>
            <a:off x="4257279" y="691659"/>
            <a:ext cx="4066384" cy="5474682"/>
          </a:xfrm>
          <a:prstGeom prst="rect">
            <a:avLst/>
          </a:prstGeom>
        </p:spPr>
      </p:pic>
      <p:pic>
        <p:nvPicPr>
          <p:cNvPr id="6" name="Picture 5">
            <a:extLst>
              <a:ext uri="{FF2B5EF4-FFF2-40B4-BE49-F238E27FC236}">
                <a16:creationId xmlns:a16="http://schemas.microsoft.com/office/drawing/2014/main" id="{505E688B-77B3-6E27-4779-1FE84A5DEC91}"/>
              </a:ext>
            </a:extLst>
          </p:cNvPr>
          <p:cNvPicPr>
            <a:picLocks noChangeAspect="1"/>
          </p:cNvPicPr>
          <p:nvPr/>
        </p:nvPicPr>
        <p:blipFill rotWithShape="1">
          <a:blip r:embed="rId7"/>
          <a:srcRect l="21756" t="17928" r="24730" b="6637"/>
          <a:stretch/>
        </p:blipFill>
        <p:spPr>
          <a:xfrm>
            <a:off x="108017" y="1"/>
            <a:ext cx="5106533" cy="6846684"/>
          </a:xfrm>
          <a:prstGeom prst="rect">
            <a:avLst/>
          </a:prstGeom>
        </p:spPr>
      </p:pic>
    </p:spTree>
    <p:extLst>
      <p:ext uri="{BB962C8B-B14F-4D97-AF65-F5344CB8AC3E}">
        <p14:creationId xmlns:p14="http://schemas.microsoft.com/office/powerpoint/2010/main" val="3785989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5973769-4A06-42EC-4464-CFF9C76F787E}"/>
              </a:ext>
            </a:extLst>
          </p:cNvPr>
          <p:cNvSpPr txBox="1"/>
          <p:nvPr/>
        </p:nvSpPr>
        <p:spPr>
          <a:xfrm>
            <a:off x="2209800" y="1680706"/>
            <a:ext cx="4333875" cy="20774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2060"/>
                </a:solidFill>
                <a:effectLst/>
                <a:uLnTx/>
                <a:uFillTx/>
                <a:latin typeface="Arial" panose="020B0604020202020204" pitchFamily="34" charset="0"/>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2060"/>
                </a:solidFill>
                <a:effectLst/>
                <a:uLnTx/>
                <a:uFillTx/>
                <a:latin typeface="Arial" panose="020B0604020202020204" pitchFamily="34" charset="0"/>
                <a:ea typeface="+mn-ea"/>
                <a:cs typeface="+mn-cs"/>
              </a:rPr>
              <a:t>Any questions? </a:t>
            </a:r>
            <a:endParaRPr kumimoji="0" lang="en-GB" sz="3200" b="0" i="0" u="none" strike="noStrike" kern="1200" cap="none" spc="0" normalizeH="0" baseline="0" noProof="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43555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ust branding graphic.  A horizontal line across the page made of three different colours - blue, green and aqua with the text With you in mind below it.">
            <a:extLst>
              <a:ext uri="{FF2B5EF4-FFF2-40B4-BE49-F238E27FC236}">
                <a16:creationId xmlns:a16="http://schemas.microsoft.com/office/drawing/2014/main" id="{025ABC88-DC63-1167-2F3B-3C6DB41B58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B4A382FF-D3F8-F25B-AFA8-1911862C4750}"/>
              </a:ext>
            </a:extLst>
          </p:cNvPr>
          <p:cNvSpPr txBox="1"/>
          <p:nvPr/>
        </p:nvSpPr>
        <p:spPr>
          <a:xfrm>
            <a:off x="293347" y="543132"/>
            <a:ext cx="7296503"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CNTW</a:t>
            </a:r>
            <a:r>
              <a:rPr kumimoji="0" lang="en-GB" sz="2800" b="1" i="0" u="none" strike="noStrike" kern="1200" cap="none" spc="0" normalizeH="0" baseline="0" noProof="0" dirty="0">
                <a:ln>
                  <a:noFill/>
                </a:ln>
                <a:solidFill>
                  <a:srgbClr val="1F497D"/>
                </a:solidFill>
                <a:effectLst/>
                <a:uLnTx/>
                <a:uFillTx/>
                <a:latin typeface="Arial"/>
                <a:ea typeface="+mn-ea"/>
                <a:cs typeface="Arial"/>
              </a:rPr>
              <a:t> Journey – Digital Evolution </a:t>
            </a:r>
            <a:endParaRPr kumimoji="0" lang="en-GB" sz="2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 name="Subtitle 2">
            <a:extLst>
              <a:ext uri="{FF2B5EF4-FFF2-40B4-BE49-F238E27FC236}">
                <a16:creationId xmlns:a16="http://schemas.microsoft.com/office/drawing/2014/main" id="{98335DA7-67D0-C352-AD6B-3392A0681810}"/>
              </a:ext>
            </a:extLst>
          </p:cNvPr>
          <p:cNvSpPr txBox="1">
            <a:spLocks/>
          </p:cNvSpPr>
          <p:nvPr/>
        </p:nvSpPr>
        <p:spPr>
          <a:xfrm>
            <a:off x="1085497" y="1197681"/>
            <a:ext cx="7461956" cy="40188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4275"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93C92D9-C940-5302-6CBC-584D10F4E978}"/>
              </a:ext>
            </a:extLst>
          </p:cNvPr>
          <p:cNvPicPr>
            <a:picLocks noChangeAspect="1"/>
          </p:cNvPicPr>
          <p:nvPr/>
        </p:nvPicPr>
        <p:blipFill>
          <a:blip r:embed="rId4"/>
          <a:stretch>
            <a:fillRect/>
          </a:stretch>
        </p:blipFill>
        <p:spPr>
          <a:xfrm>
            <a:off x="442913" y="4514819"/>
            <a:ext cx="2847836" cy="1650601"/>
          </a:xfrm>
          <a:prstGeom prst="rect">
            <a:avLst/>
          </a:prstGeom>
        </p:spPr>
      </p:pic>
      <p:pic>
        <p:nvPicPr>
          <p:cNvPr id="6" name="Picture 5" descr="A diagram of technology and cultural adoption&#10;&#10;Description automatically generated">
            <a:extLst>
              <a:ext uri="{FF2B5EF4-FFF2-40B4-BE49-F238E27FC236}">
                <a16:creationId xmlns:a16="http://schemas.microsoft.com/office/drawing/2014/main" id="{90B8A615-04C1-739E-2127-C9B97F8B90E8}"/>
              </a:ext>
            </a:extLst>
          </p:cNvPr>
          <p:cNvPicPr>
            <a:picLocks noChangeAspect="1"/>
          </p:cNvPicPr>
          <p:nvPr/>
        </p:nvPicPr>
        <p:blipFill>
          <a:blip r:embed="rId5"/>
          <a:stretch>
            <a:fillRect/>
          </a:stretch>
        </p:blipFill>
        <p:spPr>
          <a:xfrm>
            <a:off x="60526" y="2008342"/>
            <a:ext cx="9083474" cy="1925848"/>
          </a:xfrm>
          <a:prstGeom prst="rect">
            <a:avLst/>
          </a:prstGeom>
        </p:spPr>
      </p:pic>
      <p:pic>
        <p:nvPicPr>
          <p:cNvPr id="7" name="Picture 6">
            <a:extLst>
              <a:ext uri="{FF2B5EF4-FFF2-40B4-BE49-F238E27FC236}">
                <a16:creationId xmlns:a16="http://schemas.microsoft.com/office/drawing/2014/main" id="{C827BD7A-D6A4-0443-9733-0EE9F8E60FAA}"/>
              </a:ext>
            </a:extLst>
          </p:cNvPr>
          <p:cNvPicPr>
            <a:picLocks noChangeAspect="1"/>
          </p:cNvPicPr>
          <p:nvPr/>
        </p:nvPicPr>
        <p:blipFill>
          <a:blip r:embed="rId6"/>
          <a:stretch>
            <a:fillRect/>
          </a:stretch>
        </p:blipFill>
        <p:spPr>
          <a:xfrm>
            <a:off x="8324850" y="1074086"/>
            <a:ext cx="577926" cy="706354"/>
          </a:xfrm>
          <a:prstGeom prst="rect">
            <a:avLst/>
          </a:prstGeom>
        </p:spPr>
      </p:pic>
      <p:pic>
        <p:nvPicPr>
          <p:cNvPr id="8" name="Picture 7" descr="Mental health global digital exemplars revealed by NHS England">
            <a:extLst>
              <a:ext uri="{FF2B5EF4-FFF2-40B4-BE49-F238E27FC236}">
                <a16:creationId xmlns:a16="http://schemas.microsoft.com/office/drawing/2014/main" id="{E5EA014C-2E4C-029E-9A5D-E0BA9BF545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094" y="5008862"/>
            <a:ext cx="1945424" cy="11565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circle with a heart and text&#10;&#10;Description automatically generated">
            <a:extLst>
              <a:ext uri="{FF2B5EF4-FFF2-40B4-BE49-F238E27FC236}">
                <a16:creationId xmlns:a16="http://schemas.microsoft.com/office/drawing/2014/main" id="{AA249123-B9BC-4468-E393-9BD6AFCA03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9375" y="3654447"/>
            <a:ext cx="848078" cy="847399"/>
          </a:xfrm>
          <a:prstGeom prst="rect">
            <a:avLst/>
          </a:prstGeom>
        </p:spPr>
      </p:pic>
      <p:pic>
        <p:nvPicPr>
          <p:cNvPr id="11" name="Picture 10">
            <a:extLst>
              <a:ext uri="{FF2B5EF4-FFF2-40B4-BE49-F238E27FC236}">
                <a16:creationId xmlns:a16="http://schemas.microsoft.com/office/drawing/2014/main" id="{FC728B04-FD15-30F8-D636-BAA75FC53C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763" y="4572541"/>
            <a:ext cx="1945424" cy="10793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
            <a:extLst>
              <a:ext uri="{FF2B5EF4-FFF2-40B4-BE49-F238E27FC236}">
                <a16:creationId xmlns:a16="http://schemas.microsoft.com/office/drawing/2014/main" id="{9587797F-8F6D-DF35-4571-F0D2D2C38B6E}"/>
              </a:ext>
            </a:extLst>
          </p:cNvPr>
          <p:cNvSpPr txBox="1"/>
          <p:nvPr/>
        </p:nvSpPr>
        <p:spPr>
          <a:xfrm>
            <a:off x="5848568" y="4977465"/>
            <a:ext cx="13197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F81BD">
                    <a:lumMod val="50000"/>
                  </a:srgbClr>
                </a:solidFill>
                <a:effectLst/>
                <a:uLnTx/>
                <a:uFillTx/>
                <a:latin typeface="Calibri"/>
                <a:ea typeface="+mn-ea"/>
                <a:cs typeface="+mn-cs"/>
              </a:rPr>
              <a:t>Level 5</a:t>
            </a:r>
          </a:p>
        </p:txBody>
      </p:sp>
    </p:spTree>
    <p:extLst>
      <p:ext uri="{BB962C8B-B14F-4D97-AF65-F5344CB8AC3E}">
        <p14:creationId xmlns:p14="http://schemas.microsoft.com/office/powerpoint/2010/main" val="416445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66AE-FA1D-2A73-967B-0286EB223A19}"/>
              </a:ext>
            </a:extLst>
          </p:cNvPr>
          <p:cNvSpPr>
            <a:spLocks noGrp="1"/>
          </p:cNvSpPr>
          <p:nvPr>
            <p:ph type="title"/>
          </p:nvPr>
        </p:nvSpPr>
        <p:spPr>
          <a:xfrm>
            <a:off x="403708" y="0"/>
            <a:ext cx="8229600" cy="871432"/>
          </a:xfrm>
        </p:spPr>
        <p:txBody>
          <a:bodyPr/>
          <a:lstStyle/>
          <a:p>
            <a:r>
              <a:rPr lang="en-GB" dirty="0"/>
              <a:t>CNTW Digital strategy </a:t>
            </a:r>
          </a:p>
        </p:txBody>
      </p:sp>
      <p:pic>
        <p:nvPicPr>
          <p:cNvPr id="4" name="Content Placeholder 3">
            <a:extLst>
              <a:ext uri="{FF2B5EF4-FFF2-40B4-BE49-F238E27FC236}">
                <a16:creationId xmlns:a16="http://schemas.microsoft.com/office/drawing/2014/main" id="{90D32574-0A94-AC9C-BCE5-B8F9A25795A2}"/>
              </a:ext>
            </a:extLst>
          </p:cNvPr>
          <p:cNvPicPr>
            <a:picLocks noGrp="1" noChangeAspect="1"/>
          </p:cNvPicPr>
          <p:nvPr>
            <p:ph idx="1"/>
          </p:nvPr>
        </p:nvPicPr>
        <p:blipFill>
          <a:blip r:embed="rId3"/>
          <a:stretch>
            <a:fillRect/>
          </a:stretch>
        </p:blipFill>
        <p:spPr>
          <a:xfrm>
            <a:off x="510692" y="927970"/>
            <a:ext cx="1985137" cy="2812610"/>
          </a:xfrm>
          <a:prstGeom prst="rect">
            <a:avLst/>
          </a:prstGeom>
        </p:spPr>
      </p:pic>
      <p:sp>
        <p:nvSpPr>
          <p:cNvPr id="5" name="TextBox 4">
            <a:extLst>
              <a:ext uri="{FF2B5EF4-FFF2-40B4-BE49-F238E27FC236}">
                <a16:creationId xmlns:a16="http://schemas.microsoft.com/office/drawing/2014/main" id="{98CE9F77-1644-9A4D-828B-5F67D6E4D91B}"/>
              </a:ext>
            </a:extLst>
          </p:cNvPr>
          <p:cNvSpPr txBox="1"/>
          <p:nvPr/>
        </p:nvSpPr>
        <p:spPr>
          <a:xfrm>
            <a:off x="2468410" y="927970"/>
            <a:ext cx="370814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9 Key Themes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Cultural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Digital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Enhancing the EPR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State of the Art Core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Work From Anywhere Trust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Open Standards and Systems and Clinical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Cloud First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IG, Security and Assurance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To be a leader in Informatics innovation</a:t>
            </a:r>
          </a:p>
        </p:txBody>
      </p:sp>
      <p:pic>
        <p:nvPicPr>
          <p:cNvPr id="10" name="Picture 9">
            <a:extLst>
              <a:ext uri="{FF2B5EF4-FFF2-40B4-BE49-F238E27FC236}">
                <a16:creationId xmlns:a16="http://schemas.microsoft.com/office/drawing/2014/main" id="{0EA29E54-7521-8A33-83B7-79526150BA26}"/>
              </a:ext>
            </a:extLst>
          </p:cNvPr>
          <p:cNvPicPr>
            <a:picLocks noChangeAspect="1"/>
          </p:cNvPicPr>
          <p:nvPr/>
        </p:nvPicPr>
        <p:blipFill>
          <a:blip r:embed="rId4"/>
          <a:stretch>
            <a:fillRect/>
          </a:stretch>
        </p:blipFill>
        <p:spPr>
          <a:xfrm>
            <a:off x="2899999" y="2923500"/>
            <a:ext cx="2259403" cy="3154362"/>
          </a:xfrm>
          <a:prstGeom prst="rect">
            <a:avLst/>
          </a:prstGeom>
        </p:spPr>
      </p:pic>
      <p:sp>
        <p:nvSpPr>
          <p:cNvPr id="11" name="TextBox 10">
            <a:extLst>
              <a:ext uri="{FF2B5EF4-FFF2-40B4-BE49-F238E27FC236}">
                <a16:creationId xmlns:a16="http://schemas.microsoft.com/office/drawing/2014/main" id="{1F30DD5A-0635-17E0-FAA2-15857CFED8FD}"/>
              </a:ext>
            </a:extLst>
          </p:cNvPr>
          <p:cNvSpPr txBox="1"/>
          <p:nvPr/>
        </p:nvSpPr>
        <p:spPr>
          <a:xfrm>
            <a:off x="5563572" y="4208455"/>
            <a:ext cx="3444873" cy="138499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Priorities</a:t>
            </a:r>
            <a:r>
              <a:rPr kumimoji="0" lang="en-GB" sz="1200" b="0" i="0" u="none" strike="noStrike" kern="1200" cap="none" spc="0" normalizeH="0" baseline="0" noProof="0" dirty="0">
                <a:ln>
                  <a:noFill/>
                </a:ln>
                <a:solidFill>
                  <a:prstClr val="black"/>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Improving Core Clinical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Empowering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Advancing the use of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Seamless System Wide Working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Improving efficiency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Safe, secure and stable systems </a:t>
            </a:r>
          </a:p>
        </p:txBody>
      </p:sp>
      <p:sp>
        <p:nvSpPr>
          <p:cNvPr id="16" name="Arrow: Bent 15">
            <a:extLst>
              <a:ext uri="{FF2B5EF4-FFF2-40B4-BE49-F238E27FC236}">
                <a16:creationId xmlns:a16="http://schemas.microsoft.com/office/drawing/2014/main" id="{000F870D-67BA-5DF5-F098-D0E231B4AC0B}"/>
              </a:ext>
            </a:extLst>
          </p:cNvPr>
          <p:cNvSpPr/>
          <p:nvPr/>
        </p:nvSpPr>
        <p:spPr>
          <a:xfrm rot="5400000">
            <a:off x="5315932" y="1787005"/>
            <a:ext cx="1880274" cy="1384995"/>
          </a:xfrm>
          <a:prstGeom prst="bentArrow">
            <a:avLst>
              <a:gd name="adj1" fmla="val 3660"/>
              <a:gd name="adj2" fmla="val 25000"/>
              <a:gd name="adj3" fmla="val 27001"/>
              <a:gd name="adj4" fmla="val 41749"/>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descr="Trust branding graphic.  A horizontal line across the page made of three different colours - blue, green and aqua with the text With you in mind below it.">
            <a:extLst>
              <a:ext uri="{FF2B5EF4-FFF2-40B4-BE49-F238E27FC236}">
                <a16:creationId xmlns:a16="http://schemas.microsoft.com/office/drawing/2014/main" id="{3ED78E34-E804-BDB9-0B4D-01C35CCA40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D64A750-C262-15A5-0385-1E1A64163B26}"/>
              </a:ext>
            </a:extLst>
          </p:cNvPr>
          <p:cNvPicPr>
            <a:picLocks noChangeAspect="1"/>
          </p:cNvPicPr>
          <p:nvPr/>
        </p:nvPicPr>
        <p:blipFill>
          <a:blip r:embed="rId6"/>
          <a:stretch>
            <a:fillRect/>
          </a:stretch>
        </p:blipFill>
        <p:spPr>
          <a:xfrm>
            <a:off x="6950123" y="454525"/>
            <a:ext cx="1790169" cy="1362012"/>
          </a:xfrm>
          <a:prstGeom prst="rect">
            <a:avLst/>
          </a:prstGeom>
        </p:spPr>
      </p:pic>
      <p:sp>
        <p:nvSpPr>
          <p:cNvPr id="9" name="TextBox 8">
            <a:extLst>
              <a:ext uri="{FF2B5EF4-FFF2-40B4-BE49-F238E27FC236}">
                <a16:creationId xmlns:a16="http://schemas.microsoft.com/office/drawing/2014/main" id="{B1E9E877-0799-D9D1-7BD9-AB4E80EAB631}"/>
              </a:ext>
            </a:extLst>
          </p:cNvPr>
          <p:cNvSpPr txBox="1"/>
          <p:nvPr/>
        </p:nvSpPr>
        <p:spPr>
          <a:xfrm>
            <a:off x="7114745" y="58760"/>
            <a:ext cx="14609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NENC Strategic Priorities</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29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690D9D0-3E31-4B47-8E5E-8B7F67B20222}"/>
              </a:ext>
            </a:extLst>
          </p:cNvPr>
          <p:cNvSpPr txBox="1">
            <a:spLocks noChangeArrowheads="1"/>
          </p:cNvSpPr>
          <p:nvPr/>
        </p:nvSpPr>
        <p:spPr bwMode="auto">
          <a:xfrm>
            <a:off x="0" y="92119"/>
            <a:ext cx="6258359" cy="610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1F497D">
                    <a:lumMod val="75000"/>
                  </a:srgbClr>
                </a:solidFill>
                <a:effectLst/>
                <a:uLnTx/>
                <a:uFillTx/>
                <a:latin typeface="Arial"/>
                <a:ea typeface="+mj-ea"/>
                <a:cs typeface="Arial"/>
              </a:rPr>
              <a:t>Engagement– wider than one system   </a:t>
            </a:r>
            <a:endParaRPr kumimoji="0" lang="en-GB" sz="24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mj-ea"/>
              <a:cs typeface="Arial" panose="020B0604020202020204" pitchFamily="34" charset="0"/>
            </a:endParaRPr>
          </a:p>
        </p:txBody>
      </p:sp>
      <p:graphicFrame>
        <p:nvGraphicFramePr>
          <p:cNvPr id="14" name="Diagram 13">
            <a:extLst>
              <a:ext uri="{FF2B5EF4-FFF2-40B4-BE49-F238E27FC236}">
                <a16:creationId xmlns:a16="http://schemas.microsoft.com/office/drawing/2014/main" id="{E9B7B958-C4AE-46B3-A256-268E5A1262F7}"/>
              </a:ext>
            </a:extLst>
          </p:cNvPr>
          <p:cNvGraphicFramePr/>
          <p:nvPr>
            <p:extLst>
              <p:ext uri="{D42A27DB-BD31-4B8C-83A1-F6EECF244321}">
                <p14:modId xmlns:p14="http://schemas.microsoft.com/office/powerpoint/2010/main" val="3478103605"/>
              </p:ext>
            </p:extLst>
          </p:nvPr>
        </p:nvGraphicFramePr>
        <p:xfrm>
          <a:off x="611560" y="908720"/>
          <a:ext cx="7848872" cy="432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2A552972-BFB2-75C8-1802-F9CAD90FE0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72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11560" y="620688"/>
            <a:ext cx="7848872" cy="5112568"/>
          </a:xfrm>
          <a:prstGeom prst="rect">
            <a:avLst/>
          </a:prstGeom>
          <a:solidFill>
            <a:srgbClr val="FFFFFF"/>
          </a:solidFill>
          <a:ln w="28575">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altLang="en-US" sz="2000" b="1"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Requirement</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To provide an online consultation solution to contribute to improving access to services for service users. </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Improve service users' choice for treatments by offering online consultations.​</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893"/>
                </a:solidFill>
                <a:effectLst/>
                <a:uLnTx/>
                <a:uFillTx/>
                <a:latin typeface="Arial" panose="020B0604020202020204" pitchFamily="34" charset="0"/>
                <a:ea typeface="+mn-ea"/>
                <a:cs typeface="Arial" panose="020B0604020202020204" pitchFamily="34" charset="0"/>
              </a:rPr>
              <a:t>To provide an online consultation solution that enables service users to access care via their domestic or care setting. ​</a:t>
            </a: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8BE2DD4-5053-4632-9150-95ED5517DBFB}"/>
              </a:ext>
            </a:extLst>
          </p:cNvPr>
          <p:cNvSpPr txBox="1"/>
          <p:nvPr/>
        </p:nvSpPr>
        <p:spPr>
          <a:xfrm>
            <a:off x="611560" y="5733256"/>
            <a:ext cx="78488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Slide taken from CNTW NHS playbook presentation at RCPsych The mental health digital playbook webinar – how digital technology can help deliver service improvement and transformation, 02.09.21</a:t>
            </a:r>
          </a:p>
        </p:txBody>
      </p:sp>
      <p:pic>
        <p:nvPicPr>
          <p:cNvPr id="2" name="Picture 1" descr="Trust branding graphic.  A horizontal line across the page made of three different colours - blue, green and aqua with the text With you in mind below it.">
            <a:extLst>
              <a:ext uri="{FF2B5EF4-FFF2-40B4-BE49-F238E27FC236}">
                <a16:creationId xmlns:a16="http://schemas.microsoft.com/office/drawing/2014/main" id="{133EBD1D-4C0E-2EB4-83A6-E4581EA609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288787"/>
            <a:ext cx="9134148" cy="569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3221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3.xml><?xml version="1.0" encoding="utf-8"?>
<a:theme xmlns:a="http://schemas.openxmlformats.org/drawingml/2006/main" name="RCPsych: general slides">
  <a:themeElements>
    <a:clrScheme name="RCPsych">
      <a:dk1>
        <a:srgbClr val="000000"/>
      </a:dk1>
      <a:lt1>
        <a:sysClr val="window" lastClr="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3 - clear and clean - 2022-01-17" id="{6532960F-9D5B-4E15-B7DF-80070514A895}" vid="{407153A6-C401-4D20-A57E-93462616FE0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CPsych: Title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3 - clear and clean - 2022-01-17" id="{6532960F-9D5B-4E15-B7DF-80070514A895}" vid="{24B570B5-5201-4AE7-9A3A-29F7095284BE}"/>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21" ma:contentTypeDescription="Create a new document." ma:contentTypeScope="" ma:versionID="dd6c4204f5074b5410a9afb8b5a8e5b9">
  <xsd:schema xmlns:xsd="http://www.w3.org/2001/XMLSchema" xmlns:xs="http://www.w3.org/2001/XMLSchema" xmlns:p="http://schemas.microsoft.com/office/2006/metadata/properties" xmlns:ns1="http://schemas.microsoft.com/sharepoint/v3" xmlns:ns2="e37e8048-7f47-46c3-9f5d-bf2bf54c9279" xmlns:ns3="812061dd-523a-47bf-9db5-a71fd49c94a4" targetNamespace="http://schemas.microsoft.com/office/2006/metadata/properties" ma:root="true" ma:fieldsID="d891b9df4695bf4b034ff6e5d348055e" ns1:_="" ns2:_="" ns3:_="">
    <xsd:import namespace="http://schemas.microsoft.com/sharepoint/v3"/>
    <xsd:import namespace="e37e8048-7f47-46c3-9f5d-bf2bf54c9279"/>
    <xsd:import namespace="812061dd-523a-47bf-9db5-a71fd49c94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Picture"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icture" ma:index="21"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36c5f2-2d8c-4cc3-a61b-4b56d022d3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061dd-523a-47bf-9db5-a71fd49c94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98d9916-7899-4a6c-b68a-d60d75cd35ea}" ma:internalName="TaxCatchAll" ma:showField="CatchAllData" ma:web="812061dd-523a-47bf-9db5-a71fd49c9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icture xmlns="e37e8048-7f47-46c3-9f5d-bf2bf54c9279">
      <Url xsi:nil="true"/>
      <Description xsi:nil="true"/>
    </Picture>
    <TaxCatchAll xmlns="812061dd-523a-47bf-9db5-a71fd49c94a4" xsi:nil="true"/>
    <lcf76f155ced4ddcb4097134ff3c332f xmlns="e37e8048-7f47-46c3-9f5d-bf2bf54c92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057E96-3E63-4C53-8E53-DF9CE68764C2}"/>
</file>

<file path=customXml/itemProps2.xml><?xml version="1.0" encoding="utf-8"?>
<ds:datastoreItem xmlns:ds="http://schemas.openxmlformats.org/officeDocument/2006/customXml" ds:itemID="{8016A6A3-8762-4F1A-A6F2-9CDB5444D569}">
  <ds:schemaRefs>
    <ds:schemaRef ds:uri="http://schemas.microsoft.com/sharepoint/v3/contenttype/forms"/>
  </ds:schemaRefs>
</ds:datastoreItem>
</file>

<file path=customXml/itemProps3.xml><?xml version="1.0" encoding="utf-8"?>
<ds:datastoreItem xmlns:ds="http://schemas.openxmlformats.org/officeDocument/2006/customXml" ds:itemID="{CDB17C9A-37AA-45B3-9921-2840A0545C71}">
  <ds:schemaRefs>
    <ds:schemaRef ds:uri="http://schemas.microsoft.com/office/2006/documentManagement/types"/>
    <ds:schemaRef ds:uri="http://schemas.microsoft.com/office/infopath/2007/PartnerControls"/>
    <ds:schemaRef ds:uri="e58b52e2-7040-476f-89c9-b2ca80cf60d4"/>
    <ds:schemaRef ds:uri="http://purl.org/dc/elements/1.1/"/>
    <ds:schemaRef ds:uri="http://schemas.microsoft.com/office/2006/metadata/properties"/>
    <ds:schemaRef ds:uri="http://purl.org/dc/terms/"/>
    <ds:schemaRef ds:uri="http://schemas.openxmlformats.org/package/2006/metadata/core-properties"/>
    <ds:schemaRef ds:uri="6f016793-0709-4ac9-9318-9bb3bcf6a8f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2917</TotalTime>
  <Words>4597</Words>
  <Application>Microsoft Office PowerPoint</Application>
  <PresentationFormat>On-screen Show (4:3)</PresentationFormat>
  <Paragraphs>517</Paragraphs>
  <Slides>55</Slides>
  <Notes>48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55</vt:i4>
      </vt:variant>
    </vt:vector>
  </HeadingPairs>
  <TitlesOfParts>
    <vt:vector size="71" baseType="lpstr">
      <vt:lpstr>Arial</vt:lpstr>
      <vt:lpstr>Arial</vt:lpstr>
      <vt:lpstr>Calibri</vt:lpstr>
      <vt:lpstr>Calibri Light</vt:lpstr>
      <vt:lpstr>Montserrat</vt:lpstr>
      <vt:lpstr>Raleway</vt:lpstr>
      <vt:lpstr>Raleway ExtraBold</vt:lpstr>
      <vt:lpstr>Times New Roman</vt:lpstr>
      <vt:lpstr>Wingdings 2</vt:lpstr>
      <vt:lpstr>Office Theme</vt:lpstr>
      <vt:lpstr>2_Office Theme</vt:lpstr>
      <vt:lpstr>RCPsych: general slides</vt:lpstr>
      <vt:lpstr>1_Office Theme</vt:lpstr>
      <vt:lpstr>3_Office Theme</vt:lpstr>
      <vt:lpstr>RCPsych: Title slides</vt:lpstr>
      <vt:lpstr>4_Office Theme</vt:lpstr>
      <vt:lpstr>PowerPoint Presentation</vt:lpstr>
      <vt:lpstr>   Clinical engagement:  Views from CNTW Digital Health  </vt:lpstr>
      <vt:lpstr>PowerPoint Presentation</vt:lpstr>
      <vt:lpstr>PowerPoint Presentation</vt:lpstr>
      <vt:lpstr>PowerPoint Presentation</vt:lpstr>
      <vt:lpstr>PowerPoint Presentation</vt:lpstr>
      <vt:lpstr>CNTW Digital strategy </vt:lpstr>
      <vt:lpstr>PowerPoint Presentation</vt:lpstr>
      <vt:lpstr>PowerPoint Presentation</vt:lpstr>
      <vt:lpstr>Current state</vt:lpstr>
      <vt:lpstr>PowerPoint Presentation</vt:lpstr>
      <vt:lpstr>PowerPoint Presentation</vt:lpstr>
      <vt:lpstr>PowerPoint Presentation</vt:lpstr>
      <vt:lpstr>PowerPoint Presentation</vt:lpstr>
      <vt:lpstr>PowerPoint Presentation</vt:lpstr>
      <vt:lpstr>Future State</vt:lpstr>
      <vt:lpstr>PowerPoint Presentation</vt:lpstr>
      <vt:lpstr>PowerPoint Presentation</vt:lpstr>
      <vt:lpstr>PowerPoint Presentation</vt:lpstr>
      <vt:lpstr>PowerPoint Presentation</vt:lpstr>
      <vt:lpstr>Value Based Healthcare</vt:lpstr>
      <vt:lpstr>PowerPoint Presentation</vt:lpstr>
      <vt:lpstr>PowerPoint Presentation</vt:lpstr>
      <vt:lpstr>PowerPoint Presentation</vt:lpstr>
      <vt:lpstr>PowerPoint Presentation</vt:lpstr>
      <vt:lpstr>PowerPoint Presentation</vt:lpstr>
      <vt:lpstr>PowerPoint Presentation</vt:lpstr>
      <vt:lpstr>Enhanced Multi Disciplinary Team</vt:lpstr>
      <vt:lpstr>PowerPoint Presentation</vt:lpstr>
      <vt:lpstr>PowerPoint Presentation</vt:lpstr>
      <vt:lpstr>PowerPoint Presentation</vt:lpstr>
      <vt:lpstr>Sociotechnical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Embracing a culture of engagement </vt:lpstr>
      <vt:lpstr>PowerPoint Presentation</vt:lpstr>
      <vt:lpstr>Principles informing the use of patient and clinician rated outcome measures.</vt:lpstr>
      <vt:lpstr>PROMs:  What did they look like for service users?   </vt:lpstr>
      <vt:lpstr>PowerPoint Presentation</vt:lpstr>
      <vt:lpstr>PowerPoint Presentation</vt:lpstr>
      <vt:lpstr>PowerPoint Presentation</vt:lpstr>
      <vt:lpstr>PowerPoint Presentation</vt:lpstr>
      <vt:lpstr>PowerPoint Presentation</vt:lpstr>
      <vt:lpstr>PowerPoint Presentation</vt:lpstr>
      <vt:lpstr>Closing statements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Beadle</dc:creator>
  <cp:lastModifiedBy>Sebastian Raphael Biggs</cp:lastModifiedBy>
  <cp:revision>29</cp:revision>
  <dcterms:created xsi:type="dcterms:W3CDTF">2017-07-07T16:05:34Z</dcterms:created>
  <dcterms:modified xsi:type="dcterms:W3CDTF">2024-07-15T12:39:59Z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0x010100F532358C74A89A419650AD017E1FAC40</vt:lpwstr>
  </property>
  <property fmtid="{D5CDD505-2E9C-101B-9397-08002B2CF9AE}" pid="3" name="MediaServiceImageTags">
    <vt:lpwstr/>
  </property>
</Properties>
</file>