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3"/>
  </p:notesMasterIdLst>
  <p:sldIdLst>
    <p:sldId id="399" r:id="rId2"/>
    <p:sldId id="389" r:id="rId3"/>
    <p:sldId id="390" r:id="rId4"/>
    <p:sldId id="391" r:id="rId5"/>
    <p:sldId id="392" r:id="rId6"/>
    <p:sldId id="394" r:id="rId7"/>
    <p:sldId id="393" r:id="rId8"/>
    <p:sldId id="395" r:id="rId9"/>
    <p:sldId id="388" r:id="rId10"/>
    <p:sldId id="400" r:id="rId11"/>
    <p:sldId id="3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6"/>
  </p:normalViewPr>
  <p:slideViewPr>
    <p:cSldViewPr snapToGrid="0" snapToObjects="1">
      <p:cViewPr>
        <p:scale>
          <a:sx n="103" d="100"/>
          <a:sy n="103" d="100"/>
        </p:scale>
        <p:origin x="12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BC01C-077D-453F-BD1E-E35A2DE541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62A2853-302B-4568-A87F-2347DC99C25B}">
      <dgm:prSet/>
      <dgm:spPr/>
      <dgm:t>
        <a:bodyPr/>
        <a:lstStyle/>
        <a:p>
          <a:r>
            <a:rPr lang="en-GB" dirty="0">
              <a:latin typeface="Bahnschrift Light" panose="020B0502040204020203" pitchFamily="34" charset="0"/>
            </a:rPr>
            <a:t>Its poor and its slow……</a:t>
          </a:r>
          <a:endParaRPr lang="en-US" dirty="0">
            <a:latin typeface="Bahnschrift Light" panose="020B0502040204020203" pitchFamily="34" charset="0"/>
          </a:endParaRPr>
        </a:p>
      </dgm:t>
    </dgm:pt>
    <dgm:pt modelId="{2D224099-A01D-4016-9D88-9C5AB763063B}" type="parTrans" cxnId="{7F708926-6C33-429C-A368-3A08371A7414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076CD6DD-E064-4E7B-9C9E-450EEE6613B9}" type="sibTrans" cxnId="{7F708926-6C33-429C-A368-3A08371A7414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9CE9373F-5161-4B73-ACFB-057E9598E7DF}">
      <dgm:prSet/>
      <dgm:spPr/>
      <dgm:t>
        <a:bodyPr/>
        <a:lstStyle/>
        <a:p>
          <a:r>
            <a:rPr lang="en-GB" dirty="0">
              <a:latin typeface="Bahnschrift Light" panose="020B0502040204020203" pitchFamily="34" charset="0"/>
            </a:rPr>
            <a:t>#wearenotwaiting </a:t>
          </a:r>
          <a:endParaRPr lang="en-US" dirty="0">
            <a:latin typeface="Bahnschrift Light" panose="020B0502040204020203" pitchFamily="34" charset="0"/>
          </a:endParaRPr>
        </a:p>
      </dgm:t>
    </dgm:pt>
    <dgm:pt modelId="{4462B888-9866-46A3-BCC0-466CF51369AC}" type="parTrans" cxnId="{7AAB2E67-CCA4-4AB2-A96A-84246A5D09A7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CF3DA2DD-000E-4658-BF6E-1EF72C5F0DD7}" type="sibTrans" cxnId="{7AAB2E67-CCA4-4AB2-A96A-84246A5D09A7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7E23A74F-1BD5-4E05-8D16-7AE0C799C38D}">
      <dgm:prSet/>
      <dgm:spPr/>
      <dgm:t>
        <a:bodyPr/>
        <a:lstStyle/>
        <a:p>
          <a:r>
            <a:rPr lang="en-GB">
              <a:latin typeface="Bahnschrift Light" panose="020B0502040204020203" pitchFamily="34" charset="0"/>
            </a:rPr>
            <a:t>No interest in solving problems for the 1% (i.e not small children with diabetes)</a:t>
          </a:r>
          <a:endParaRPr lang="en-US">
            <a:latin typeface="Bahnschrift Light" panose="020B0502040204020203" pitchFamily="34" charset="0"/>
          </a:endParaRPr>
        </a:p>
      </dgm:t>
    </dgm:pt>
    <dgm:pt modelId="{1477D58F-FC58-4690-9232-212D098D68AB}" type="parTrans" cxnId="{9F77338C-5377-4997-901B-005252B85F0F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EFF89407-3650-4F5B-88C9-0580C82D098C}" type="sibTrans" cxnId="{9F77338C-5377-4997-901B-005252B85F0F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088B6EF1-1A70-4EFA-8A85-7254EF6D62E9}">
      <dgm:prSet/>
      <dgm:spPr/>
      <dgm:t>
        <a:bodyPr/>
        <a:lstStyle/>
        <a:p>
          <a:r>
            <a:rPr lang="en-GB">
              <a:latin typeface="Bahnschrift Light" panose="020B0502040204020203" pitchFamily="34" charset="0"/>
            </a:rPr>
            <a:t>Shareholders and board interests</a:t>
          </a:r>
          <a:endParaRPr lang="en-US">
            <a:latin typeface="Bahnschrift Light" panose="020B0502040204020203" pitchFamily="34" charset="0"/>
          </a:endParaRPr>
        </a:p>
      </dgm:t>
    </dgm:pt>
    <dgm:pt modelId="{8EC73697-7E94-450D-81B3-0BBEAEF62CF1}" type="parTrans" cxnId="{1DA1EE19-8570-494E-BF30-47EED53F9434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7B63A173-56DE-4691-86C2-85E3C532D7B2}" type="sibTrans" cxnId="{1DA1EE19-8570-494E-BF30-47EED53F9434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EF06CC6F-408F-468A-BA5E-93306CDC7EBE}">
      <dgm:prSet/>
      <dgm:spPr/>
      <dgm:t>
        <a:bodyPr/>
        <a:lstStyle/>
        <a:p>
          <a:r>
            <a:rPr lang="en-GB">
              <a:latin typeface="Bahnschrift Light" panose="020B0502040204020203" pitchFamily="34" charset="0"/>
            </a:rPr>
            <a:t>Healthcare is a sure bet for private equity.</a:t>
          </a:r>
          <a:endParaRPr lang="en-US">
            <a:latin typeface="Bahnschrift Light" panose="020B0502040204020203" pitchFamily="34" charset="0"/>
          </a:endParaRPr>
        </a:p>
      </dgm:t>
    </dgm:pt>
    <dgm:pt modelId="{35BF60FD-B4E3-469D-B6DC-A00E718E046D}" type="parTrans" cxnId="{1495E3E4-3B93-456D-B1A8-9B39B0429E86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4329EADC-D6E2-45DA-8165-705F669FB97B}" type="sibTrans" cxnId="{1495E3E4-3B93-456D-B1A8-9B39B0429E86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DFC336A2-77EF-4DAB-8A0B-3720E968A963}">
      <dgm:prSet/>
      <dgm:spPr/>
      <dgm:t>
        <a:bodyPr/>
        <a:lstStyle/>
        <a:p>
          <a:r>
            <a:rPr lang="en-GB" dirty="0">
              <a:latin typeface="Bahnschrift Light" panose="020B0502040204020203" pitchFamily="34" charset="0"/>
            </a:rPr>
            <a:t>Sales are based on knowing no better.</a:t>
          </a:r>
          <a:endParaRPr lang="en-US" dirty="0">
            <a:latin typeface="Bahnschrift Light" panose="020B0502040204020203" pitchFamily="34" charset="0"/>
          </a:endParaRPr>
        </a:p>
      </dgm:t>
    </dgm:pt>
    <dgm:pt modelId="{B347DBDD-EAE7-4FF9-9727-246879F30812}" type="parTrans" cxnId="{C65F10EF-3F34-4138-B18F-4519834E104D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1992B0DE-CC10-4950-BF56-DC68F6016C69}" type="sibTrans" cxnId="{C65F10EF-3F34-4138-B18F-4519834E104D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82B015B9-2AB4-4617-8843-0B38C9AAF2BF}" type="pres">
      <dgm:prSet presAssocID="{9DBBC01C-077D-453F-BD1E-E35A2DE54192}" presName="root" presStyleCnt="0">
        <dgm:presLayoutVars>
          <dgm:dir/>
          <dgm:resizeHandles val="exact"/>
        </dgm:presLayoutVars>
      </dgm:prSet>
      <dgm:spPr/>
    </dgm:pt>
    <dgm:pt modelId="{C11DBF72-01E4-4F1D-AD85-9A3502BB96B7}" type="pres">
      <dgm:prSet presAssocID="{D62A2853-302B-4568-A87F-2347DC99C25B}" presName="compNode" presStyleCnt="0"/>
      <dgm:spPr/>
    </dgm:pt>
    <dgm:pt modelId="{A4F35667-0B56-4A46-BDDF-FF209C4CF90E}" type="pres">
      <dgm:prSet presAssocID="{D62A2853-302B-4568-A87F-2347DC99C25B}" presName="bgRect" presStyleLbl="bgShp" presStyleIdx="0" presStyleCnt="6" custLinFactNeighborX="158" custLinFactNeighborY="-235"/>
      <dgm:spPr/>
    </dgm:pt>
    <dgm:pt modelId="{BE0E7EEB-F7A5-4F6A-A1EE-4FCD8145E39E}" type="pres">
      <dgm:prSet presAssocID="{D62A2853-302B-4568-A87F-2347DC99C25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B4ECA5D2-042A-4C65-BA68-90D9D3F322C1}" type="pres">
      <dgm:prSet presAssocID="{D62A2853-302B-4568-A87F-2347DC99C25B}" presName="spaceRect" presStyleCnt="0"/>
      <dgm:spPr/>
    </dgm:pt>
    <dgm:pt modelId="{81B92E5D-5EB8-45AB-B620-81CC7B78A12A}" type="pres">
      <dgm:prSet presAssocID="{D62A2853-302B-4568-A87F-2347DC99C25B}" presName="parTx" presStyleLbl="revTx" presStyleIdx="0" presStyleCnt="6">
        <dgm:presLayoutVars>
          <dgm:chMax val="0"/>
          <dgm:chPref val="0"/>
        </dgm:presLayoutVars>
      </dgm:prSet>
      <dgm:spPr/>
    </dgm:pt>
    <dgm:pt modelId="{F4602353-F320-43AB-A439-74A3CEA7420A}" type="pres">
      <dgm:prSet presAssocID="{076CD6DD-E064-4E7B-9C9E-450EEE6613B9}" presName="sibTrans" presStyleCnt="0"/>
      <dgm:spPr/>
    </dgm:pt>
    <dgm:pt modelId="{69F3FB2C-F2BA-4D32-9968-F573BF348E22}" type="pres">
      <dgm:prSet presAssocID="{9CE9373F-5161-4B73-ACFB-057E9598E7DF}" presName="compNode" presStyleCnt="0"/>
      <dgm:spPr/>
    </dgm:pt>
    <dgm:pt modelId="{8A9437EC-AFE3-4E21-8967-A6554FFAA3C9}" type="pres">
      <dgm:prSet presAssocID="{9CE9373F-5161-4B73-ACFB-057E9598E7DF}" presName="bgRect" presStyleLbl="bgShp" presStyleIdx="1" presStyleCnt="6"/>
      <dgm:spPr/>
    </dgm:pt>
    <dgm:pt modelId="{62F96B36-18C2-43C7-8A9D-6402249B1EED}" type="pres">
      <dgm:prSet presAssocID="{9CE9373F-5161-4B73-ACFB-057E9598E7D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etti Ball"/>
        </a:ext>
      </dgm:extLst>
    </dgm:pt>
    <dgm:pt modelId="{45B115C3-CB96-4B63-809C-6478D00C4497}" type="pres">
      <dgm:prSet presAssocID="{9CE9373F-5161-4B73-ACFB-057E9598E7DF}" presName="spaceRect" presStyleCnt="0"/>
      <dgm:spPr/>
    </dgm:pt>
    <dgm:pt modelId="{39C33EB5-AC8E-45C8-9627-54C7022B78CD}" type="pres">
      <dgm:prSet presAssocID="{9CE9373F-5161-4B73-ACFB-057E9598E7DF}" presName="parTx" presStyleLbl="revTx" presStyleIdx="1" presStyleCnt="6">
        <dgm:presLayoutVars>
          <dgm:chMax val="0"/>
          <dgm:chPref val="0"/>
        </dgm:presLayoutVars>
      </dgm:prSet>
      <dgm:spPr/>
    </dgm:pt>
    <dgm:pt modelId="{C6F9690D-F470-4A73-BD88-8815F9E69FBF}" type="pres">
      <dgm:prSet presAssocID="{CF3DA2DD-000E-4658-BF6E-1EF72C5F0DD7}" presName="sibTrans" presStyleCnt="0"/>
      <dgm:spPr/>
    </dgm:pt>
    <dgm:pt modelId="{3C3E7F20-7D41-49E7-8857-36803A00A601}" type="pres">
      <dgm:prSet presAssocID="{7E23A74F-1BD5-4E05-8D16-7AE0C799C38D}" presName="compNode" presStyleCnt="0"/>
      <dgm:spPr/>
    </dgm:pt>
    <dgm:pt modelId="{0418C1DE-FC69-4C3C-93D0-3A7DCC9F500C}" type="pres">
      <dgm:prSet presAssocID="{7E23A74F-1BD5-4E05-8D16-7AE0C799C38D}" presName="bgRect" presStyleLbl="bgShp" presStyleIdx="2" presStyleCnt="6"/>
      <dgm:spPr/>
    </dgm:pt>
    <dgm:pt modelId="{A3E81783-ED7E-4556-90DA-68EED02BCC15}" type="pres">
      <dgm:prSet presAssocID="{7E23A74F-1BD5-4E05-8D16-7AE0C799C38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2D8FBE52-4C75-4B4D-982E-3AB010BFCE2F}" type="pres">
      <dgm:prSet presAssocID="{7E23A74F-1BD5-4E05-8D16-7AE0C799C38D}" presName="spaceRect" presStyleCnt="0"/>
      <dgm:spPr/>
    </dgm:pt>
    <dgm:pt modelId="{A7174260-324D-4B76-931E-9F5BEAE81F80}" type="pres">
      <dgm:prSet presAssocID="{7E23A74F-1BD5-4E05-8D16-7AE0C799C38D}" presName="parTx" presStyleLbl="revTx" presStyleIdx="2" presStyleCnt="6">
        <dgm:presLayoutVars>
          <dgm:chMax val="0"/>
          <dgm:chPref val="0"/>
        </dgm:presLayoutVars>
      </dgm:prSet>
      <dgm:spPr/>
    </dgm:pt>
    <dgm:pt modelId="{73224E8C-057A-403D-88DB-5CEB3EE372D6}" type="pres">
      <dgm:prSet presAssocID="{EFF89407-3650-4F5B-88C9-0580C82D098C}" presName="sibTrans" presStyleCnt="0"/>
      <dgm:spPr/>
    </dgm:pt>
    <dgm:pt modelId="{B155528D-0A97-45B7-B204-6AB6C6B5BD98}" type="pres">
      <dgm:prSet presAssocID="{088B6EF1-1A70-4EFA-8A85-7254EF6D62E9}" presName="compNode" presStyleCnt="0"/>
      <dgm:spPr/>
    </dgm:pt>
    <dgm:pt modelId="{F58995B4-36DA-4C0E-BC9C-EC134D977024}" type="pres">
      <dgm:prSet presAssocID="{088B6EF1-1A70-4EFA-8A85-7254EF6D62E9}" presName="bgRect" presStyleLbl="bgShp" presStyleIdx="3" presStyleCnt="6"/>
      <dgm:spPr/>
    </dgm:pt>
    <dgm:pt modelId="{656D8F1C-CE6B-4EB1-B48C-7D01AD43C393}" type="pres">
      <dgm:prSet presAssocID="{088B6EF1-1A70-4EFA-8A85-7254EF6D62E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3B963C7-747A-4CD9-AD66-8E6C07E2B6BB}" type="pres">
      <dgm:prSet presAssocID="{088B6EF1-1A70-4EFA-8A85-7254EF6D62E9}" presName="spaceRect" presStyleCnt="0"/>
      <dgm:spPr/>
    </dgm:pt>
    <dgm:pt modelId="{AEE106E5-585F-40DC-9C33-EDD3987278F9}" type="pres">
      <dgm:prSet presAssocID="{088B6EF1-1A70-4EFA-8A85-7254EF6D62E9}" presName="parTx" presStyleLbl="revTx" presStyleIdx="3" presStyleCnt="6">
        <dgm:presLayoutVars>
          <dgm:chMax val="0"/>
          <dgm:chPref val="0"/>
        </dgm:presLayoutVars>
      </dgm:prSet>
      <dgm:spPr/>
    </dgm:pt>
    <dgm:pt modelId="{DC211C95-CE42-4482-AEAC-4B4AFD74E6D6}" type="pres">
      <dgm:prSet presAssocID="{7B63A173-56DE-4691-86C2-85E3C532D7B2}" presName="sibTrans" presStyleCnt="0"/>
      <dgm:spPr/>
    </dgm:pt>
    <dgm:pt modelId="{D3C8DC84-38E0-425B-82A7-3A10A0B0AF3E}" type="pres">
      <dgm:prSet presAssocID="{EF06CC6F-408F-468A-BA5E-93306CDC7EBE}" presName="compNode" presStyleCnt="0"/>
      <dgm:spPr/>
    </dgm:pt>
    <dgm:pt modelId="{AB17CB58-C95A-4D63-AC1B-7B4947C8CED4}" type="pres">
      <dgm:prSet presAssocID="{EF06CC6F-408F-468A-BA5E-93306CDC7EBE}" presName="bgRect" presStyleLbl="bgShp" presStyleIdx="4" presStyleCnt="6"/>
      <dgm:spPr/>
    </dgm:pt>
    <dgm:pt modelId="{83952B44-D19F-4EC0-824A-CD66A7D595E3}" type="pres">
      <dgm:prSet presAssocID="{EF06CC6F-408F-468A-BA5E-93306CDC7EB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D75C7AD-D209-40E8-8F1D-7A0F8A58BA43}" type="pres">
      <dgm:prSet presAssocID="{EF06CC6F-408F-468A-BA5E-93306CDC7EBE}" presName="spaceRect" presStyleCnt="0"/>
      <dgm:spPr/>
    </dgm:pt>
    <dgm:pt modelId="{511837BA-FD81-45D4-AD52-0A026CDA680F}" type="pres">
      <dgm:prSet presAssocID="{EF06CC6F-408F-468A-BA5E-93306CDC7EBE}" presName="parTx" presStyleLbl="revTx" presStyleIdx="4" presStyleCnt="6">
        <dgm:presLayoutVars>
          <dgm:chMax val="0"/>
          <dgm:chPref val="0"/>
        </dgm:presLayoutVars>
      </dgm:prSet>
      <dgm:spPr/>
    </dgm:pt>
    <dgm:pt modelId="{DEFED834-E629-47C6-B598-1978938ED852}" type="pres">
      <dgm:prSet presAssocID="{4329EADC-D6E2-45DA-8165-705F669FB97B}" presName="sibTrans" presStyleCnt="0"/>
      <dgm:spPr/>
    </dgm:pt>
    <dgm:pt modelId="{0F02374C-8A7B-4CAF-B46A-282D3B76D4D9}" type="pres">
      <dgm:prSet presAssocID="{DFC336A2-77EF-4DAB-8A0B-3720E968A963}" presName="compNode" presStyleCnt="0"/>
      <dgm:spPr/>
    </dgm:pt>
    <dgm:pt modelId="{46C5AF28-1253-49FA-87C4-90B9F718D1AA}" type="pres">
      <dgm:prSet presAssocID="{DFC336A2-77EF-4DAB-8A0B-3720E968A963}" presName="bgRect" presStyleLbl="bgShp" presStyleIdx="5" presStyleCnt="6"/>
      <dgm:spPr/>
    </dgm:pt>
    <dgm:pt modelId="{6BA183D8-6963-4269-A5DF-6F131B3A6D27}" type="pres">
      <dgm:prSet presAssocID="{DFC336A2-77EF-4DAB-8A0B-3720E968A96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378EC18-D79F-4D46-BC1F-CC95A8161014}" type="pres">
      <dgm:prSet presAssocID="{DFC336A2-77EF-4DAB-8A0B-3720E968A963}" presName="spaceRect" presStyleCnt="0"/>
      <dgm:spPr/>
    </dgm:pt>
    <dgm:pt modelId="{D5DDF069-155E-406B-B4D3-702F20F6DAB9}" type="pres">
      <dgm:prSet presAssocID="{DFC336A2-77EF-4DAB-8A0B-3720E968A96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229550B-3769-40BE-8111-B6693E33E246}" type="presOf" srcId="{088B6EF1-1A70-4EFA-8A85-7254EF6D62E9}" destId="{AEE106E5-585F-40DC-9C33-EDD3987278F9}" srcOrd="0" destOrd="0" presId="urn:microsoft.com/office/officeart/2018/2/layout/IconVerticalSolidList"/>
    <dgm:cxn modelId="{1DA1EE19-8570-494E-BF30-47EED53F9434}" srcId="{9DBBC01C-077D-453F-BD1E-E35A2DE54192}" destId="{088B6EF1-1A70-4EFA-8A85-7254EF6D62E9}" srcOrd="3" destOrd="0" parTransId="{8EC73697-7E94-450D-81B3-0BBEAEF62CF1}" sibTransId="{7B63A173-56DE-4691-86C2-85E3C532D7B2}"/>
    <dgm:cxn modelId="{7F708926-6C33-429C-A368-3A08371A7414}" srcId="{9DBBC01C-077D-453F-BD1E-E35A2DE54192}" destId="{D62A2853-302B-4568-A87F-2347DC99C25B}" srcOrd="0" destOrd="0" parTransId="{2D224099-A01D-4016-9D88-9C5AB763063B}" sibTransId="{076CD6DD-E064-4E7B-9C9E-450EEE6613B9}"/>
    <dgm:cxn modelId="{7AAB2E67-CCA4-4AB2-A96A-84246A5D09A7}" srcId="{9DBBC01C-077D-453F-BD1E-E35A2DE54192}" destId="{9CE9373F-5161-4B73-ACFB-057E9598E7DF}" srcOrd="1" destOrd="0" parTransId="{4462B888-9866-46A3-BCC0-466CF51369AC}" sibTransId="{CF3DA2DD-000E-4658-BF6E-1EF72C5F0DD7}"/>
    <dgm:cxn modelId="{6FDAF676-22CA-4128-AF39-10F50D6DA51C}" type="presOf" srcId="{9CE9373F-5161-4B73-ACFB-057E9598E7DF}" destId="{39C33EB5-AC8E-45C8-9627-54C7022B78CD}" srcOrd="0" destOrd="0" presId="urn:microsoft.com/office/officeart/2018/2/layout/IconVerticalSolidList"/>
    <dgm:cxn modelId="{9F77338C-5377-4997-901B-005252B85F0F}" srcId="{9DBBC01C-077D-453F-BD1E-E35A2DE54192}" destId="{7E23A74F-1BD5-4E05-8D16-7AE0C799C38D}" srcOrd="2" destOrd="0" parTransId="{1477D58F-FC58-4690-9232-212D098D68AB}" sibTransId="{EFF89407-3650-4F5B-88C9-0580C82D098C}"/>
    <dgm:cxn modelId="{E29D94A7-AFD4-4809-BACC-33E938CB23E7}" type="presOf" srcId="{D62A2853-302B-4568-A87F-2347DC99C25B}" destId="{81B92E5D-5EB8-45AB-B620-81CC7B78A12A}" srcOrd="0" destOrd="0" presId="urn:microsoft.com/office/officeart/2018/2/layout/IconVerticalSolidList"/>
    <dgm:cxn modelId="{28DE23BF-6CDE-472E-A80B-5E7F16EC7C28}" type="presOf" srcId="{7E23A74F-1BD5-4E05-8D16-7AE0C799C38D}" destId="{A7174260-324D-4B76-931E-9F5BEAE81F80}" srcOrd="0" destOrd="0" presId="urn:microsoft.com/office/officeart/2018/2/layout/IconVerticalSolidList"/>
    <dgm:cxn modelId="{1495E3E4-3B93-456D-B1A8-9B39B0429E86}" srcId="{9DBBC01C-077D-453F-BD1E-E35A2DE54192}" destId="{EF06CC6F-408F-468A-BA5E-93306CDC7EBE}" srcOrd="4" destOrd="0" parTransId="{35BF60FD-B4E3-469D-B6DC-A00E718E046D}" sibTransId="{4329EADC-D6E2-45DA-8165-705F669FB97B}"/>
    <dgm:cxn modelId="{DD1494C8-B82E-40E3-8869-6D1257789696}" type="presOf" srcId="{DFC336A2-77EF-4DAB-8A0B-3720E968A963}" destId="{D5DDF069-155E-406B-B4D3-702F20F6DAB9}" srcOrd="0" destOrd="0" presId="urn:microsoft.com/office/officeart/2018/2/layout/IconVerticalSolidList"/>
    <dgm:cxn modelId="{3ADE1FEC-8EBC-439C-94CC-079D7D60C953}" type="presOf" srcId="{9DBBC01C-077D-453F-BD1E-E35A2DE54192}" destId="{82B015B9-2AB4-4617-8843-0B38C9AAF2BF}" srcOrd="0" destOrd="0" presId="urn:microsoft.com/office/officeart/2018/2/layout/IconVerticalSolidList"/>
    <dgm:cxn modelId="{C65F10EF-3F34-4138-B18F-4519834E104D}" srcId="{9DBBC01C-077D-453F-BD1E-E35A2DE54192}" destId="{DFC336A2-77EF-4DAB-8A0B-3720E968A963}" srcOrd="5" destOrd="0" parTransId="{B347DBDD-EAE7-4FF9-9727-246879F30812}" sibTransId="{1992B0DE-CC10-4950-BF56-DC68F6016C69}"/>
    <dgm:cxn modelId="{6C7C49F0-62ED-4A46-B7F8-C561617092FE}" type="presOf" srcId="{EF06CC6F-408F-468A-BA5E-93306CDC7EBE}" destId="{511837BA-FD81-45D4-AD52-0A026CDA680F}" srcOrd="0" destOrd="0" presId="urn:microsoft.com/office/officeart/2018/2/layout/IconVerticalSolidList"/>
    <dgm:cxn modelId="{69AE77DD-72EB-403C-AC10-5901D84F922B}" type="presParOf" srcId="{82B015B9-2AB4-4617-8843-0B38C9AAF2BF}" destId="{C11DBF72-01E4-4F1D-AD85-9A3502BB96B7}" srcOrd="0" destOrd="0" presId="urn:microsoft.com/office/officeart/2018/2/layout/IconVerticalSolidList"/>
    <dgm:cxn modelId="{BE776451-3D2F-499E-867A-DE4631A63E56}" type="presParOf" srcId="{C11DBF72-01E4-4F1D-AD85-9A3502BB96B7}" destId="{A4F35667-0B56-4A46-BDDF-FF209C4CF90E}" srcOrd="0" destOrd="0" presId="urn:microsoft.com/office/officeart/2018/2/layout/IconVerticalSolidList"/>
    <dgm:cxn modelId="{3E63B2A2-A260-42B3-9BE6-2DE1A7840A61}" type="presParOf" srcId="{C11DBF72-01E4-4F1D-AD85-9A3502BB96B7}" destId="{BE0E7EEB-F7A5-4F6A-A1EE-4FCD8145E39E}" srcOrd="1" destOrd="0" presId="urn:microsoft.com/office/officeart/2018/2/layout/IconVerticalSolidList"/>
    <dgm:cxn modelId="{7F62589F-CD52-4A52-83E6-2216476B9A30}" type="presParOf" srcId="{C11DBF72-01E4-4F1D-AD85-9A3502BB96B7}" destId="{B4ECA5D2-042A-4C65-BA68-90D9D3F322C1}" srcOrd="2" destOrd="0" presId="urn:microsoft.com/office/officeart/2018/2/layout/IconVerticalSolidList"/>
    <dgm:cxn modelId="{8FF1DB67-4691-4851-9862-A53DF8BDEB07}" type="presParOf" srcId="{C11DBF72-01E4-4F1D-AD85-9A3502BB96B7}" destId="{81B92E5D-5EB8-45AB-B620-81CC7B78A12A}" srcOrd="3" destOrd="0" presId="urn:microsoft.com/office/officeart/2018/2/layout/IconVerticalSolidList"/>
    <dgm:cxn modelId="{6E7EE0A5-2A82-439E-9A69-5C0228742E7C}" type="presParOf" srcId="{82B015B9-2AB4-4617-8843-0B38C9AAF2BF}" destId="{F4602353-F320-43AB-A439-74A3CEA7420A}" srcOrd="1" destOrd="0" presId="urn:microsoft.com/office/officeart/2018/2/layout/IconVerticalSolidList"/>
    <dgm:cxn modelId="{0786294F-EC03-4E0A-A5CA-D0CA1EBDB74F}" type="presParOf" srcId="{82B015B9-2AB4-4617-8843-0B38C9AAF2BF}" destId="{69F3FB2C-F2BA-4D32-9968-F573BF348E22}" srcOrd="2" destOrd="0" presId="urn:microsoft.com/office/officeart/2018/2/layout/IconVerticalSolidList"/>
    <dgm:cxn modelId="{C31B4D1F-EDD3-4FC4-BD4D-67B8B48C49CB}" type="presParOf" srcId="{69F3FB2C-F2BA-4D32-9968-F573BF348E22}" destId="{8A9437EC-AFE3-4E21-8967-A6554FFAA3C9}" srcOrd="0" destOrd="0" presId="urn:microsoft.com/office/officeart/2018/2/layout/IconVerticalSolidList"/>
    <dgm:cxn modelId="{B7D6620F-15C5-4608-988A-B67B1DA88EAB}" type="presParOf" srcId="{69F3FB2C-F2BA-4D32-9968-F573BF348E22}" destId="{62F96B36-18C2-43C7-8A9D-6402249B1EED}" srcOrd="1" destOrd="0" presId="urn:microsoft.com/office/officeart/2018/2/layout/IconVerticalSolidList"/>
    <dgm:cxn modelId="{BF1F2172-96FE-417A-AE0E-803AED45FA6D}" type="presParOf" srcId="{69F3FB2C-F2BA-4D32-9968-F573BF348E22}" destId="{45B115C3-CB96-4B63-809C-6478D00C4497}" srcOrd="2" destOrd="0" presId="urn:microsoft.com/office/officeart/2018/2/layout/IconVerticalSolidList"/>
    <dgm:cxn modelId="{C28B90F6-D80C-4DD3-878D-17E33E4C4954}" type="presParOf" srcId="{69F3FB2C-F2BA-4D32-9968-F573BF348E22}" destId="{39C33EB5-AC8E-45C8-9627-54C7022B78CD}" srcOrd="3" destOrd="0" presId="urn:microsoft.com/office/officeart/2018/2/layout/IconVerticalSolidList"/>
    <dgm:cxn modelId="{18CE7630-1D2B-4862-90CB-F8059B376F54}" type="presParOf" srcId="{82B015B9-2AB4-4617-8843-0B38C9AAF2BF}" destId="{C6F9690D-F470-4A73-BD88-8815F9E69FBF}" srcOrd="3" destOrd="0" presId="urn:microsoft.com/office/officeart/2018/2/layout/IconVerticalSolidList"/>
    <dgm:cxn modelId="{763A1822-E013-4D5D-A3B4-BEE618910A50}" type="presParOf" srcId="{82B015B9-2AB4-4617-8843-0B38C9AAF2BF}" destId="{3C3E7F20-7D41-49E7-8857-36803A00A601}" srcOrd="4" destOrd="0" presId="urn:microsoft.com/office/officeart/2018/2/layout/IconVerticalSolidList"/>
    <dgm:cxn modelId="{82C506B4-4B95-487D-B7F0-DB7AE5B508D3}" type="presParOf" srcId="{3C3E7F20-7D41-49E7-8857-36803A00A601}" destId="{0418C1DE-FC69-4C3C-93D0-3A7DCC9F500C}" srcOrd="0" destOrd="0" presId="urn:microsoft.com/office/officeart/2018/2/layout/IconVerticalSolidList"/>
    <dgm:cxn modelId="{3163A001-F56A-4277-B714-7F158ACFBA85}" type="presParOf" srcId="{3C3E7F20-7D41-49E7-8857-36803A00A601}" destId="{A3E81783-ED7E-4556-90DA-68EED02BCC15}" srcOrd="1" destOrd="0" presId="urn:microsoft.com/office/officeart/2018/2/layout/IconVerticalSolidList"/>
    <dgm:cxn modelId="{2905ED40-C759-4D33-BBBF-60B3E7C0BD68}" type="presParOf" srcId="{3C3E7F20-7D41-49E7-8857-36803A00A601}" destId="{2D8FBE52-4C75-4B4D-982E-3AB010BFCE2F}" srcOrd="2" destOrd="0" presId="urn:microsoft.com/office/officeart/2018/2/layout/IconVerticalSolidList"/>
    <dgm:cxn modelId="{9A5A99AF-752F-43AB-93EF-1420FEDEDF61}" type="presParOf" srcId="{3C3E7F20-7D41-49E7-8857-36803A00A601}" destId="{A7174260-324D-4B76-931E-9F5BEAE81F80}" srcOrd="3" destOrd="0" presId="urn:microsoft.com/office/officeart/2018/2/layout/IconVerticalSolidList"/>
    <dgm:cxn modelId="{D96459FD-32EC-4A68-99C5-EE279BD0EDA4}" type="presParOf" srcId="{82B015B9-2AB4-4617-8843-0B38C9AAF2BF}" destId="{73224E8C-057A-403D-88DB-5CEB3EE372D6}" srcOrd="5" destOrd="0" presId="urn:microsoft.com/office/officeart/2018/2/layout/IconVerticalSolidList"/>
    <dgm:cxn modelId="{FCC5D59C-9AAC-41CC-B1DC-18C272B573A0}" type="presParOf" srcId="{82B015B9-2AB4-4617-8843-0B38C9AAF2BF}" destId="{B155528D-0A97-45B7-B204-6AB6C6B5BD98}" srcOrd="6" destOrd="0" presId="urn:microsoft.com/office/officeart/2018/2/layout/IconVerticalSolidList"/>
    <dgm:cxn modelId="{F93C7C75-66A6-424D-A354-413C4AEDB70C}" type="presParOf" srcId="{B155528D-0A97-45B7-B204-6AB6C6B5BD98}" destId="{F58995B4-36DA-4C0E-BC9C-EC134D977024}" srcOrd="0" destOrd="0" presId="urn:microsoft.com/office/officeart/2018/2/layout/IconVerticalSolidList"/>
    <dgm:cxn modelId="{A65B6978-5259-45EE-B736-06079EA65CC9}" type="presParOf" srcId="{B155528D-0A97-45B7-B204-6AB6C6B5BD98}" destId="{656D8F1C-CE6B-4EB1-B48C-7D01AD43C393}" srcOrd="1" destOrd="0" presId="urn:microsoft.com/office/officeart/2018/2/layout/IconVerticalSolidList"/>
    <dgm:cxn modelId="{0BB938EF-5131-46B1-A9DA-E6F9BD0B413A}" type="presParOf" srcId="{B155528D-0A97-45B7-B204-6AB6C6B5BD98}" destId="{33B963C7-747A-4CD9-AD66-8E6C07E2B6BB}" srcOrd="2" destOrd="0" presId="urn:microsoft.com/office/officeart/2018/2/layout/IconVerticalSolidList"/>
    <dgm:cxn modelId="{915F8E47-D7D2-4C53-8656-50D84DD44D7A}" type="presParOf" srcId="{B155528D-0A97-45B7-B204-6AB6C6B5BD98}" destId="{AEE106E5-585F-40DC-9C33-EDD3987278F9}" srcOrd="3" destOrd="0" presId="urn:microsoft.com/office/officeart/2018/2/layout/IconVerticalSolidList"/>
    <dgm:cxn modelId="{7FBFC63F-0684-43FC-B29A-148EF6C87D6E}" type="presParOf" srcId="{82B015B9-2AB4-4617-8843-0B38C9AAF2BF}" destId="{DC211C95-CE42-4482-AEAC-4B4AFD74E6D6}" srcOrd="7" destOrd="0" presId="urn:microsoft.com/office/officeart/2018/2/layout/IconVerticalSolidList"/>
    <dgm:cxn modelId="{1FD8AA70-5AA3-4577-A4B5-68E10D21DAC3}" type="presParOf" srcId="{82B015B9-2AB4-4617-8843-0B38C9AAF2BF}" destId="{D3C8DC84-38E0-425B-82A7-3A10A0B0AF3E}" srcOrd="8" destOrd="0" presId="urn:microsoft.com/office/officeart/2018/2/layout/IconVerticalSolidList"/>
    <dgm:cxn modelId="{40F01362-4213-4BA4-A8AC-635356CABFDE}" type="presParOf" srcId="{D3C8DC84-38E0-425B-82A7-3A10A0B0AF3E}" destId="{AB17CB58-C95A-4D63-AC1B-7B4947C8CED4}" srcOrd="0" destOrd="0" presId="urn:microsoft.com/office/officeart/2018/2/layout/IconVerticalSolidList"/>
    <dgm:cxn modelId="{5133B69A-824A-4012-998D-20B4DD83F82E}" type="presParOf" srcId="{D3C8DC84-38E0-425B-82A7-3A10A0B0AF3E}" destId="{83952B44-D19F-4EC0-824A-CD66A7D595E3}" srcOrd="1" destOrd="0" presId="urn:microsoft.com/office/officeart/2018/2/layout/IconVerticalSolidList"/>
    <dgm:cxn modelId="{ECE6ABEC-CC92-44FC-9787-B508E48AA176}" type="presParOf" srcId="{D3C8DC84-38E0-425B-82A7-3A10A0B0AF3E}" destId="{6D75C7AD-D209-40E8-8F1D-7A0F8A58BA43}" srcOrd="2" destOrd="0" presId="urn:microsoft.com/office/officeart/2018/2/layout/IconVerticalSolidList"/>
    <dgm:cxn modelId="{BF28F259-2BF9-4790-9917-9D356E54FB48}" type="presParOf" srcId="{D3C8DC84-38E0-425B-82A7-3A10A0B0AF3E}" destId="{511837BA-FD81-45D4-AD52-0A026CDA680F}" srcOrd="3" destOrd="0" presId="urn:microsoft.com/office/officeart/2018/2/layout/IconVerticalSolidList"/>
    <dgm:cxn modelId="{7E329A64-7D5B-43F9-8809-8C2F13FE289E}" type="presParOf" srcId="{82B015B9-2AB4-4617-8843-0B38C9AAF2BF}" destId="{DEFED834-E629-47C6-B598-1978938ED852}" srcOrd="9" destOrd="0" presId="urn:microsoft.com/office/officeart/2018/2/layout/IconVerticalSolidList"/>
    <dgm:cxn modelId="{27FB7A65-1BA0-4553-98DE-84BFB9FF1070}" type="presParOf" srcId="{82B015B9-2AB4-4617-8843-0B38C9AAF2BF}" destId="{0F02374C-8A7B-4CAF-B46A-282D3B76D4D9}" srcOrd="10" destOrd="0" presId="urn:microsoft.com/office/officeart/2018/2/layout/IconVerticalSolidList"/>
    <dgm:cxn modelId="{8E6B1072-7814-40F1-A4C5-D239D4E41A18}" type="presParOf" srcId="{0F02374C-8A7B-4CAF-B46A-282D3B76D4D9}" destId="{46C5AF28-1253-49FA-87C4-90B9F718D1AA}" srcOrd="0" destOrd="0" presId="urn:microsoft.com/office/officeart/2018/2/layout/IconVerticalSolidList"/>
    <dgm:cxn modelId="{A17F8957-D0EB-48BD-AE3A-C4054D6C71DC}" type="presParOf" srcId="{0F02374C-8A7B-4CAF-B46A-282D3B76D4D9}" destId="{6BA183D8-6963-4269-A5DF-6F131B3A6D27}" srcOrd="1" destOrd="0" presId="urn:microsoft.com/office/officeart/2018/2/layout/IconVerticalSolidList"/>
    <dgm:cxn modelId="{1603EC68-FAE4-4887-AD18-182EBE9B852F}" type="presParOf" srcId="{0F02374C-8A7B-4CAF-B46A-282D3B76D4D9}" destId="{F378EC18-D79F-4D46-BC1F-CC95A8161014}" srcOrd="2" destOrd="0" presId="urn:microsoft.com/office/officeart/2018/2/layout/IconVerticalSolidList"/>
    <dgm:cxn modelId="{0842AE55-3E99-4DFD-9D1B-F0EC5BDD6539}" type="presParOf" srcId="{0F02374C-8A7B-4CAF-B46A-282D3B76D4D9}" destId="{D5DDF069-155E-406B-B4D3-702F20F6DA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ECC86-38E4-42D4-B2BA-85CEFF4910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64140F-06F4-48C4-ABB5-D208C1960038}">
      <dgm:prSet/>
      <dgm:spPr/>
      <dgm:t>
        <a:bodyPr/>
        <a:lstStyle/>
        <a:p>
          <a:r>
            <a:rPr lang="en-GB">
              <a:latin typeface="Bahnschrift Light" panose="020B0502040204020203" pitchFamily="34" charset="0"/>
            </a:rPr>
            <a:t>Hidden risks that the technology avoids. (paper risks)</a:t>
          </a:r>
          <a:endParaRPr lang="en-US">
            <a:latin typeface="Bahnschrift Light" panose="020B0502040204020203" pitchFamily="34" charset="0"/>
          </a:endParaRPr>
        </a:p>
      </dgm:t>
    </dgm:pt>
    <dgm:pt modelId="{BF328B71-0A06-4618-B0D9-330C7AF32112}" type="parTrans" cxnId="{5383107C-3786-467C-A025-07C63E79672B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2EF8AC5C-D00E-41DC-A4D1-386A76A248D9}" type="sibTrans" cxnId="{5383107C-3786-467C-A025-07C63E79672B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BBCDA2F1-09E1-4E88-8BF9-55AF462EA0BD}">
      <dgm:prSet/>
      <dgm:spPr/>
      <dgm:t>
        <a:bodyPr/>
        <a:lstStyle/>
        <a:p>
          <a:r>
            <a:rPr lang="en-GB" dirty="0">
              <a:latin typeface="Bahnschrift Light" panose="020B0502040204020203" pitchFamily="34" charset="0"/>
            </a:rPr>
            <a:t>Dual availability of digital and paper – where to look!</a:t>
          </a:r>
          <a:endParaRPr lang="en-US" dirty="0">
            <a:latin typeface="Bahnschrift Light" panose="020B0502040204020203" pitchFamily="34" charset="0"/>
          </a:endParaRPr>
        </a:p>
      </dgm:t>
    </dgm:pt>
    <dgm:pt modelId="{6CB65124-BB84-45AC-9251-62646462F347}" type="parTrans" cxnId="{DBB7485B-4943-41A3-B355-425A8AA5D37C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9425736A-55D8-4EF5-9F80-5AE3A490FAFB}" type="sibTrans" cxnId="{DBB7485B-4943-41A3-B355-425A8AA5D37C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BAEDFEC9-41E1-497B-A785-C20FD5440302}">
      <dgm:prSet/>
      <dgm:spPr/>
      <dgm:t>
        <a:bodyPr/>
        <a:lstStyle/>
        <a:p>
          <a:r>
            <a:rPr lang="en-GB">
              <a:latin typeface="Bahnschrift Light" panose="020B0502040204020203" pitchFamily="34" charset="0"/>
            </a:rPr>
            <a:t>Testing, Testing, Testing</a:t>
          </a:r>
          <a:endParaRPr lang="en-US">
            <a:latin typeface="Bahnschrift Light" panose="020B0502040204020203" pitchFamily="34" charset="0"/>
          </a:endParaRPr>
        </a:p>
      </dgm:t>
    </dgm:pt>
    <dgm:pt modelId="{646614CA-61EE-45DC-A454-8244ABE3E058}" type="parTrans" cxnId="{5DDE3BF9-0409-4D6F-A863-967FD3B7148B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9C78E802-7010-4DC6-A20D-B7C543B2029A}" type="sibTrans" cxnId="{5DDE3BF9-0409-4D6F-A863-967FD3B7148B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BFBDF7AF-66E1-49A4-B5CA-333A5F9E732B}">
      <dgm:prSet/>
      <dgm:spPr/>
      <dgm:t>
        <a:bodyPr/>
        <a:lstStyle/>
        <a:p>
          <a:r>
            <a:rPr lang="en-GB">
              <a:latin typeface="Bahnschrift Light" panose="020B0502040204020203" pitchFamily="34" charset="0"/>
            </a:rPr>
            <a:t>Legal issues and build it yourself</a:t>
          </a:r>
          <a:endParaRPr lang="en-US">
            <a:latin typeface="Bahnschrift Light" panose="020B0502040204020203" pitchFamily="34" charset="0"/>
          </a:endParaRPr>
        </a:p>
      </dgm:t>
    </dgm:pt>
    <dgm:pt modelId="{FD3E3C9D-E498-40B1-821C-723D7A378E52}" type="parTrans" cxnId="{712EB39A-33CA-479E-AB09-DBE6C43104E9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7F2A9E4A-BC2C-40E6-9F88-67E7DB10E101}" type="sibTrans" cxnId="{712EB39A-33CA-479E-AB09-DBE6C43104E9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2BC9A96F-4DA7-4CEB-9B62-8B6536C2CC4C}">
      <dgm:prSet/>
      <dgm:spPr/>
      <dgm:t>
        <a:bodyPr/>
        <a:lstStyle/>
        <a:p>
          <a:r>
            <a:rPr lang="en-GB" dirty="0">
              <a:latin typeface="Bahnschrift Light" panose="020B0502040204020203" pitchFamily="34" charset="0"/>
            </a:rPr>
            <a:t>Digital is slower…..</a:t>
          </a:r>
          <a:endParaRPr lang="en-US" dirty="0">
            <a:latin typeface="Bahnschrift Light" panose="020B0502040204020203" pitchFamily="34" charset="0"/>
          </a:endParaRPr>
        </a:p>
      </dgm:t>
    </dgm:pt>
    <dgm:pt modelId="{02FB2A31-5887-4129-99B5-4B56C02252F6}" type="parTrans" cxnId="{C2B7CC14-19C7-4814-AAA7-15C10FF7F0A7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7F2C7869-7B56-4D09-AE05-8687B5BE885B}" type="sibTrans" cxnId="{C2B7CC14-19C7-4814-AAA7-15C10FF7F0A7}">
      <dgm:prSet/>
      <dgm:spPr/>
      <dgm:t>
        <a:bodyPr/>
        <a:lstStyle/>
        <a:p>
          <a:endParaRPr lang="en-US">
            <a:latin typeface="Bahnschrift Light" panose="020B0502040204020203" pitchFamily="34" charset="0"/>
          </a:endParaRPr>
        </a:p>
      </dgm:t>
    </dgm:pt>
    <dgm:pt modelId="{FD783745-B677-4BEE-BB53-3409D04E8DAC}">
      <dgm:prSet/>
      <dgm:spPr/>
      <dgm:t>
        <a:bodyPr/>
        <a:lstStyle/>
        <a:p>
          <a:r>
            <a:rPr lang="en-US" dirty="0">
              <a:latin typeface="Bahnschrift Light" panose="020B0502040204020203" pitchFamily="34" charset="0"/>
            </a:rPr>
            <a:t>Board level Support</a:t>
          </a:r>
        </a:p>
      </dgm:t>
    </dgm:pt>
    <dgm:pt modelId="{8A4B7BC0-30B7-41E0-AB39-80A0265B9A0E}" type="parTrans" cxnId="{667666A7-C4C9-4C94-993A-BF6A99C2A545}">
      <dgm:prSet/>
      <dgm:spPr/>
      <dgm:t>
        <a:bodyPr/>
        <a:lstStyle/>
        <a:p>
          <a:endParaRPr lang="en-GB"/>
        </a:p>
      </dgm:t>
    </dgm:pt>
    <dgm:pt modelId="{DB272B7D-93FF-4083-B37E-400DE62FB90A}" type="sibTrans" cxnId="{667666A7-C4C9-4C94-993A-BF6A99C2A545}">
      <dgm:prSet/>
      <dgm:spPr/>
      <dgm:t>
        <a:bodyPr/>
        <a:lstStyle/>
        <a:p>
          <a:endParaRPr lang="en-GB"/>
        </a:p>
      </dgm:t>
    </dgm:pt>
    <dgm:pt modelId="{F8F57B0C-0C6D-478A-AFAB-15BA74935F1A}">
      <dgm:prSet/>
      <dgm:spPr/>
      <dgm:t>
        <a:bodyPr/>
        <a:lstStyle/>
        <a:p>
          <a:r>
            <a:rPr lang="en-US" dirty="0">
              <a:latin typeface="Bahnschrift Light" panose="020B0502040204020203" pitchFamily="34" charset="0"/>
            </a:rPr>
            <a:t>Funding</a:t>
          </a:r>
        </a:p>
      </dgm:t>
    </dgm:pt>
    <dgm:pt modelId="{6E7B9B26-6603-40E9-975F-03E0E13B22EA}" type="parTrans" cxnId="{E8127BDF-B0CA-4251-B093-FDE44183B698}">
      <dgm:prSet/>
      <dgm:spPr/>
      <dgm:t>
        <a:bodyPr/>
        <a:lstStyle/>
        <a:p>
          <a:endParaRPr lang="en-GB"/>
        </a:p>
      </dgm:t>
    </dgm:pt>
    <dgm:pt modelId="{3C9E5053-D419-4566-AE52-947D2875B300}" type="sibTrans" cxnId="{E8127BDF-B0CA-4251-B093-FDE44183B698}">
      <dgm:prSet/>
      <dgm:spPr/>
      <dgm:t>
        <a:bodyPr/>
        <a:lstStyle/>
        <a:p>
          <a:endParaRPr lang="en-GB"/>
        </a:p>
      </dgm:t>
    </dgm:pt>
    <dgm:pt modelId="{D4EE0769-33CD-46B5-ABC8-4BC9BF0DDD93}" type="pres">
      <dgm:prSet presAssocID="{D72ECC86-38E4-42D4-B2BA-85CEFF4910D9}" presName="linear" presStyleCnt="0">
        <dgm:presLayoutVars>
          <dgm:animLvl val="lvl"/>
          <dgm:resizeHandles val="exact"/>
        </dgm:presLayoutVars>
      </dgm:prSet>
      <dgm:spPr/>
    </dgm:pt>
    <dgm:pt modelId="{7E7EF0A1-8891-40F9-B961-228A75B66807}" type="pres">
      <dgm:prSet presAssocID="{FD783745-B677-4BEE-BB53-3409D04E8DA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1292DF6-86EC-4DAF-B9B7-72A1D7499A49}" type="pres">
      <dgm:prSet presAssocID="{DB272B7D-93FF-4083-B37E-400DE62FB90A}" presName="spacer" presStyleCnt="0"/>
      <dgm:spPr/>
    </dgm:pt>
    <dgm:pt modelId="{A5D22B97-E2A4-4B6D-A12C-FCE8CDEF918C}" type="pres">
      <dgm:prSet presAssocID="{F8F57B0C-0C6D-478A-AFAB-15BA74935F1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F105D1F-D623-4DBC-85E0-561BBDDCEED7}" type="pres">
      <dgm:prSet presAssocID="{3C9E5053-D419-4566-AE52-947D2875B300}" presName="spacer" presStyleCnt="0"/>
      <dgm:spPr/>
    </dgm:pt>
    <dgm:pt modelId="{2FC4D74E-AE87-4525-9D78-E64C9D6C12C3}" type="pres">
      <dgm:prSet presAssocID="{4064140F-06F4-48C4-ABB5-D208C196003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ED05B48-8C92-42DF-81FD-5CD586B7A3EA}" type="pres">
      <dgm:prSet presAssocID="{2EF8AC5C-D00E-41DC-A4D1-386A76A248D9}" presName="spacer" presStyleCnt="0"/>
      <dgm:spPr/>
    </dgm:pt>
    <dgm:pt modelId="{B2A57FA3-6277-4FAA-87EE-8D4FD13C26CA}" type="pres">
      <dgm:prSet presAssocID="{BBCDA2F1-09E1-4E88-8BF9-55AF462EA0B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CFAFC4E-89F0-40BB-B984-845FF714BD23}" type="pres">
      <dgm:prSet presAssocID="{9425736A-55D8-4EF5-9F80-5AE3A490FAFB}" presName="spacer" presStyleCnt="0"/>
      <dgm:spPr/>
    </dgm:pt>
    <dgm:pt modelId="{F1277A71-06C8-44A5-897A-6E0E5D6C443A}" type="pres">
      <dgm:prSet presAssocID="{BAEDFEC9-41E1-497B-A785-C20FD544030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1C66818-4AA9-4E8F-B6DC-96FAF011C82A}" type="pres">
      <dgm:prSet presAssocID="{9C78E802-7010-4DC6-A20D-B7C543B2029A}" presName="spacer" presStyleCnt="0"/>
      <dgm:spPr/>
    </dgm:pt>
    <dgm:pt modelId="{C4E1CE08-F6A9-444A-A0DC-6BCF61149F7E}" type="pres">
      <dgm:prSet presAssocID="{BFBDF7AF-66E1-49A4-B5CA-333A5F9E732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7E32F7E-0E16-4023-8C3F-F3DF1C58585F}" type="pres">
      <dgm:prSet presAssocID="{7F2A9E4A-BC2C-40E6-9F88-67E7DB10E101}" presName="spacer" presStyleCnt="0"/>
      <dgm:spPr/>
    </dgm:pt>
    <dgm:pt modelId="{E0F5EF66-DEA0-449A-A33B-079C06BAA2EF}" type="pres">
      <dgm:prSet presAssocID="{2BC9A96F-4DA7-4CEB-9B62-8B6536C2CC4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2B7CC14-19C7-4814-AAA7-15C10FF7F0A7}" srcId="{D72ECC86-38E4-42D4-B2BA-85CEFF4910D9}" destId="{2BC9A96F-4DA7-4CEB-9B62-8B6536C2CC4C}" srcOrd="6" destOrd="0" parTransId="{02FB2A31-5887-4129-99B5-4B56C02252F6}" sibTransId="{7F2C7869-7B56-4D09-AE05-8687B5BE885B}"/>
    <dgm:cxn modelId="{325E2F1B-9ACC-4BF5-AC77-BFA64C0ACDE6}" type="presOf" srcId="{FD783745-B677-4BEE-BB53-3409D04E8DAC}" destId="{7E7EF0A1-8891-40F9-B961-228A75B66807}" srcOrd="0" destOrd="0" presId="urn:microsoft.com/office/officeart/2005/8/layout/vList2"/>
    <dgm:cxn modelId="{5F6AF83E-5074-40DD-8D6E-77C62118B0EE}" type="presOf" srcId="{2BC9A96F-4DA7-4CEB-9B62-8B6536C2CC4C}" destId="{E0F5EF66-DEA0-449A-A33B-079C06BAA2EF}" srcOrd="0" destOrd="0" presId="urn:microsoft.com/office/officeart/2005/8/layout/vList2"/>
    <dgm:cxn modelId="{53F22540-D17B-4A92-8010-F8283A1B8DD9}" type="presOf" srcId="{D72ECC86-38E4-42D4-B2BA-85CEFF4910D9}" destId="{D4EE0769-33CD-46B5-ABC8-4BC9BF0DDD93}" srcOrd="0" destOrd="0" presId="urn:microsoft.com/office/officeart/2005/8/layout/vList2"/>
    <dgm:cxn modelId="{DBB7485B-4943-41A3-B355-425A8AA5D37C}" srcId="{D72ECC86-38E4-42D4-B2BA-85CEFF4910D9}" destId="{BBCDA2F1-09E1-4E88-8BF9-55AF462EA0BD}" srcOrd="3" destOrd="0" parTransId="{6CB65124-BB84-45AC-9251-62646462F347}" sibTransId="{9425736A-55D8-4EF5-9F80-5AE3A490FAFB}"/>
    <dgm:cxn modelId="{1AE38446-BBA4-4963-B459-94CC3EE6EEDF}" type="presOf" srcId="{BFBDF7AF-66E1-49A4-B5CA-333A5F9E732B}" destId="{C4E1CE08-F6A9-444A-A0DC-6BCF61149F7E}" srcOrd="0" destOrd="0" presId="urn:microsoft.com/office/officeart/2005/8/layout/vList2"/>
    <dgm:cxn modelId="{0D3A4876-4C06-48E0-B5DB-0D2ED621B2B0}" type="presOf" srcId="{BBCDA2F1-09E1-4E88-8BF9-55AF462EA0BD}" destId="{B2A57FA3-6277-4FAA-87EE-8D4FD13C26CA}" srcOrd="0" destOrd="0" presId="urn:microsoft.com/office/officeart/2005/8/layout/vList2"/>
    <dgm:cxn modelId="{5383107C-3786-467C-A025-07C63E79672B}" srcId="{D72ECC86-38E4-42D4-B2BA-85CEFF4910D9}" destId="{4064140F-06F4-48C4-ABB5-D208C1960038}" srcOrd="2" destOrd="0" parTransId="{BF328B71-0A06-4618-B0D9-330C7AF32112}" sibTransId="{2EF8AC5C-D00E-41DC-A4D1-386A76A248D9}"/>
    <dgm:cxn modelId="{A0E1A589-8839-45B4-9DFA-032DF572E658}" type="presOf" srcId="{4064140F-06F4-48C4-ABB5-D208C1960038}" destId="{2FC4D74E-AE87-4525-9D78-E64C9D6C12C3}" srcOrd="0" destOrd="0" presId="urn:microsoft.com/office/officeart/2005/8/layout/vList2"/>
    <dgm:cxn modelId="{712EB39A-33CA-479E-AB09-DBE6C43104E9}" srcId="{D72ECC86-38E4-42D4-B2BA-85CEFF4910D9}" destId="{BFBDF7AF-66E1-49A4-B5CA-333A5F9E732B}" srcOrd="5" destOrd="0" parTransId="{FD3E3C9D-E498-40B1-821C-723D7A378E52}" sibTransId="{7F2A9E4A-BC2C-40E6-9F88-67E7DB10E101}"/>
    <dgm:cxn modelId="{667666A7-C4C9-4C94-993A-BF6A99C2A545}" srcId="{D72ECC86-38E4-42D4-B2BA-85CEFF4910D9}" destId="{FD783745-B677-4BEE-BB53-3409D04E8DAC}" srcOrd="0" destOrd="0" parTransId="{8A4B7BC0-30B7-41E0-AB39-80A0265B9A0E}" sibTransId="{DB272B7D-93FF-4083-B37E-400DE62FB90A}"/>
    <dgm:cxn modelId="{7A16EDBA-AC9C-41A8-91B0-37C1812E4549}" type="presOf" srcId="{BAEDFEC9-41E1-497B-A785-C20FD5440302}" destId="{F1277A71-06C8-44A5-897A-6E0E5D6C443A}" srcOrd="0" destOrd="0" presId="urn:microsoft.com/office/officeart/2005/8/layout/vList2"/>
    <dgm:cxn modelId="{E8127BDF-B0CA-4251-B093-FDE44183B698}" srcId="{D72ECC86-38E4-42D4-B2BA-85CEFF4910D9}" destId="{F8F57B0C-0C6D-478A-AFAB-15BA74935F1A}" srcOrd="1" destOrd="0" parTransId="{6E7B9B26-6603-40E9-975F-03E0E13B22EA}" sibTransId="{3C9E5053-D419-4566-AE52-947D2875B300}"/>
    <dgm:cxn modelId="{24D7E5EA-FEBD-4022-AECA-0078548B1317}" type="presOf" srcId="{F8F57B0C-0C6D-478A-AFAB-15BA74935F1A}" destId="{A5D22B97-E2A4-4B6D-A12C-FCE8CDEF918C}" srcOrd="0" destOrd="0" presId="urn:microsoft.com/office/officeart/2005/8/layout/vList2"/>
    <dgm:cxn modelId="{5DDE3BF9-0409-4D6F-A863-967FD3B7148B}" srcId="{D72ECC86-38E4-42D4-B2BA-85CEFF4910D9}" destId="{BAEDFEC9-41E1-497B-A785-C20FD5440302}" srcOrd="4" destOrd="0" parTransId="{646614CA-61EE-45DC-A454-8244ABE3E058}" sibTransId="{9C78E802-7010-4DC6-A20D-B7C543B2029A}"/>
    <dgm:cxn modelId="{D106AC19-2038-4ED0-893D-73086A3463AF}" type="presParOf" srcId="{D4EE0769-33CD-46B5-ABC8-4BC9BF0DDD93}" destId="{7E7EF0A1-8891-40F9-B961-228A75B66807}" srcOrd="0" destOrd="0" presId="urn:microsoft.com/office/officeart/2005/8/layout/vList2"/>
    <dgm:cxn modelId="{CF167DBE-0D84-422D-8734-162B1F12B203}" type="presParOf" srcId="{D4EE0769-33CD-46B5-ABC8-4BC9BF0DDD93}" destId="{D1292DF6-86EC-4DAF-B9B7-72A1D7499A49}" srcOrd="1" destOrd="0" presId="urn:microsoft.com/office/officeart/2005/8/layout/vList2"/>
    <dgm:cxn modelId="{8F7F46A4-1885-4B0F-852C-47A86381CE8D}" type="presParOf" srcId="{D4EE0769-33CD-46B5-ABC8-4BC9BF0DDD93}" destId="{A5D22B97-E2A4-4B6D-A12C-FCE8CDEF918C}" srcOrd="2" destOrd="0" presId="urn:microsoft.com/office/officeart/2005/8/layout/vList2"/>
    <dgm:cxn modelId="{AC622082-54CE-41F6-92E4-65972850DC41}" type="presParOf" srcId="{D4EE0769-33CD-46B5-ABC8-4BC9BF0DDD93}" destId="{AF105D1F-D623-4DBC-85E0-561BBDDCEED7}" srcOrd="3" destOrd="0" presId="urn:microsoft.com/office/officeart/2005/8/layout/vList2"/>
    <dgm:cxn modelId="{A5F3923C-779D-445E-AAF2-055ABD96B169}" type="presParOf" srcId="{D4EE0769-33CD-46B5-ABC8-4BC9BF0DDD93}" destId="{2FC4D74E-AE87-4525-9D78-E64C9D6C12C3}" srcOrd="4" destOrd="0" presId="urn:microsoft.com/office/officeart/2005/8/layout/vList2"/>
    <dgm:cxn modelId="{ED150D72-5C2F-442C-83DB-FBC6EC77362F}" type="presParOf" srcId="{D4EE0769-33CD-46B5-ABC8-4BC9BF0DDD93}" destId="{AED05B48-8C92-42DF-81FD-5CD586B7A3EA}" srcOrd="5" destOrd="0" presId="urn:microsoft.com/office/officeart/2005/8/layout/vList2"/>
    <dgm:cxn modelId="{BF2F259E-C634-47CE-B6F0-D45294FA5145}" type="presParOf" srcId="{D4EE0769-33CD-46B5-ABC8-4BC9BF0DDD93}" destId="{B2A57FA3-6277-4FAA-87EE-8D4FD13C26CA}" srcOrd="6" destOrd="0" presId="urn:microsoft.com/office/officeart/2005/8/layout/vList2"/>
    <dgm:cxn modelId="{3DE06DA4-DE85-40BB-9C62-064C1DD3A10A}" type="presParOf" srcId="{D4EE0769-33CD-46B5-ABC8-4BC9BF0DDD93}" destId="{3CFAFC4E-89F0-40BB-B984-845FF714BD23}" srcOrd="7" destOrd="0" presId="urn:microsoft.com/office/officeart/2005/8/layout/vList2"/>
    <dgm:cxn modelId="{51F3AC63-F60D-46E2-82CA-810C74B6F9D8}" type="presParOf" srcId="{D4EE0769-33CD-46B5-ABC8-4BC9BF0DDD93}" destId="{F1277A71-06C8-44A5-897A-6E0E5D6C443A}" srcOrd="8" destOrd="0" presId="urn:microsoft.com/office/officeart/2005/8/layout/vList2"/>
    <dgm:cxn modelId="{CD202189-2871-48DF-9B01-04EDFB98553F}" type="presParOf" srcId="{D4EE0769-33CD-46B5-ABC8-4BC9BF0DDD93}" destId="{61C66818-4AA9-4E8F-B6DC-96FAF011C82A}" srcOrd="9" destOrd="0" presId="urn:microsoft.com/office/officeart/2005/8/layout/vList2"/>
    <dgm:cxn modelId="{1E8E9E65-EF14-4D42-B7B3-B94148F80678}" type="presParOf" srcId="{D4EE0769-33CD-46B5-ABC8-4BC9BF0DDD93}" destId="{C4E1CE08-F6A9-444A-A0DC-6BCF61149F7E}" srcOrd="10" destOrd="0" presId="urn:microsoft.com/office/officeart/2005/8/layout/vList2"/>
    <dgm:cxn modelId="{AE43428C-C605-461B-927E-20EA13373EAA}" type="presParOf" srcId="{D4EE0769-33CD-46B5-ABC8-4BC9BF0DDD93}" destId="{47E32F7E-0E16-4023-8C3F-F3DF1C58585F}" srcOrd="11" destOrd="0" presId="urn:microsoft.com/office/officeart/2005/8/layout/vList2"/>
    <dgm:cxn modelId="{7545CE8F-4C3A-45CE-AD62-09F7A343A965}" type="presParOf" srcId="{D4EE0769-33CD-46B5-ABC8-4BC9BF0DDD93}" destId="{E0F5EF66-DEA0-449A-A33B-079C06BAA2E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F2866-AA6F-4878-851B-64B90FF3EE1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1BF12-377A-4AAD-944B-8AC999AC40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Bahnschrift Light" panose="020B0502040204020203" pitchFamily="34" charset="0"/>
            </a:rPr>
            <a:t>Sector History </a:t>
          </a:r>
          <a:br>
            <a:rPr lang="en-GB" sz="1100" dirty="0">
              <a:latin typeface="Bahnschrift Light" panose="020B0502040204020203" pitchFamily="34" charset="0"/>
            </a:rPr>
          </a:br>
          <a:br>
            <a:rPr lang="en-GB" sz="1100" dirty="0">
              <a:latin typeface="Bahnschrift Light" panose="020B0502040204020203" pitchFamily="34" charset="0"/>
            </a:rPr>
          </a:br>
          <a:r>
            <a:rPr lang="en-GB" sz="1100" dirty="0">
              <a:latin typeface="Bahnschrift Light" panose="020B0502040204020203" pitchFamily="34" charset="0"/>
            </a:rPr>
            <a:t>Healthcare = Risky Private Sector = USP</a:t>
          </a:r>
          <a:endParaRPr lang="en-US" sz="1100" dirty="0">
            <a:latin typeface="Bahnschrift Light" panose="020B0502040204020203" pitchFamily="34" charset="0"/>
          </a:endParaRPr>
        </a:p>
      </dgm:t>
    </dgm:pt>
    <dgm:pt modelId="{4C337337-0558-42D0-8613-8CD11B6CC59B}" type="parTrans" cxnId="{C3A9FFF6-0045-48BF-A5C9-072FF0A9EDDF}">
      <dgm:prSet/>
      <dgm:spPr/>
      <dgm:t>
        <a:bodyPr/>
        <a:lstStyle/>
        <a:p>
          <a:endParaRPr lang="en-US"/>
        </a:p>
      </dgm:t>
    </dgm:pt>
    <dgm:pt modelId="{077CF589-5846-4D96-8B52-639E31CDB339}" type="sibTrans" cxnId="{C3A9FFF6-0045-48BF-A5C9-072FF0A9EDDF}">
      <dgm:prSet/>
      <dgm:spPr/>
      <dgm:t>
        <a:bodyPr/>
        <a:lstStyle/>
        <a:p>
          <a:endParaRPr lang="en-US"/>
        </a:p>
      </dgm:t>
    </dgm:pt>
    <dgm:pt modelId="{8DF152EF-5985-4273-9023-4AE41A0887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Bahnschrift Light" panose="020B0502040204020203" pitchFamily="34" charset="0"/>
            </a:rPr>
            <a:t>Be Selective</a:t>
          </a:r>
        </a:p>
        <a:p>
          <a:pPr>
            <a:lnSpc>
              <a:spcPct val="100000"/>
            </a:lnSpc>
          </a:pPr>
          <a:endParaRPr lang="en-GB" sz="1100" dirty="0">
            <a:latin typeface="Bahnschrift Light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en-GB" sz="1100" dirty="0">
              <a:latin typeface="Bahnschrift Light" panose="020B0502040204020203" pitchFamily="34" charset="0"/>
            </a:rPr>
            <a:t>Don’t Build Everything</a:t>
          </a:r>
        </a:p>
        <a:p>
          <a:pPr>
            <a:lnSpc>
              <a:spcPct val="100000"/>
            </a:lnSpc>
          </a:pPr>
          <a:r>
            <a:rPr lang="en-GB" sz="1100" dirty="0">
              <a:latin typeface="Bahnschrift Light" panose="020B0502040204020203" pitchFamily="34" charset="0"/>
            </a:rPr>
            <a:t>Don’t introduce Unnecessary Risk</a:t>
          </a:r>
          <a:endParaRPr lang="en-US" sz="1100" dirty="0">
            <a:latin typeface="Bahnschrift Light" panose="020B0502040204020203" pitchFamily="34" charset="0"/>
          </a:endParaRPr>
        </a:p>
      </dgm:t>
    </dgm:pt>
    <dgm:pt modelId="{CBB7ADA9-88C8-4C24-B7D3-D54E5715360C}" type="parTrans" cxnId="{184BE730-91F3-4EB9-86DB-843F22381123}">
      <dgm:prSet/>
      <dgm:spPr/>
      <dgm:t>
        <a:bodyPr/>
        <a:lstStyle/>
        <a:p>
          <a:endParaRPr lang="en-US"/>
        </a:p>
      </dgm:t>
    </dgm:pt>
    <dgm:pt modelId="{C9805704-4A5B-4DCD-AAD9-8F0551D99C54}" type="sibTrans" cxnId="{184BE730-91F3-4EB9-86DB-843F22381123}">
      <dgm:prSet/>
      <dgm:spPr/>
      <dgm:t>
        <a:bodyPr/>
        <a:lstStyle/>
        <a:p>
          <a:endParaRPr lang="en-US"/>
        </a:p>
      </dgm:t>
    </dgm:pt>
    <dgm:pt modelId="{B712E026-A820-4755-9EFA-DFD727603B75}">
      <dgm:prSet custT="1"/>
      <dgm:spPr/>
      <dgm:t>
        <a:bodyPr/>
        <a:lstStyle/>
        <a:p>
          <a:pPr>
            <a:lnSpc>
              <a:spcPct val="100000"/>
            </a:lnSpc>
          </a:pPr>
          <a:endParaRPr lang="en-GB" sz="1100" dirty="0">
            <a:latin typeface="Bahnschrift Light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en-GB" sz="1600" dirty="0">
              <a:latin typeface="Bahnschrift Light" panose="020B0502040204020203" pitchFamily="34" charset="0"/>
            </a:rPr>
            <a:t>Latest and Greatest</a:t>
          </a:r>
        </a:p>
        <a:p>
          <a:pPr>
            <a:lnSpc>
              <a:spcPct val="100000"/>
            </a:lnSpc>
          </a:pPr>
          <a:endParaRPr lang="en-GB" sz="1100" dirty="0">
            <a:latin typeface="Bahnschrift Light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en-GB" sz="1100" dirty="0">
              <a:latin typeface="Bahnschrift Light" panose="020B0502040204020203" pitchFamily="34" charset="0"/>
            </a:rPr>
            <a:t>Use the latest and best technologies. Cloud, platform as a service (30% of our current digital teams time is spent reengineering existing system architecture)</a:t>
          </a:r>
          <a:endParaRPr lang="en-US" sz="1100" dirty="0">
            <a:latin typeface="Bahnschrift Light" panose="020B0502040204020203" pitchFamily="34" charset="0"/>
          </a:endParaRPr>
        </a:p>
      </dgm:t>
    </dgm:pt>
    <dgm:pt modelId="{F6BCCAEC-AE2B-41EC-A94F-0104BF656964}" type="parTrans" cxnId="{4F0F009C-11F8-4C46-B3C2-758ADA12A3A4}">
      <dgm:prSet/>
      <dgm:spPr/>
      <dgm:t>
        <a:bodyPr/>
        <a:lstStyle/>
        <a:p>
          <a:endParaRPr lang="en-US"/>
        </a:p>
      </dgm:t>
    </dgm:pt>
    <dgm:pt modelId="{2AB627A7-B887-4D89-8CFB-9CABAB4748B3}" type="sibTrans" cxnId="{4F0F009C-11F8-4C46-B3C2-758ADA12A3A4}">
      <dgm:prSet/>
      <dgm:spPr/>
      <dgm:t>
        <a:bodyPr/>
        <a:lstStyle/>
        <a:p>
          <a:endParaRPr lang="en-US"/>
        </a:p>
      </dgm:t>
    </dgm:pt>
    <dgm:pt modelId="{3D3A173F-4601-4FB6-9AA8-A9D9F280C8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Bahnschrift Light" panose="020B0502040204020203" pitchFamily="34" charset="0"/>
            </a:rPr>
            <a:t>Engagement</a:t>
          </a:r>
        </a:p>
        <a:p>
          <a:pPr>
            <a:lnSpc>
              <a:spcPct val="100000"/>
            </a:lnSpc>
          </a:pPr>
          <a:endParaRPr lang="en-GB" sz="1100" dirty="0">
            <a:latin typeface="Bahnschrift Light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en-GB" sz="1100" dirty="0">
              <a:latin typeface="Bahnschrift Light" panose="020B0502040204020203" pitchFamily="34" charset="0"/>
            </a:rPr>
            <a:t>Work on the ground with the users of the system – real requirement gathering. Not – “this is the new system this is how you use it”.</a:t>
          </a:r>
          <a:endParaRPr lang="en-US" sz="1100" dirty="0">
            <a:latin typeface="Bahnschrift Light" panose="020B0502040204020203" pitchFamily="34" charset="0"/>
          </a:endParaRPr>
        </a:p>
      </dgm:t>
    </dgm:pt>
    <dgm:pt modelId="{669462BD-E144-450A-9909-EB24A876A042}" type="parTrans" cxnId="{15B3E273-2491-4668-8285-1BF9501DABC1}">
      <dgm:prSet/>
      <dgm:spPr/>
      <dgm:t>
        <a:bodyPr/>
        <a:lstStyle/>
        <a:p>
          <a:endParaRPr lang="en-US"/>
        </a:p>
      </dgm:t>
    </dgm:pt>
    <dgm:pt modelId="{23D3C857-CBE1-4176-96E5-C37275F5F559}" type="sibTrans" cxnId="{15B3E273-2491-4668-8285-1BF9501DABC1}">
      <dgm:prSet/>
      <dgm:spPr/>
      <dgm:t>
        <a:bodyPr/>
        <a:lstStyle/>
        <a:p>
          <a:endParaRPr lang="en-US"/>
        </a:p>
      </dgm:t>
    </dgm:pt>
    <dgm:pt modelId="{A0213960-DBC3-4148-BD67-AAE68A0D38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Bahnschrift Light" panose="020B0502040204020203" pitchFamily="34" charset="0"/>
            </a:rPr>
            <a:t>Investment</a:t>
          </a:r>
        </a:p>
        <a:p>
          <a:pPr>
            <a:lnSpc>
              <a:spcPct val="100000"/>
            </a:lnSpc>
          </a:pPr>
          <a:endParaRPr lang="en-GB" sz="1100" dirty="0">
            <a:latin typeface="Bahnschrift Light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en-GB" sz="1100" dirty="0">
              <a:latin typeface="Bahnschrift Light" panose="020B0502040204020203" pitchFamily="34" charset="0"/>
            </a:rPr>
            <a:t>Make changes quickly without sizeable cost</a:t>
          </a:r>
          <a:r>
            <a:rPr lang="en-GB" sz="1400" dirty="0">
              <a:latin typeface="Bahnschrift Light" panose="020B0502040204020203" pitchFamily="34" charset="0"/>
            </a:rPr>
            <a:t>.</a:t>
          </a:r>
          <a:endParaRPr lang="en-US" sz="1400" dirty="0">
            <a:latin typeface="Bahnschrift Light" panose="020B0502040204020203" pitchFamily="34" charset="0"/>
          </a:endParaRPr>
        </a:p>
      </dgm:t>
    </dgm:pt>
    <dgm:pt modelId="{B822C2D0-3694-4E40-BC98-2FD0715EA102}" type="parTrans" cxnId="{6A1E4798-55F6-403A-9B86-46BBA5F97E58}">
      <dgm:prSet/>
      <dgm:spPr/>
      <dgm:t>
        <a:bodyPr/>
        <a:lstStyle/>
        <a:p>
          <a:endParaRPr lang="en-US"/>
        </a:p>
      </dgm:t>
    </dgm:pt>
    <dgm:pt modelId="{8FE5E6AE-C73A-43F1-995C-13AA9058E72A}" type="sibTrans" cxnId="{6A1E4798-55F6-403A-9B86-46BBA5F97E58}">
      <dgm:prSet/>
      <dgm:spPr/>
      <dgm:t>
        <a:bodyPr/>
        <a:lstStyle/>
        <a:p>
          <a:endParaRPr lang="en-US"/>
        </a:p>
      </dgm:t>
    </dgm:pt>
    <dgm:pt modelId="{D03D54A2-4B8A-4117-9072-AC4AFC7C52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Bahnschrift Light" panose="020B0502040204020203" pitchFamily="34" charset="0"/>
            </a:rPr>
            <a:t>Data</a:t>
          </a:r>
          <a:r>
            <a:rPr lang="en-GB" sz="1200" dirty="0">
              <a:latin typeface="Bahnschrift Light" panose="020B0502040204020203" pitchFamily="34" charset="0"/>
            </a:rPr>
            <a:t> </a:t>
          </a:r>
        </a:p>
        <a:p>
          <a:pPr>
            <a:lnSpc>
              <a:spcPct val="100000"/>
            </a:lnSpc>
          </a:pPr>
          <a:endParaRPr lang="en-GB" sz="1200" dirty="0">
            <a:latin typeface="Bahnschrift Light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en-GB" sz="1200" dirty="0">
              <a:latin typeface="Bahnschrift Light" panose="020B0502040204020203" pitchFamily="34" charset="0"/>
            </a:rPr>
            <a:t>Integrate heavily to make sure data is available when you need it at the point of care. Connectors</a:t>
          </a:r>
          <a:endParaRPr lang="en-US" sz="1200" dirty="0">
            <a:latin typeface="Bahnschrift Light" panose="020B0502040204020203" pitchFamily="34" charset="0"/>
          </a:endParaRPr>
        </a:p>
      </dgm:t>
    </dgm:pt>
    <dgm:pt modelId="{2BE51367-C0C8-4C5B-A391-106318A3B555}" type="parTrans" cxnId="{EBDD5BCC-9949-40C9-B6F5-DAE5CF5A505B}">
      <dgm:prSet/>
      <dgm:spPr/>
      <dgm:t>
        <a:bodyPr/>
        <a:lstStyle/>
        <a:p>
          <a:endParaRPr lang="en-US"/>
        </a:p>
      </dgm:t>
    </dgm:pt>
    <dgm:pt modelId="{2540BAA2-888C-4751-9EAE-964CF713CE95}" type="sibTrans" cxnId="{EBDD5BCC-9949-40C9-B6F5-DAE5CF5A505B}">
      <dgm:prSet/>
      <dgm:spPr/>
      <dgm:t>
        <a:bodyPr/>
        <a:lstStyle/>
        <a:p>
          <a:endParaRPr lang="en-US"/>
        </a:p>
      </dgm:t>
    </dgm:pt>
    <dgm:pt modelId="{EF288FCC-B201-47D9-A244-5C7ED1761D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Bahnschrift Light" panose="020B0502040204020203" pitchFamily="34" charset="0"/>
            </a:rPr>
            <a:t>Downsides</a:t>
          </a:r>
        </a:p>
        <a:p>
          <a:pPr>
            <a:lnSpc>
              <a:spcPct val="100000"/>
            </a:lnSpc>
          </a:pPr>
          <a:endParaRPr lang="en-GB" sz="1700" dirty="0">
            <a:latin typeface="Bahnschrift Light" panose="020B0502040204020203" pitchFamily="34" charset="0"/>
          </a:endParaRPr>
        </a:p>
        <a:p>
          <a:pPr>
            <a:lnSpc>
              <a:spcPct val="100000"/>
            </a:lnSpc>
          </a:pPr>
          <a:r>
            <a:rPr lang="en-GB" sz="1100" dirty="0">
              <a:latin typeface="Bahnschrift Light" panose="020B0502040204020203" pitchFamily="34" charset="0"/>
            </a:rPr>
            <a:t>Risks, Internal recruitment, Skillsets </a:t>
          </a:r>
          <a:endParaRPr lang="en-US" sz="1100" dirty="0">
            <a:latin typeface="Bahnschrift Light" panose="020B0502040204020203" pitchFamily="34" charset="0"/>
          </a:endParaRPr>
        </a:p>
      </dgm:t>
    </dgm:pt>
    <dgm:pt modelId="{02F73182-F19D-403A-997E-D70F8DD8D7E8}" type="parTrans" cxnId="{D69A8BF5-A5B3-417F-BC9E-C0476C4B0D77}">
      <dgm:prSet/>
      <dgm:spPr/>
      <dgm:t>
        <a:bodyPr/>
        <a:lstStyle/>
        <a:p>
          <a:endParaRPr lang="en-US"/>
        </a:p>
      </dgm:t>
    </dgm:pt>
    <dgm:pt modelId="{91D39073-2FE3-43B5-BD60-E38295F93029}" type="sibTrans" cxnId="{D69A8BF5-A5B3-417F-BC9E-C0476C4B0D77}">
      <dgm:prSet/>
      <dgm:spPr/>
      <dgm:t>
        <a:bodyPr/>
        <a:lstStyle/>
        <a:p>
          <a:endParaRPr lang="en-US"/>
        </a:p>
      </dgm:t>
    </dgm:pt>
    <dgm:pt modelId="{EE3CB9C8-2077-4898-9981-CA9DE08275FB}" type="pres">
      <dgm:prSet presAssocID="{0B9F2866-AA6F-4878-851B-64B90FF3EE17}" presName="root" presStyleCnt="0">
        <dgm:presLayoutVars>
          <dgm:dir/>
          <dgm:resizeHandles val="exact"/>
        </dgm:presLayoutVars>
      </dgm:prSet>
      <dgm:spPr/>
    </dgm:pt>
    <dgm:pt modelId="{0E1A9179-D617-4510-93C3-3423F6F1920D}" type="pres">
      <dgm:prSet presAssocID="{4C71BF12-377A-4AAD-944B-8AC999AC40D2}" presName="compNode" presStyleCnt="0"/>
      <dgm:spPr/>
    </dgm:pt>
    <dgm:pt modelId="{A24799C0-E466-4456-8CB4-25384CE1BE46}" type="pres">
      <dgm:prSet presAssocID="{4C71BF12-377A-4AAD-944B-8AC999AC40D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95FB7CE-4CE0-4B5A-96CA-3F6451AE5679}" type="pres">
      <dgm:prSet presAssocID="{4C71BF12-377A-4AAD-944B-8AC999AC40D2}" presName="spaceRect" presStyleCnt="0"/>
      <dgm:spPr/>
    </dgm:pt>
    <dgm:pt modelId="{2513F0D7-7D77-4702-99A3-5058A7306BBC}" type="pres">
      <dgm:prSet presAssocID="{4C71BF12-377A-4AAD-944B-8AC999AC40D2}" presName="textRect" presStyleLbl="revTx" presStyleIdx="0" presStyleCnt="7">
        <dgm:presLayoutVars>
          <dgm:chMax val="1"/>
          <dgm:chPref val="1"/>
        </dgm:presLayoutVars>
      </dgm:prSet>
      <dgm:spPr/>
    </dgm:pt>
    <dgm:pt modelId="{1D0710BC-E5B1-4DFF-9B3B-9ADAF25C8952}" type="pres">
      <dgm:prSet presAssocID="{077CF589-5846-4D96-8B52-639E31CDB339}" presName="sibTrans" presStyleCnt="0"/>
      <dgm:spPr/>
    </dgm:pt>
    <dgm:pt modelId="{9EA5AFA9-78C1-496D-988F-AE76F58AAC86}" type="pres">
      <dgm:prSet presAssocID="{8DF152EF-5985-4273-9023-4AE41A0887BC}" presName="compNode" presStyleCnt="0"/>
      <dgm:spPr/>
    </dgm:pt>
    <dgm:pt modelId="{EF98C4E6-55A1-400E-894F-76EE6458ABA5}" type="pres">
      <dgm:prSet presAssocID="{8DF152EF-5985-4273-9023-4AE41A0887B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E479314-60CE-414F-A014-EF0BBDE1AF76}" type="pres">
      <dgm:prSet presAssocID="{8DF152EF-5985-4273-9023-4AE41A0887BC}" presName="spaceRect" presStyleCnt="0"/>
      <dgm:spPr/>
    </dgm:pt>
    <dgm:pt modelId="{8EFD7291-EAE1-4F81-A3F0-2EF05A26DDFC}" type="pres">
      <dgm:prSet presAssocID="{8DF152EF-5985-4273-9023-4AE41A0887BC}" presName="textRect" presStyleLbl="revTx" presStyleIdx="1" presStyleCnt="7">
        <dgm:presLayoutVars>
          <dgm:chMax val="1"/>
          <dgm:chPref val="1"/>
        </dgm:presLayoutVars>
      </dgm:prSet>
      <dgm:spPr/>
    </dgm:pt>
    <dgm:pt modelId="{245AA04B-9DEF-427F-8568-1B1AF80AD707}" type="pres">
      <dgm:prSet presAssocID="{C9805704-4A5B-4DCD-AAD9-8F0551D99C54}" presName="sibTrans" presStyleCnt="0"/>
      <dgm:spPr/>
    </dgm:pt>
    <dgm:pt modelId="{086399FB-25DF-4B14-9E7B-D993FDC2F64B}" type="pres">
      <dgm:prSet presAssocID="{B712E026-A820-4755-9EFA-DFD727603B75}" presName="compNode" presStyleCnt="0"/>
      <dgm:spPr/>
    </dgm:pt>
    <dgm:pt modelId="{6C2E2C47-2F5C-45F6-B541-ED3CE571CA12}" type="pres">
      <dgm:prSet presAssocID="{B712E026-A820-4755-9EFA-DFD727603B7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7CA66B78-5A46-459B-B31E-C2A05236DC23}" type="pres">
      <dgm:prSet presAssocID="{B712E026-A820-4755-9EFA-DFD727603B75}" presName="spaceRect" presStyleCnt="0"/>
      <dgm:spPr/>
    </dgm:pt>
    <dgm:pt modelId="{BF618CD2-D094-4CF0-8FB7-3DA8B191BDF3}" type="pres">
      <dgm:prSet presAssocID="{B712E026-A820-4755-9EFA-DFD727603B75}" presName="textRect" presStyleLbl="revTx" presStyleIdx="2" presStyleCnt="7" custScaleY="145322" custLinFactNeighborX="-2362" custLinFactNeighborY="2716">
        <dgm:presLayoutVars>
          <dgm:chMax val="1"/>
          <dgm:chPref val="1"/>
        </dgm:presLayoutVars>
      </dgm:prSet>
      <dgm:spPr/>
    </dgm:pt>
    <dgm:pt modelId="{E7BD08DE-D3BA-40A8-B9AD-5FACA1EC6D56}" type="pres">
      <dgm:prSet presAssocID="{2AB627A7-B887-4D89-8CFB-9CABAB4748B3}" presName="sibTrans" presStyleCnt="0"/>
      <dgm:spPr/>
    </dgm:pt>
    <dgm:pt modelId="{5D0696BE-0EBE-4EA5-B702-22290DAD4F28}" type="pres">
      <dgm:prSet presAssocID="{3D3A173F-4601-4FB6-9AA8-A9D9F280C898}" presName="compNode" presStyleCnt="0"/>
      <dgm:spPr/>
    </dgm:pt>
    <dgm:pt modelId="{75A4C7E6-9089-47CF-9A9C-7E98B282EF80}" type="pres">
      <dgm:prSet presAssocID="{3D3A173F-4601-4FB6-9AA8-A9D9F280C89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8C5DC4E3-F071-4216-8A46-063DF378B773}" type="pres">
      <dgm:prSet presAssocID="{3D3A173F-4601-4FB6-9AA8-A9D9F280C898}" presName="spaceRect" presStyleCnt="0"/>
      <dgm:spPr/>
    </dgm:pt>
    <dgm:pt modelId="{80E35711-8DAB-4AF2-A147-B2E6B8937ED1}" type="pres">
      <dgm:prSet presAssocID="{3D3A173F-4601-4FB6-9AA8-A9D9F280C898}" presName="textRect" presStyleLbl="revTx" presStyleIdx="3" presStyleCnt="7">
        <dgm:presLayoutVars>
          <dgm:chMax val="1"/>
          <dgm:chPref val="1"/>
        </dgm:presLayoutVars>
      </dgm:prSet>
      <dgm:spPr/>
    </dgm:pt>
    <dgm:pt modelId="{9E4DCB39-B4F1-4805-8EAD-4336F6492963}" type="pres">
      <dgm:prSet presAssocID="{23D3C857-CBE1-4176-96E5-C37275F5F559}" presName="sibTrans" presStyleCnt="0"/>
      <dgm:spPr/>
    </dgm:pt>
    <dgm:pt modelId="{26500A17-A43E-467D-9167-CB74C721B460}" type="pres">
      <dgm:prSet presAssocID="{A0213960-DBC3-4148-BD67-AAE68A0D384D}" presName="compNode" presStyleCnt="0"/>
      <dgm:spPr/>
    </dgm:pt>
    <dgm:pt modelId="{9F08FC5F-35C2-4C2D-858B-B98FD27DC0D4}" type="pres">
      <dgm:prSet presAssocID="{A0213960-DBC3-4148-BD67-AAE68A0D384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9C756CA5-2ABD-43AC-96FB-674F372717E9}" type="pres">
      <dgm:prSet presAssocID="{A0213960-DBC3-4148-BD67-AAE68A0D384D}" presName="spaceRect" presStyleCnt="0"/>
      <dgm:spPr/>
    </dgm:pt>
    <dgm:pt modelId="{82FE3E8C-9544-4BCD-862E-20823F2F2248}" type="pres">
      <dgm:prSet presAssocID="{A0213960-DBC3-4148-BD67-AAE68A0D384D}" presName="textRect" presStyleLbl="revTx" presStyleIdx="4" presStyleCnt="7">
        <dgm:presLayoutVars>
          <dgm:chMax val="1"/>
          <dgm:chPref val="1"/>
        </dgm:presLayoutVars>
      </dgm:prSet>
      <dgm:spPr/>
    </dgm:pt>
    <dgm:pt modelId="{CC8C593E-32C9-4707-802B-A242BB651329}" type="pres">
      <dgm:prSet presAssocID="{8FE5E6AE-C73A-43F1-995C-13AA9058E72A}" presName="sibTrans" presStyleCnt="0"/>
      <dgm:spPr/>
    </dgm:pt>
    <dgm:pt modelId="{C9F002F8-2045-414C-BC80-F16C0213F61D}" type="pres">
      <dgm:prSet presAssocID="{D03D54A2-4B8A-4117-9072-AC4AFC7C52E7}" presName="compNode" presStyleCnt="0"/>
      <dgm:spPr/>
    </dgm:pt>
    <dgm:pt modelId="{2E81E520-444D-4376-BF8B-88D8E21567F0}" type="pres">
      <dgm:prSet presAssocID="{D03D54A2-4B8A-4117-9072-AC4AFC7C52E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F55503E1-3610-4B95-9C4C-F1865BD849FF}" type="pres">
      <dgm:prSet presAssocID="{D03D54A2-4B8A-4117-9072-AC4AFC7C52E7}" presName="spaceRect" presStyleCnt="0"/>
      <dgm:spPr/>
    </dgm:pt>
    <dgm:pt modelId="{2C106EB2-54EB-45E8-AB34-12A3253D2B0F}" type="pres">
      <dgm:prSet presAssocID="{D03D54A2-4B8A-4117-9072-AC4AFC7C52E7}" presName="textRect" presStyleLbl="revTx" presStyleIdx="5" presStyleCnt="7">
        <dgm:presLayoutVars>
          <dgm:chMax val="1"/>
          <dgm:chPref val="1"/>
        </dgm:presLayoutVars>
      </dgm:prSet>
      <dgm:spPr/>
    </dgm:pt>
    <dgm:pt modelId="{058E6765-4C5C-4FDA-99F6-96F8051CFFBF}" type="pres">
      <dgm:prSet presAssocID="{2540BAA2-888C-4751-9EAE-964CF713CE95}" presName="sibTrans" presStyleCnt="0"/>
      <dgm:spPr/>
    </dgm:pt>
    <dgm:pt modelId="{C6955615-A484-4846-AB9E-6CB9F1407F86}" type="pres">
      <dgm:prSet presAssocID="{EF288FCC-B201-47D9-A244-5C7ED1761DC5}" presName="compNode" presStyleCnt="0"/>
      <dgm:spPr/>
    </dgm:pt>
    <dgm:pt modelId="{4493ED93-528C-426B-9FEB-E9B44A3DCE52}" type="pres">
      <dgm:prSet presAssocID="{EF288FCC-B201-47D9-A244-5C7ED1761DC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F32DEC60-D550-4EED-AC16-CF62D72F8098}" type="pres">
      <dgm:prSet presAssocID="{EF288FCC-B201-47D9-A244-5C7ED1761DC5}" presName="spaceRect" presStyleCnt="0"/>
      <dgm:spPr/>
    </dgm:pt>
    <dgm:pt modelId="{B8137396-88FE-44F1-BE5A-9165B06F17A6}" type="pres">
      <dgm:prSet presAssocID="{EF288FCC-B201-47D9-A244-5C7ED1761DC5}" presName="textRect" presStyleLbl="revTx" presStyleIdx="6" presStyleCnt="7" custScaleY="112468" custLinFactNeighborX="152" custLinFactNeighborY="7578">
        <dgm:presLayoutVars>
          <dgm:chMax val="1"/>
          <dgm:chPref val="1"/>
        </dgm:presLayoutVars>
      </dgm:prSet>
      <dgm:spPr/>
    </dgm:pt>
  </dgm:ptLst>
  <dgm:cxnLst>
    <dgm:cxn modelId="{DE1DC20B-B1A3-4E7F-A576-AA23882D48B4}" type="presOf" srcId="{A0213960-DBC3-4148-BD67-AAE68A0D384D}" destId="{82FE3E8C-9544-4BCD-862E-20823F2F2248}" srcOrd="0" destOrd="0" presId="urn:microsoft.com/office/officeart/2018/2/layout/IconLabelList"/>
    <dgm:cxn modelId="{5B65AA0C-4EA3-40C2-B611-4A7B8138C9CC}" type="presOf" srcId="{EF288FCC-B201-47D9-A244-5C7ED1761DC5}" destId="{B8137396-88FE-44F1-BE5A-9165B06F17A6}" srcOrd="0" destOrd="0" presId="urn:microsoft.com/office/officeart/2018/2/layout/IconLabelList"/>
    <dgm:cxn modelId="{EE7F9119-4BD3-42B3-BF56-620D24870538}" type="presOf" srcId="{4C71BF12-377A-4AAD-944B-8AC999AC40D2}" destId="{2513F0D7-7D77-4702-99A3-5058A7306BBC}" srcOrd="0" destOrd="0" presId="urn:microsoft.com/office/officeart/2018/2/layout/IconLabelList"/>
    <dgm:cxn modelId="{184BE730-91F3-4EB9-86DB-843F22381123}" srcId="{0B9F2866-AA6F-4878-851B-64B90FF3EE17}" destId="{8DF152EF-5985-4273-9023-4AE41A0887BC}" srcOrd="1" destOrd="0" parTransId="{CBB7ADA9-88C8-4C24-B7D3-D54E5715360C}" sibTransId="{C9805704-4A5B-4DCD-AAD9-8F0551D99C54}"/>
    <dgm:cxn modelId="{8A3FA53D-B08B-4D30-9CAB-A3644208883E}" type="presOf" srcId="{B712E026-A820-4755-9EFA-DFD727603B75}" destId="{BF618CD2-D094-4CF0-8FB7-3DA8B191BDF3}" srcOrd="0" destOrd="0" presId="urn:microsoft.com/office/officeart/2018/2/layout/IconLabelList"/>
    <dgm:cxn modelId="{15B3E273-2491-4668-8285-1BF9501DABC1}" srcId="{0B9F2866-AA6F-4878-851B-64B90FF3EE17}" destId="{3D3A173F-4601-4FB6-9AA8-A9D9F280C898}" srcOrd="3" destOrd="0" parTransId="{669462BD-E144-450A-9909-EB24A876A042}" sibTransId="{23D3C857-CBE1-4176-96E5-C37275F5F559}"/>
    <dgm:cxn modelId="{4652B555-4A8D-4DBF-83C4-23A190890676}" type="presOf" srcId="{8DF152EF-5985-4273-9023-4AE41A0887BC}" destId="{8EFD7291-EAE1-4F81-A3F0-2EF05A26DDFC}" srcOrd="0" destOrd="0" presId="urn:microsoft.com/office/officeart/2018/2/layout/IconLabelList"/>
    <dgm:cxn modelId="{85BF5759-5F20-4E87-8204-2A37CCBA8577}" type="presOf" srcId="{3D3A173F-4601-4FB6-9AA8-A9D9F280C898}" destId="{80E35711-8DAB-4AF2-A147-B2E6B8937ED1}" srcOrd="0" destOrd="0" presId="urn:microsoft.com/office/officeart/2018/2/layout/IconLabelList"/>
    <dgm:cxn modelId="{6A1E4798-55F6-403A-9B86-46BBA5F97E58}" srcId="{0B9F2866-AA6F-4878-851B-64B90FF3EE17}" destId="{A0213960-DBC3-4148-BD67-AAE68A0D384D}" srcOrd="4" destOrd="0" parTransId="{B822C2D0-3694-4E40-BC98-2FD0715EA102}" sibTransId="{8FE5E6AE-C73A-43F1-995C-13AA9058E72A}"/>
    <dgm:cxn modelId="{4F0F009C-11F8-4C46-B3C2-758ADA12A3A4}" srcId="{0B9F2866-AA6F-4878-851B-64B90FF3EE17}" destId="{B712E026-A820-4755-9EFA-DFD727603B75}" srcOrd="2" destOrd="0" parTransId="{F6BCCAEC-AE2B-41EC-A94F-0104BF656964}" sibTransId="{2AB627A7-B887-4D89-8CFB-9CABAB4748B3}"/>
    <dgm:cxn modelId="{C29151BB-8F90-4F48-84C6-AA402D0A9972}" type="presOf" srcId="{D03D54A2-4B8A-4117-9072-AC4AFC7C52E7}" destId="{2C106EB2-54EB-45E8-AB34-12A3253D2B0F}" srcOrd="0" destOrd="0" presId="urn:microsoft.com/office/officeart/2018/2/layout/IconLabelList"/>
    <dgm:cxn modelId="{B096D1C8-CCAB-42F4-AA66-92AB45D2314D}" type="presOf" srcId="{0B9F2866-AA6F-4878-851B-64B90FF3EE17}" destId="{EE3CB9C8-2077-4898-9981-CA9DE08275FB}" srcOrd="0" destOrd="0" presId="urn:microsoft.com/office/officeart/2018/2/layout/IconLabelList"/>
    <dgm:cxn modelId="{EBDD5BCC-9949-40C9-B6F5-DAE5CF5A505B}" srcId="{0B9F2866-AA6F-4878-851B-64B90FF3EE17}" destId="{D03D54A2-4B8A-4117-9072-AC4AFC7C52E7}" srcOrd="5" destOrd="0" parTransId="{2BE51367-C0C8-4C5B-A391-106318A3B555}" sibTransId="{2540BAA2-888C-4751-9EAE-964CF713CE95}"/>
    <dgm:cxn modelId="{D69A8BF5-A5B3-417F-BC9E-C0476C4B0D77}" srcId="{0B9F2866-AA6F-4878-851B-64B90FF3EE17}" destId="{EF288FCC-B201-47D9-A244-5C7ED1761DC5}" srcOrd="6" destOrd="0" parTransId="{02F73182-F19D-403A-997E-D70F8DD8D7E8}" sibTransId="{91D39073-2FE3-43B5-BD60-E38295F93029}"/>
    <dgm:cxn modelId="{C3A9FFF6-0045-48BF-A5C9-072FF0A9EDDF}" srcId="{0B9F2866-AA6F-4878-851B-64B90FF3EE17}" destId="{4C71BF12-377A-4AAD-944B-8AC999AC40D2}" srcOrd="0" destOrd="0" parTransId="{4C337337-0558-42D0-8613-8CD11B6CC59B}" sibTransId="{077CF589-5846-4D96-8B52-639E31CDB339}"/>
    <dgm:cxn modelId="{F0047B32-E1B6-4FB8-A989-69557C205E45}" type="presParOf" srcId="{EE3CB9C8-2077-4898-9981-CA9DE08275FB}" destId="{0E1A9179-D617-4510-93C3-3423F6F1920D}" srcOrd="0" destOrd="0" presId="urn:microsoft.com/office/officeart/2018/2/layout/IconLabelList"/>
    <dgm:cxn modelId="{5289EF03-37A6-4613-B6F7-89AA1110D040}" type="presParOf" srcId="{0E1A9179-D617-4510-93C3-3423F6F1920D}" destId="{A24799C0-E466-4456-8CB4-25384CE1BE46}" srcOrd="0" destOrd="0" presId="urn:microsoft.com/office/officeart/2018/2/layout/IconLabelList"/>
    <dgm:cxn modelId="{36A43555-F2C0-4335-9B24-DE686F0F2E7B}" type="presParOf" srcId="{0E1A9179-D617-4510-93C3-3423F6F1920D}" destId="{C95FB7CE-4CE0-4B5A-96CA-3F6451AE5679}" srcOrd="1" destOrd="0" presId="urn:microsoft.com/office/officeart/2018/2/layout/IconLabelList"/>
    <dgm:cxn modelId="{93380524-2AE5-4D0B-851D-C82F76D5A08F}" type="presParOf" srcId="{0E1A9179-D617-4510-93C3-3423F6F1920D}" destId="{2513F0D7-7D77-4702-99A3-5058A7306BBC}" srcOrd="2" destOrd="0" presId="urn:microsoft.com/office/officeart/2018/2/layout/IconLabelList"/>
    <dgm:cxn modelId="{294E2F35-EA51-475D-8952-398116E016C0}" type="presParOf" srcId="{EE3CB9C8-2077-4898-9981-CA9DE08275FB}" destId="{1D0710BC-E5B1-4DFF-9B3B-9ADAF25C8952}" srcOrd="1" destOrd="0" presId="urn:microsoft.com/office/officeart/2018/2/layout/IconLabelList"/>
    <dgm:cxn modelId="{85E80739-EAD1-4675-B1AF-A8EB236B209C}" type="presParOf" srcId="{EE3CB9C8-2077-4898-9981-CA9DE08275FB}" destId="{9EA5AFA9-78C1-496D-988F-AE76F58AAC86}" srcOrd="2" destOrd="0" presId="urn:microsoft.com/office/officeart/2018/2/layout/IconLabelList"/>
    <dgm:cxn modelId="{1BC5BD39-A712-4525-A099-AE71005B82C7}" type="presParOf" srcId="{9EA5AFA9-78C1-496D-988F-AE76F58AAC86}" destId="{EF98C4E6-55A1-400E-894F-76EE6458ABA5}" srcOrd="0" destOrd="0" presId="urn:microsoft.com/office/officeart/2018/2/layout/IconLabelList"/>
    <dgm:cxn modelId="{EDC81780-0490-4DE8-9F7B-FB0F8ACB5F84}" type="presParOf" srcId="{9EA5AFA9-78C1-496D-988F-AE76F58AAC86}" destId="{DE479314-60CE-414F-A014-EF0BBDE1AF76}" srcOrd="1" destOrd="0" presId="urn:microsoft.com/office/officeart/2018/2/layout/IconLabelList"/>
    <dgm:cxn modelId="{DABB4846-D582-4E94-A3FD-3B10F1D0C3B0}" type="presParOf" srcId="{9EA5AFA9-78C1-496D-988F-AE76F58AAC86}" destId="{8EFD7291-EAE1-4F81-A3F0-2EF05A26DDFC}" srcOrd="2" destOrd="0" presId="urn:microsoft.com/office/officeart/2018/2/layout/IconLabelList"/>
    <dgm:cxn modelId="{0C415BEC-BA35-4C26-B32C-26775ED677CC}" type="presParOf" srcId="{EE3CB9C8-2077-4898-9981-CA9DE08275FB}" destId="{245AA04B-9DEF-427F-8568-1B1AF80AD707}" srcOrd="3" destOrd="0" presId="urn:microsoft.com/office/officeart/2018/2/layout/IconLabelList"/>
    <dgm:cxn modelId="{FC91051F-40A9-4921-9BF9-6B6ACB7A8409}" type="presParOf" srcId="{EE3CB9C8-2077-4898-9981-CA9DE08275FB}" destId="{086399FB-25DF-4B14-9E7B-D993FDC2F64B}" srcOrd="4" destOrd="0" presId="urn:microsoft.com/office/officeart/2018/2/layout/IconLabelList"/>
    <dgm:cxn modelId="{2ACB00DB-3BAB-48FA-99D6-C4F4FEEE47DD}" type="presParOf" srcId="{086399FB-25DF-4B14-9E7B-D993FDC2F64B}" destId="{6C2E2C47-2F5C-45F6-B541-ED3CE571CA12}" srcOrd="0" destOrd="0" presId="urn:microsoft.com/office/officeart/2018/2/layout/IconLabelList"/>
    <dgm:cxn modelId="{FE9DD8F0-BB12-4E9C-ABC4-1E72FCF8DDD5}" type="presParOf" srcId="{086399FB-25DF-4B14-9E7B-D993FDC2F64B}" destId="{7CA66B78-5A46-459B-B31E-C2A05236DC23}" srcOrd="1" destOrd="0" presId="urn:microsoft.com/office/officeart/2018/2/layout/IconLabelList"/>
    <dgm:cxn modelId="{343781AB-1F5F-4597-9AAA-C921D1A67666}" type="presParOf" srcId="{086399FB-25DF-4B14-9E7B-D993FDC2F64B}" destId="{BF618CD2-D094-4CF0-8FB7-3DA8B191BDF3}" srcOrd="2" destOrd="0" presId="urn:microsoft.com/office/officeart/2018/2/layout/IconLabelList"/>
    <dgm:cxn modelId="{03759AC1-ADD0-4B85-AC77-1C3E91DE8F5A}" type="presParOf" srcId="{EE3CB9C8-2077-4898-9981-CA9DE08275FB}" destId="{E7BD08DE-D3BA-40A8-B9AD-5FACA1EC6D56}" srcOrd="5" destOrd="0" presId="urn:microsoft.com/office/officeart/2018/2/layout/IconLabelList"/>
    <dgm:cxn modelId="{A16C70A4-9E06-4830-A129-2F328308FBB0}" type="presParOf" srcId="{EE3CB9C8-2077-4898-9981-CA9DE08275FB}" destId="{5D0696BE-0EBE-4EA5-B702-22290DAD4F28}" srcOrd="6" destOrd="0" presId="urn:microsoft.com/office/officeart/2018/2/layout/IconLabelList"/>
    <dgm:cxn modelId="{912C4813-A039-4933-BFBD-4D19ED0DB774}" type="presParOf" srcId="{5D0696BE-0EBE-4EA5-B702-22290DAD4F28}" destId="{75A4C7E6-9089-47CF-9A9C-7E98B282EF80}" srcOrd="0" destOrd="0" presId="urn:microsoft.com/office/officeart/2018/2/layout/IconLabelList"/>
    <dgm:cxn modelId="{BD9BAF2B-0009-4AC2-A547-A8A6CE91D4DC}" type="presParOf" srcId="{5D0696BE-0EBE-4EA5-B702-22290DAD4F28}" destId="{8C5DC4E3-F071-4216-8A46-063DF378B773}" srcOrd="1" destOrd="0" presId="urn:microsoft.com/office/officeart/2018/2/layout/IconLabelList"/>
    <dgm:cxn modelId="{9469B5C3-3257-4BF5-8B34-D7EE654F09B2}" type="presParOf" srcId="{5D0696BE-0EBE-4EA5-B702-22290DAD4F28}" destId="{80E35711-8DAB-4AF2-A147-B2E6B8937ED1}" srcOrd="2" destOrd="0" presId="urn:microsoft.com/office/officeart/2018/2/layout/IconLabelList"/>
    <dgm:cxn modelId="{72EE1EA9-8206-4EC5-8F78-6A0403108A49}" type="presParOf" srcId="{EE3CB9C8-2077-4898-9981-CA9DE08275FB}" destId="{9E4DCB39-B4F1-4805-8EAD-4336F6492963}" srcOrd="7" destOrd="0" presId="urn:microsoft.com/office/officeart/2018/2/layout/IconLabelList"/>
    <dgm:cxn modelId="{CB03691E-E937-4DE6-9BE9-4ED0554A735F}" type="presParOf" srcId="{EE3CB9C8-2077-4898-9981-CA9DE08275FB}" destId="{26500A17-A43E-467D-9167-CB74C721B460}" srcOrd="8" destOrd="0" presId="urn:microsoft.com/office/officeart/2018/2/layout/IconLabelList"/>
    <dgm:cxn modelId="{4128FEAA-8E47-4DE7-8764-6BC8E1717197}" type="presParOf" srcId="{26500A17-A43E-467D-9167-CB74C721B460}" destId="{9F08FC5F-35C2-4C2D-858B-B98FD27DC0D4}" srcOrd="0" destOrd="0" presId="urn:microsoft.com/office/officeart/2018/2/layout/IconLabelList"/>
    <dgm:cxn modelId="{BA749019-9742-4E88-B263-5AE2B362A8C5}" type="presParOf" srcId="{26500A17-A43E-467D-9167-CB74C721B460}" destId="{9C756CA5-2ABD-43AC-96FB-674F372717E9}" srcOrd="1" destOrd="0" presId="urn:microsoft.com/office/officeart/2018/2/layout/IconLabelList"/>
    <dgm:cxn modelId="{488B011C-B1A6-4CFE-80D1-ADE397E0DAB5}" type="presParOf" srcId="{26500A17-A43E-467D-9167-CB74C721B460}" destId="{82FE3E8C-9544-4BCD-862E-20823F2F2248}" srcOrd="2" destOrd="0" presId="urn:microsoft.com/office/officeart/2018/2/layout/IconLabelList"/>
    <dgm:cxn modelId="{2A995E2F-F5FA-4D70-BE56-93BA23E54F9C}" type="presParOf" srcId="{EE3CB9C8-2077-4898-9981-CA9DE08275FB}" destId="{CC8C593E-32C9-4707-802B-A242BB651329}" srcOrd="9" destOrd="0" presId="urn:microsoft.com/office/officeart/2018/2/layout/IconLabelList"/>
    <dgm:cxn modelId="{D73ED06A-8FC5-49CC-A8B7-2C547B9237B3}" type="presParOf" srcId="{EE3CB9C8-2077-4898-9981-CA9DE08275FB}" destId="{C9F002F8-2045-414C-BC80-F16C0213F61D}" srcOrd="10" destOrd="0" presId="urn:microsoft.com/office/officeart/2018/2/layout/IconLabelList"/>
    <dgm:cxn modelId="{88787E51-5A19-43E3-92CA-16D4AA4D092C}" type="presParOf" srcId="{C9F002F8-2045-414C-BC80-F16C0213F61D}" destId="{2E81E520-444D-4376-BF8B-88D8E21567F0}" srcOrd="0" destOrd="0" presId="urn:microsoft.com/office/officeart/2018/2/layout/IconLabelList"/>
    <dgm:cxn modelId="{881FD119-BF1B-4520-8840-43E55127BB5E}" type="presParOf" srcId="{C9F002F8-2045-414C-BC80-F16C0213F61D}" destId="{F55503E1-3610-4B95-9C4C-F1865BD849FF}" srcOrd="1" destOrd="0" presId="urn:microsoft.com/office/officeart/2018/2/layout/IconLabelList"/>
    <dgm:cxn modelId="{E6274CDE-1823-480B-87EC-AA29F870F922}" type="presParOf" srcId="{C9F002F8-2045-414C-BC80-F16C0213F61D}" destId="{2C106EB2-54EB-45E8-AB34-12A3253D2B0F}" srcOrd="2" destOrd="0" presId="urn:microsoft.com/office/officeart/2018/2/layout/IconLabelList"/>
    <dgm:cxn modelId="{571C7570-5584-4B99-95DC-1D2231D8B1C9}" type="presParOf" srcId="{EE3CB9C8-2077-4898-9981-CA9DE08275FB}" destId="{058E6765-4C5C-4FDA-99F6-96F8051CFFBF}" srcOrd="11" destOrd="0" presId="urn:microsoft.com/office/officeart/2018/2/layout/IconLabelList"/>
    <dgm:cxn modelId="{FE2EDD11-D493-4742-A3F2-C87EC5D730BD}" type="presParOf" srcId="{EE3CB9C8-2077-4898-9981-CA9DE08275FB}" destId="{C6955615-A484-4846-AB9E-6CB9F1407F86}" srcOrd="12" destOrd="0" presId="urn:microsoft.com/office/officeart/2018/2/layout/IconLabelList"/>
    <dgm:cxn modelId="{CDC3B243-831E-4257-AC09-B53824F6E869}" type="presParOf" srcId="{C6955615-A484-4846-AB9E-6CB9F1407F86}" destId="{4493ED93-528C-426B-9FEB-E9B44A3DCE52}" srcOrd="0" destOrd="0" presId="urn:microsoft.com/office/officeart/2018/2/layout/IconLabelList"/>
    <dgm:cxn modelId="{F8B742D9-7A1E-4591-8938-2989A55C9E0C}" type="presParOf" srcId="{C6955615-A484-4846-AB9E-6CB9F1407F86}" destId="{F32DEC60-D550-4EED-AC16-CF62D72F8098}" srcOrd="1" destOrd="0" presId="urn:microsoft.com/office/officeart/2018/2/layout/IconLabelList"/>
    <dgm:cxn modelId="{1F24EFFB-8013-4C95-93DB-1FB98667FB05}" type="presParOf" srcId="{C6955615-A484-4846-AB9E-6CB9F1407F86}" destId="{B8137396-88FE-44F1-BE5A-9165B06F17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35667-0B56-4A46-BDDF-FF209C4CF90E}">
      <dsp:nvSpPr>
        <dsp:cNvPr id="0" name=""/>
        <dsp:cNvSpPr/>
      </dsp:nvSpPr>
      <dsp:spPr>
        <a:xfrm>
          <a:off x="0" y="0"/>
          <a:ext cx="6245265" cy="6833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E7EEB-F7A5-4F6A-A1EE-4FCD8145E39E}">
      <dsp:nvSpPr>
        <dsp:cNvPr id="0" name=""/>
        <dsp:cNvSpPr/>
      </dsp:nvSpPr>
      <dsp:spPr>
        <a:xfrm>
          <a:off x="206716" y="155360"/>
          <a:ext cx="375849" cy="375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92E5D-5EB8-45AB-B620-81CC7B78A12A}">
      <dsp:nvSpPr>
        <dsp:cNvPr id="0" name=""/>
        <dsp:cNvSpPr/>
      </dsp:nvSpPr>
      <dsp:spPr>
        <a:xfrm>
          <a:off x="789282" y="1603"/>
          <a:ext cx="5455982" cy="6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22" tIns="72322" rIns="72322" bIns="72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Bahnschrift Light" panose="020B0502040204020203" pitchFamily="34" charset="0"/>
            </a:rPr>
            <a:t>Its poor and its slow……</a:t>
          </a:r>
          <a:endParaRPr lang="en-US" sz="1900" kern="1200" dirty="0">
            <a:latin typeface="Bahnschrift Light" panose="020B0502040204020203" pitchFamily="34" charset="0"/>
          </a:endParaRPr>
        </a:p>
      </dsp:txBody>
      <dsp:txXfrm>
        <a:off x="789282" y="1603"/>
        <a:ext cx="5455982" cy="683361"/>
      </dsp:txXfrm>
    </dsp:sp>
    <dsp:sp modelId="{8A9437EC-AFE3-4E21-8967-A6554FFAA3C9}">
      <dsp:nvSpPr>
        <dsp:cNvPr id="0" name=""/>
        <dsp:cNvSpPr/>
      </dsp:nvSpPr>
      <dsp:spPr>
        <a:xfrm>
          <a:off x="0" y="855806"/>
          <a:ext cx="6245265" cy="6833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6B36-18C2-43C7-8A9D-6402249B1EED}">
      <dsp:nvSpPr>
        <dsp:cNvPr id="0" name=""/>
        <dsp:cNvSpPr/>
      </dsp:nvSpPr>
      <dsp:spPr>
        <a:xfrm>
          <a:off x="206716" y="1009562"/>
          <a:ext cx="375849" cy="375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33EB5-AC8E-45C8-9627-54C7022B78CD}">
      <dsp:nvSpPr>
        <dsp:cNvPr id="0" name=""/>
        <dsp:cNvSpPr/>
      </dsp:nvSpPr>
      <dsp:spPr>
        <a:xfrm>
          <a:off x="789282" y="855806"/>
          <a:ext cx="5455982" cy="6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22" tIns="72322" rIns="72322" bIns="72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Bahnschrift Light" panose="020B0502040204020203" pitchFamily="34" charset="0"/>
            </a:rPr>
            <a:t>#wearenotwaiting </a:t>
          </a:r>
          <a:endParaRPr lang="en-US" sz="1900" kern="1200" dirty="0">
            <a:latin typeface="Bahnschrift Light" panose="020B0502040204020203" pitchFamily="34" charset="0"/>
          </a:endParaRPr>
        </a:p>
      </dsp:txBody>
      <dsp:txXfrm>
        <a:off x="789282" y="855806"/>
        <a:ext cx="5455982" cy="683361"/>
      </dsp:txXfrm>
    </dsp:sp>
    <dsp:sp modelId="{0418C1DE-FC69-4C3C-93D0-3A7DCC9F500C}">
      <dsp:nvSpPr>
        <dsp:cNvPr id="0" name=""/>
        <dsp:cNvSpPr/>
      </dsp:nvSpPr>
      <dsp:spPr>
        <a:xfrm>
          <a:off x="0" y="1710008"/>
          <a:ext cx="6245265" cy="6833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81783-ED7E-4556-90DA-68EED02BCC15}">
      <dsp:nvSpPr>
        <dsp:cNvPr id="0" name=""/>
        <dsp:cNvSpPr/>
      </dsp:nvSpPr>
      <dsp:spPr>
        <a:xfrm>
          <a:off x="206716" y="1863764"/>
          <a:ext cx="375849" cy="3758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74260-324D-4B76-931E-9F5BEAE81F80}">
      <dsp:nvSpPr>
        <dsp:cNvPr id="0" name=""/>
        <dsp:cNvSpPr/>
      </dsp:nvSpPr>
      <dsp:spPr>
        <a:xfrm>
          <a:off x="789282" y="1710008"/>
          <a:ext cx="5455982" cy="6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22" tIns="72322" rIns="72322" bIns="72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Bahnschrift Light" panose="020B0502040204020203" pitchFamily="34" charset="0"/>
            </a:rPr>
            <a:t>No interest in solving problems for the 1% (i.e not small children with diabetes)</a:t>
          </a:r>
          <a:endParaRPr lang="en-US" sz="1900" kern="1200">
            <a:latin typeface="Bahnschrift Light" panose="020B0502040204020203" pitchFamily="34" charset="0"/>
          </a:endParaRPr>
        </a:p>
      </dsp:txBody>
      <dsp:txXfrm>
        <a:off x="789282" y="1710008"/>
        <a:ext cx="5455982" cy="683361"/>
      </dsp:txXfrm>
    </dsp:sp>
    <dsp:sp modelId="{F58995B4-36DA-4C0E-BC9C-EC134D977024}">
      <dsp:nvSpPr>
        <dsp:cNvPr id="0" name=""/>
        <dsp:cNvSpPr/>
      </dsp:nvSpPr>
      <dsp:spPr>
        <a:xfrm>
          <a:off x="0" y="2564210"/>
          <a:ext cx="6245265" cy="683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D8F1C-CE6B-4EB1-B48C-7D01AD43C393}">
      <dsp:nvSpPr>
        <dsp:cNvPr id="0" name=""/>
        <dsp:cNvSpPr/>
      </dsp:nvSpPr>
      <dsp:spPr>
        <a:xfrm>
          <a:off x="206716" y="2717967"/>
          <a:ext cx="375849" cy="3758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106E5-585F-40DC-9C33-EDD3987278F9}">
      <dsp:nvSpPr>
        <dsp:cNvPr id="0" name=""/>
        <dsp:cNvSpPr/>
      </dsp:nvSpPr>
      <dsp:spPr>
        <a:xfrm>
          <a:off x="789282" y="2564210"/>
          <a:ext cx="5455982" cy="6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22" tIns="72322" rIns="72322" bIns="72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Bahnschrift Light" panose="020B0502040204020203" pitchFamily="34" charset="0"/>
            </a:rPr>
            <a:t>Shareholders and board interests</a:t>
          </a:r>
          <a:endParaRPr lang="en-US" sz="1900" kern="1200">
            <a:latin typeface="Bahnschrift Light" panose="020B0502040204020203" pitchFamily="34" charset="0"/>
          </a:endParaRPr>
        </a:p>
      </dsp:txBody>
      <dsp:txXfrm>
        <a:off x="789282" y="2564210"/>
        <a:ext cx="5455982" cy="683361"/>
      </dsp:txXfrm>
    </dsp:sp>
    <dsp:sp modelId="{AB17CB58-C95A-4D63-AC1B-7B4947C8CED4}">
      <dsp:nvSpPr>
        <dsp:cNvPr id="0" name=""/>
        <dsp:cNvSpPr/>
      </dsp:nvSpPr>
      <dsp:spPr>
        <a:xfrm>
          <a:off x="0" y="3418413"/>
          <a:ext cx="6245265" cy="6833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52B44-D19F-4EC0-824A-CD66A7D595E3}">
      <dsp:nvSpPr>
        <dsp:cNvPr id="0" name=""/>
        <dsp:cNvSpPr/>
      </dsp:nvSpPr>
      <dsp:spPr>
        <a:xfrm>
          <a:off x="206716" y="3572169"/>
          <a:ext cx="375849" cy="3758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837BA-FD81-45D4-AD52-0A026CDA680F}">
      <dsp:nvSpPr>
        <dsp:cNvPr id="0" name=""/>
        <dsp:cNvSpPr/>
      </dsp:nvSpPr>
      <dsp:spPr>
        <a:xfrm>
          <a:off x="789282" y="3418413"/>
          <a:ext cx="5455982" cy="6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22" tIns="72322" rIns="72322" bIns="72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Bahnschrift Light" panose="020B0502040204020203" pitchFamily="34" charset="0"/>
            </a:rPr>
            <a:t>Healthcare is a sure bet for private equity.</a:t>
          </a:r>
          <a:endParaRPr lang="en-US" sz="1900" kern="1200">
            <a:latin typeface="Bahnschrift Light" panose="020B0502040204020203" pitchFamily="34" charset="0"/>
          </a:endParaRPr>
        </a:p>
      </dsp:txBody>
      <dsp:txXfrm>
        <a:off x="789282" y="3418413"/>
        <a:ext cx="5455982" cy="683361"/>
      </dsp:txXfrm>
    </dsp:sp>
    <dsp:sp modelId="{46C5AF28-1253-49FA-87C4-90B9F718D1AA}">
      <dsp:nvSpPr>
        <dsp:cNvPr id="0" name=""/>
        <dsp:cNvSpPr/>
      </dsp:nvSpPr>
      <dsp:spPr>
        <a:xfrm>
          <a:off x="0" y="4272615"/>
          <a:ext cx="6245265" cy="6833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183D8-6963-4269-A5DF-6F131B3A6D27}">
      <dsp:nvSpPr>
        <dsp:cNvPr id="0" name=""/>
        <dsp:cNvSpPr/>
      </dsp:nvSpPr>
      <dsp:spPr>
        <a:xfrm>
          <a:off x="206716" y="4426371"/>
          <a:ext cx="375849" cy="3758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DF069-155E-406B-B4D3-702F20F6DAB9}">
      <dsp:nvSpPr>
        <dsp:cNvPr id="0" name=""/>
        <dsp:cNvSpPr/>
      </dsp:nvSpPr>
      <dsp:spPr>
        <a:xfrm>
          <a:off x="789282" y="4272615"/>
          <a:ext cx="5455982" cy="683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22" tIns="72322" rIns="72322" bIns="72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Bahnschrift Light" panose="020B0502040204020203" pitchFamily="34" charset="0"/>
            </a:rPr>
            <a:t>Sales are based on knowing no better.</a:t>
          </a:r>
          <a:endParaRPr lang="en-US" sz="1900" kern="1200" dirty="0">
            <a:latin typeface="Bahnschrift Light" panose="020B0502040204020203" pitchFamily="34" charset="0"/>
          </a:endParaRPr>
        </a:p>
      </dsp:txBody>
      <dsp:txXfrm>
        <a:off x="789282" y="4272615"/>
        <a:ext cx="5455982" cy="683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EF0A1-8891-40F9-B961-228A75B66807}">
      <dsp:nvSpPr>
        <dsp:cNvPr id="0" name=""/>
        <dsp:cNvSpPr/>
      </dsp:nvSpPr>
      <dsp:spPr>
        <a:xfrm>
          <a:off x="0" y="731145"/>
          <a:ext cx="690051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 Light" panose="020B0502040204020203" pitchFamily="34" charset="0"/>
            </a:rPr>
            <a:t>Board level Support</a:t>
          </a:r>
        </a:p>
      </dsp:txBody>
      <dsp:txXfrm>
        <a:off x="25759" y="756904"/>
        <a:ext cx="6848994" cy="476152"/>
      </dsp:txXfrm>
    </dsp:sp>
    <dsp:sp modelId="{A5D22B97-E2A4-4B6D-A12C-FCE8CDEF918C}">
      <dsp:nvSpPr>
        <dsp:cNvPr id="0" name=""/>
        <dsp:cNvSpPr/>
      </dsp:nvSpPr>
      <dsp:spPr>
        <a:xfrm>
          <a:off x="0" y="1322175"/>
          <a:ext cx="6900512" cy="527670"/>
        </a:xfrm>
        <a:prstGeom prst="roundRect">
          <a:avLst/>
        </a:prstGeom>
        <a:solidFill>
          <a:schemeClr val="accent5">
            <a:hueOff val="-835277"/>
            <a:satOff val="-11202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 Light" panose="020B0502040204020203" pitchFamily="34" charset="0"/>
            </a:rPr>
            <a:t>Funding</a:t>
          </a:r>
        </a:p>
      </dsp:txBody>
      <dsp:txXfrm>
        <a:off x="25759" y="1347934"/>
        <a:ext cx="6848994" cy="476152"/>
      </dsp:txXfrm>
    </dsp:sp>
    <dsp:sp modelId="{2FC4D74E-AE87-4525-9D78-E64C9D6C12C3}">
      <dsp:nvSpPr>
        <dsp:cNvPr id="0" name=""/>
        <dsp:cNvSpPr/>
      </dsp:nvSpPr>
      <dsp:spPr>
        <a:xfrm>
          <a:off x="0" y="1913205"/>
          <a:ext cx="6900512" cy="527670"/>
        </a:xfrm>
        <a:prstGeom prst="roundRect">
          <a:avLst/>
        </a:prstGeom>
        <a:solidFill>
          <a:schemeClr val="accent5">
            <a:hueOff val="-1670554"/>
            <a:satOff val="-2240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Bahnschrift Light" panose="020B0502040204020203" pitchFamily="34" charset="0"/>
            </a:rPr>
            <a:t>Hidden risks that the technology avoids. (paper risks)</a:t>
          </a:r>
          <a:endParaRPr lang="en-US" sz="2200" kern="1200">
            <a:latin typeface="Bahnschrift Light" panose="020B0502040204020203" pitchFamily="34" charset="0"/>
          </a:endParaRPr>
        </a:p>
      </dsp:txBody>
      <dsp:txXfrm>
        <a:off x="25759" y="1938964"/>
        <a:ext cx="6848994" cy="476152"/>
      </dsp:txXfrm>
    </dsp:sp>
    <dsp:sp modelId="{B2A57FA3-6277-4FAA-87EE-8D4FD13C26CA}">
      <dsp:nvSpPr>
        <dsp:cNvPr id="0" name=""/>
        <dsp:cNvSpPr/>
      </dsp:nvSpPr>
      <dsp:spPr>
        <a:xfrm>
          <a:off x="0" y="2504235"/>
          <a:ext cx="6900512" cy="527670"/>
        </a:xfrm>
        <a:prstGeom prst="roundRect">
          <a:avLst/>
        </a:prstGeom>
        <a:solidFill>
          <a:schemeClr val="accent5">
            <a:hueOff val="-2505831"/>
            <a:satOff val="-33606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Bahnschrift Light" panose="020B0502040204020203" pitchFamily="34" charset="0"/>
            </a:rPr>
            <a:t>Dual availability of digital and paper – where to look!</a:t>
          </a:r>
          <a:endParaRPr lang="en-US" sz="2200" kern="1200" dirty="0">
            <a:latin typeface="Bahnschrift Light" panose="020B0502040204020203" pitchFamily="34" charset="0"/>
          </a:endParaRPr>
        </a:p>
      </dsp:txBody>
      <dsp:txXfrm>
        <a:off x="25759" y="2529994"/>
        <a:ext cx="6848994" cy="476152"/>
      </dsp:txXfrm>
    </dsp:sp>
    <dsp:sp modelId="{F1277A71-06C8-44A5-897A-6E0E5D6C443A}">
      <dsp:nvSpPr>
        <dsp:cNvPr id="0" name=""/>
        <dsp:cNvSpPr/>
      </dsp:nvSpPr>
      <dsp:spPr>
        <a:xfrm>
          <a:off x="0" y="3095265"/>
          <a:ext cx="6900512" cy="527670"/>
        </a:xfrm>
        <a:prstGeom prst="roundRect">
          <a:avLst/>
        </a:prstGeom>
        <a:solidFill>
          <a:schemeClr val="accent5">
            <a:hueOff val="-3341108"/>
            <a:satOff val="-44808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Bahnschrift Light" panose="020B0502040204020203" pitchFamily="34" charset="0"/>
            </a:rPr>
            <a:t>Testing, Testing, Testing</a:t>
          </a:r>
          <a:endParaRPr lang="en-US" sz="2200" kern="1200">
            <a:latin typeface="Bahnschrift Light" panose="020B0502040204020203" pitchFamily="34" charset="0"/>
          </a:endParaRPr>
        </a:p>
      </dsp:txBody>
      <dsp:txXfrm>
        <a:off x="25759" y="3121024"/>
        <a:ext cx="6848994" cy="476152"/>
      </dsp:txXfrm>
    </dsp:sp>
    <dsp:sp modelId="{C4E1CE08-F6A9-444A-A0DC-6BCF61149F7E}">
      <dsp:nvSpPr>
        <dsp:cNvPr id="0" name=""/>
        <dsp:cNvSpPr/>
      </dsp:nvSpPr>
      <dsp:spPr>
        <a:xfrm>
          <a:off x="0" y="3686295"/>
          <a:ext cx="6900512" cy="527670"/>
        </a:xfrm>
        <a:prstGeom prst="roundRect">
          <a:avLst/>
        </a:prstGeom>
        <a:solidFill>
          <a:schemeClr val="accent5">
            <a:hueOff val="-4176385"/>
            <a:satOff val="-56010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Bahnschrift Light" panose="020B0502040204020203" pitchFamily="34" charset="0"/>
            </a:rPr>
            <a:t>Legal issues and build it yourself</a:t>
          </a:r>
          <a:endParaRPr lang="en-US" sz="2200" kern="1200">
            <a:latin typeface="Bahnschrift Light" panose="020B0502040204020203" pitchFamily="34" charset="0"/>
          </a:endParaRPr>
        </a:p>
      </dsp:txBody>
      <dsp:txXfrm>
        <a:off x="25759" y="3712054"/>
        <a:ext cx="6848994" cy="476152"/>
      </dsp:txXfrm>
    </dsp:sp>
    <dsp:sp modelId="{E0F5EF66-DEA0-449A-A33B-079C06BAA2EF}">
      <dsp:nvSpPr>
        <dsp:cNvPr id="0" name=""/>
        <dsp:cNvSpPr/>
      </dsp:nvSpPr>
      <dsp:spPr>
        <a:xfrm>
          <a:off x="0" y="4277325"/>
          <a:ext cx="6900512" cy="527670"/>
        </a:xfrm>
        <a:prstGeom prst="roundRect">
          <a:avLst/>
        </a:prstGeom>
        <a:solidFill>
          <a:schemeClr val="accent5">
            <a:hueOff val="-5011662"/>
            <a:satOff val="-67212"/>
            <a:lumOff val="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Bahnschrift Light" panose="020B0502040204020203" pitchFamily="34" charset="0"/>
            </a:rPr>
            <a:t>Digital is slower…..</a:t>
          </a:r>
          <a:endParaRPr lang="en-US" sz="2200" kern="1200" dirty="0">
            <a:latin typeface="Bahnschrift Light" panose="020B0502040204020203" pitchFamily="34" charset="0"/>
          </a:endParaRPr>
        </a:p>
      </dsp:txBody>
      <dsp:txXfrm>
        <a:off x="25759" y="4303084"/>
        <a:ext cx="6848994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799C0-E466-4456-8CB4-25384CE1BE46}">
      <dsp:nvSpPr>
        <dsp:cNvPr id="0" name=""/>
        <dsp:cNvSpPr/>
      </dsp:nvSpPr>
      <dsp:spPr>
        <a:xfrm>
          <a:off x="399544" y="1055377"/>
          <a:ext cx="650214" cy="650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3F0D7-7D77-4702-99A3-5058A7306BBC}">
      <dsp:nvSpPr>
        <dsp:cNvPr id="0" name=""/>
        <dsp:cNvSpPr/>
      </dsp:nvSpPr>
      <dsp:spPr>
        <a:xfrm>
          <a:off x="2191" y="2097747"/>
          <a:ext cx="1444921" cy="157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Bahnschrift Light" panose="020B0502040204020203" pitchFamily="34" charset="0"/>
            </a:rPr>
            <a:t>Sector History </a:t>
          </a:r>
          <a:br>
            <a:rPr lang="en-GB" sz="1100" kern="1200" dirty="0">
              <a:latin typeface="Bahnschrift Light" panose="020B0502040204020203" pitchFamily="34" charset="0"/>
            </a:rPr>
          </a:br>
          <a:br>
            <a:rPr lang="en-GB" sz="1100" kern="1200" dirty="0">
              <a:latin typeface="Bahnschrift Light" panose="020B0502040204020203" pitchFamily="34" charset="0"/>
            </a:rPr>
          </a:br>
          <a:r>
            <a:rPr lang="en-GB" sz="1100" kern="1200" dirty="0">
              <a:latin typeface="Bahnschrift Light" panose="020B0502040204020203" pitchFamily="34" charset="0"/>
            </a:rPr>
            <a:t>Healthcare = Risky Private Sector = USP</a:t>
          </a:r>
          <a:endParaRPr lang="en-US" sz="1100" kern="1200" dirty="0">
            <a:latin typeface="Bahnschrift Light" panose="020B0502040204020203" pitchFamily="34" charset="0"/>
          </a:endParaRPr>
        </a:p>
      </dsp:txBody>
      <dsp:txXfrm>
        <a:off x="2191" y="2097747"/>
        <a:ext cx="1444921" cy="1571493"/>
      </dsp:txXfrm>
    </dsp:sp>
    <dsp:sp modelId="{EF98C4E6-55A1-400E-894F-76EE6458ABA5}">
      <dsp:nvSpPr>
        <dsp:cNvPr id="0" name=""/>
        <dsp:cNvSpPr/>
      </dsp:nvSpPr>
      <dsp:spPr>
        <a:xfrm>
          <a:off x="2097328" y="1055377"/>
          <a:ext cx="650214" cy="650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D7291-EAE1-4F81-A3F0-2EF05A26DDFC}">
      <dsp:nvSpPr>
        <dsp:cNvPr id="0" name=""/>
        <dsp:cNvSpPr/>
      </dsp:nvSpPr>
      <dsp:spPr>
        <a:xfrm>
          <a:off x="1699974" y="2097747"/>
          <a:ext cx="1444921" cy="157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Bahnschrift Light" panose="020B0502040204020203" pitchFamily="34" charset="0"/>
            </a:rPr>
            <a:t>Be Selective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latin typeface="Bahnschrift Light" panose="020B0502040204020203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Bahnschrift Light" panose="020B0502040204020203" pitchFamily="34" charset="0"/>
            </a:rPr>
            <a:t>Don’t Build Everything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Bahnschrift Light" panose="020B0502040204020203" pitchFamily="34" charset="0"/>
            </a:rPr>
            <a:t>Don’t introduce Unnecessary Risk</a:t>
          </a:r>
          <a:endParaRPr lang="en-US" sz="1100" kern="1200" dirty="0">
            <a:latin typeface="Bahnschrift Light" panose="020B0502040204020203" pitchFamily="34" charset="0"/>
          </a:endParaRPr>
        </a:p>
      </dsp:txBody>
      <dsp:txXfrm>
        <a:off x="1699974" y="2097747"/>
        <a:ext cx="1444921" cy="1571493"/>
      </dsp:txXfrm>
    </dsp:sp>
    <dsp:sp modelId="{6C2E2C47-2F5C-45F6-B541-ED3CE571CA12}">
      <dsp:nvSpPr>
        <dsp:cNvPr id="0" name=""/>
        <dsp:cNvSpPr/>
      </dsp:nvSpPr>
      <dsp:spPr>
        <a:xfrm>
          <a:off x="3795111" y="877319"/>
          <a:ext cx="650214" cy="650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18CD2-D094-4CF0-8FB7-3DA8B191BDF3}">
      <dsp:nvSpPr>
        <dsp:cNvPr id="0" name=""/>
        <dsp:cNvSpPr/>
      </dsp:nvSpPr>
      <dsp:spPr>
        <a:xfrm>
          <a:off x="3363628" y="1606254"/>
          <a:ext cx="1444921" cy="22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latin typeface="Bahnschrift Light" panose="020B0502040204020203" pitchFamily="34" charset="0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Bahnschrift Light" panose="020B0502040204020203" pitchFamily="34" charset="0"/>
            </a:rPr>
            <a:t>Latest and Greatest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latin typeface="Bahnschrift Light" panose="020B0502040204020203" pitchFamily="34" charset="0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Bahnschrift Light" panose="020B0502040204020203" pitchFamily="34" charset="0"/>
            </a:rPr>
            <a:t>Use the latest and best technologies. Cloud, platform as a service (30% of our current digital teams time is spent reengineering existing system architecture)</a:t>
          </a:r>
          <a:endParaRPr lang="en-US" sz="1100" kern="1200" dirty="0">
            <a:latin typeface="Bahnschrift Light" panose="020B0502040204020203" pitchFamily="34" charset="0"/>
          </a:endParaRPr>
        </a:p>
      </dsp:txBody>
      <dsp:txXfrm>
        <a:off x="3363628" y="1606254"/>
        <a:ext cx="1444921" cy="2283725"/>
      </dsp:txXfrm>
    </dsp:sp>
    <dsp:sp modelId="{75A4C7E6-9089-47CF-9A9C-7E98B282EF80}">
      <dsp:nvSpPr>
        <dsp:cNvPr id="0" name=""/>
        <dsp:cNvSpPr/>
      </dsp:nvSpPr>
      <dsp:spPr>
        <a:xfrm>
          <a:off x="5492894" y="1055377"/>
          <a:ext cx="650214" cy="650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35711-8DAB-4AF2-A147-B2E6B8937ED1}">
      <dsp:nvSpPr>
        <dsp:cNvPr id="0" name=""/>
        <dsp:cNvSpPr/>
      </dsp:nvSpPr>
      <dsp:spPr>
        <a:xfrm>
          <a:off x="5095541" y="2097747"/>
          <a:ext cx="1444921" cy="157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Bahnschrift Light" panose="020B0502040204020203" pitchFamily="34" charset="0"/>
            </a:rPr>
            <a:t>Engagement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latin typeface="Bahnschrift Light" panose="020B0502040204020203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Bahnschrift Light" panose="020B0502040204020203" pitchFamily="34" charset="0"/>
            </a:rPr>
            <a:t>Work on the ground with the users of the system – real requirement gathering. Not – “this is the new system this is how you use it”.</a:t>
          </a:r>
          <a:endParaRPr lang="en-US" sz="1100" kern="1200" dirty="0">
            <a:latin typeface="Bahnschrift Light" panose="020B0502040204020203" pitchFamily="34" charset="0"/>
          </a:endParaRPr>
        </a:p>
      </dsp:txBody>
      <dsp:txXfrm>
        <a:off x="5095541" y="2097747"/>
        <a:ext cx="1444921" cy="1571493"/>
      </dsp:txXfrm>
    </dsp:sp>
    <dsp:sp modelId="{9F08FC5F-35C2-4C2D-858B-B98FD27DC0D4}">
      <dsp:nvSpPr>
        <dsp:cNvPr id="0" name=""/>
        <dsp:cNvSpPr/>
      </dsp:nvSpPr>
      <dsp:spPr>
        <a:xfrm>
          <a:off x="7190677" y="1055377"/>
          <a:ext cx="650214" cy="6502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E3E8C-9544-4BCD-862E-20823F2F2248}">
      <dsp:nvSpPr>
        <dsp:cNvPr id="0" name=""/>
        <dsp:cNvSpPr/>
      </dsp:nvSpPr>
      <dsp:spPr>
        <a:xfrm>
          <a:off x="6793324" y="2097747"/>
          <a:ext cx="1444921" cy="157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Bahnschrift Light" panose="020B0502040204020203" pitchFamily="34" charset="0"/>
            </a:rPr>
            <a:t>Investment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latin typeface="Bahnschrift Light" panose="020B0502040204020203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Bahnschrift Light" panose="020B0502040204020203" pitchFamily="34" charset="0"/>
            </a:rPr>
            <a:t>Make changes quickly without sizeable cost</a:t>
          </a:r>
          <a:r>
            <a:rPr lang="en-GB" sz="1400" kern="1200" dirty="0">
              <a:latin typeface="Bahnschrift Light" panose="020B0502040204020203" pitchFamily="34" charset="0"/>
            </a:rPr>
            <a:t>.</a:t>
          </a:r>
          <a:endParaRPr lang="en-US" sz="1400" kern="1200" dirty="0">
            <a:latin typeface="Bahnschrift Light" panose="020B0502040204020203" pitchFamily="34" charset="0"/>
          </a:endParaRPr>
        </a:p>
      </dsp:txBody>
      <dsp:txXfrm>
        <a:off x="6793324" y="2097747"/>
        <a:ext cx="1444921" cy="1571493"/>
      </dsp:txXfrm>
    </dsp:sp>
    <dsp:sp modelId="{2E81E520-444D-4376-BF8B-88D8E21567F0}">
      <dsp:nvSpPr>
        <dsp:cNvPr id="0" name=""/>
        <dsp:cNvSpPr/>
      </dsp:nvSpPr>
      <dsp:spPr>
        <a:xfrm>
          <a:off x="8888460" y="1055377"/>
          <a:ext cx="650214" cy="65021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06EB2-54EB-45E8-AB34-12A3253D2B0F}">
      <dsp:nvSpPr>
        <dsp:cNvPr id="0" name=""/>
        <dsp:cNvSpPr/>
      </dsp:nvSpPr>
      <dsp:spPr>
        <a:xfrm>
          <a:off x="8491107" y="2097747"/>
          <a:ext cx="1444921" cy="157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Bahnschrift Light" panose="020B0502040204020203" pitchFamily="34" charset="0"/>
            </a:rPr>
            <a:t>Data</a:t>
          </a:r>
          <a:r>
            <a:rPr lang="en-GB" sz="1200" kern="1200" dirty="0">
              <a:latin typeface="Bahnschrift Light" panose="020B0502040204020203" pitchFamily="34" charset="0"/>
            </a:rPr>
            <a:t>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Bahnschrift Light" panose="020B0502040204020203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Bahnschrift Light" panose="020B0502040204020203" pitchFamily="34" charset="0"/>
            </a:rPr>
            <a:t>Integrate heavily to make sure data is available when you need it at the point of care. Connectors</a:t>
          </a:r>
          <a:endParaRPr lang="en-US" sz="1200" kern="1200" dirty="0">
            <a:latin typeface="Bahnschrift Light" panose="020B0502040204020203" pitchFamily="34" charset="0"/>
          </a:endParaRPr>
        </a:p>
      </dsp:txBody>
      <dsp:txXfrm>
        <a:off x="8491107" y="2097747"/>
        <a:ext cx="1444921" cy="1571493"/>
      </dsp:txXfrm>
    </dsp:sp>
    <dsp:sp modelId="{4493ED93-528C-426B-9FEB-E9B44A3DCE52}">
      <dsp:nvSpPr>
        <dsp:cNvPr id="0" name=""/>
        <dsp:cNvSpPr/>
      </dsp:nvSpPr>
      <dsp:spPr>
        <a:xfrm>
          <a:off x="10586244" y="1006393"/>
          <a:ext cx="650214" cy="65021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7396-88FE-44F1-BE5A-9165B06F17A6}">
      <dsp:nvSpPr>
        <dsp:cNvPr id="0" name=""/>
        <dsp:cNvSpPr/>
      </dsp:nvSpPr>
      <dsp:spPr>
        <a:xfrm>
          <a:off x="10191082" y="2069884"/>
          <a:ext cx="1444921" cy="176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Bahnschrift Light" panose="020B0502040204020203" pitchFamily="34" charset="0"/>
            </a:rPr>
            <a:t>Downsides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>
            <a:latin typeface="Bahnschrift Light" panose="020B0502040204020203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Bahnschrift Light" panose="020B0502040204020203" pitchFamily="34" charset="0"/>
            </a:rPr>
            <a:t>Risks, Internal recruitment, Skillsets </a:t>
          </a:r>
          <a:endParaRPr lang="en-US" sz="1100" kern="1200" dirty="0">
            <a:latin typeface="Bahnschrift Light" panose="020B0502040204020203" pitchFamily="34" charset="0"/>
          </a:endParaRPr>
        </a:p>
      </dsp:txBody>
      <dsp:txXfrm>
        <a:off x="10191082" y="2069884"/>
        <a:ext cx="1444921" cy="1767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C31-45F1-42C2-8D5E-38E487FD66CD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B2FDC-161E-4687-A5FB-C0C2AE08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5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8933-CE8F-DB40-86A9-6EE1B1477B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606" y="3923071"/>
            <a:ext cx="11049000" cy="82591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3FF50-A084-E549-B224-300F66CDAC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606" y="4907271"/>
            <a:ext cx="11107994" cy="5865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name of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DA26A-7E38-074E-A57E-FC30623F9F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031" y="2213810"/>
            <a:ext cx="11437937" cy="378593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+mn-lt"/>
              </a:defRPr>
            </a:lvl1pPr>
            <a:lvl2pPr>
              <a:defRPr i="0">
                <a:solidFill>
                  <a:schemeClr val="tx1"/>
                </a:solidFill>
                <a:latin typeface="+mn-lt"/>
              </a:defRPr>
            </a:lvl2pPr>
            <a:lvl3pPr>
              <a:defRPr i="0">
                <a:solidFill>
                  <a:schemeClr val="tx1"/>
                </a:solidFill>
                <a:latin typeface="+mn-lt"/>
              </a:defRPr>
            </a:lvl3pPr>
            <a:lvl4pPr>
              <a:defRPr i="0">
                <a:solidFill>
                  <a:schemeClr val="tx1"/>
                </a:solidFill>
                <a:latin typeface="+mn-lt"/>
              </a:defRPr>
            </a:lvl4pPr>
            <a:lvl5pPr>
              <a:defRPr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5A8794-D096-F645-BCD4-F99617E7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031" y="1251284"/>
            <a:ext cx="10515600" cy="8257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2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51178C-AA25-D640-9FD2-723A467B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3119"/>
            <a:ext cx="10515600" cy="985881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divider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8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51178C-AA25-D640-9FD2-723A467B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3119"/>
            <a:ext cx="10515600" cy="985881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divider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10613-A976-D84A-9527-0C23045B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94" y="3826346"/>
            <a:ext cx="10515600" cy="98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1330A-69E8-364D-B15F-02BE20AE5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394" y="4893276"/>
            <a:ext cx="10876005" cy="65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6" r:id="rId2"/>
    <p:sldLayoutId id="2147483652" r:id="rId3"/>
    <p:sldLayoutId id="214748372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i="1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3F60-7D25-6322-CE29-15F62D2E4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ptos Display" panose="020B0004020202020204" pitchFamily="34" charset="0"/>
              </a:rPr>
              <a:t>Build vs Buy - Digital Dilemma</a:t>
            </a:r>
            <a:endParaRPr lang="en-GB" sz="2800" dirty="0">
              <a:latin typeface="Aptos Display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CC7F9-8247-7906-280B-19B87C11A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David Elliott – CCIO &amp; Executive Director of Child Health and Clinical Support</a:t>
            </a:r>
          </a:p>
        </p:txBody>
      </p:sp>
    </p:spTree>
    <p:extLst>
      <p:ext uri="{BB962C8B-B14F-4D97-AF65-F5344CB8AC3E}">
        <p14:creationId xmlns:p14="http://schemas.microsoft.com/office/powerpoint/2010/main" val="392341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eople in a room with computers&#10;&#10;Description automatically generated">
            <a:extLst>
              <a:ext uri="{FF2B5EF4-FFF2-40B4-BE49-F238E27FC236}">
                <a16:creationId xmlns:a16="http://schemas.microsoft.com/office/drawing/2014/main" id="{0AC62332-4E4E-09EB-A513-AD9016802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634" r="1" b="9499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5BC46108-B25B-5E4E-702B-2FA1DB1E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64" y="1959083"/>
            <a:ext cx="7894042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is only part of it…….</a:t>
            </a:r>
          </a:p>
        </p:txBody>
      </p:sp>
      <p:pic>
        <p:nvPicPr>
          <p:cNvPr id="14" name="Picture 13" descr="A group of people working in an office&#10;&#10;Description automatically generated">
            <a:extLst>
              <a:ext uri="{FF2B5EF4-FFF2-40B4-BE49-F238E27FC236}">
                <a16:creationId xmlns:a16="http://schemas.microsoft.com/office/drawing/2014/main" id="{F717F82E-4C41-3458-611E-9AFB35456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97" b="843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03C5D425-B987-1A53-5658-1EE9912571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3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F0358-3F75-4441-8A4F-2C2C83560B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031" y="1324577"/>
            <a:ext cx="11437937" cy="4455438"/>
          </a:xfrm>
        </p:spPr>
        <p:txBody>
          <a:bodyPr>
            <a:normAutofit/>
          </a:bodyPr>
          <a:lstStyle/>
          <a:p>
            <a:pPr algn="ctr"/>
            <a:endParaRPr lang="en-GB" sz="5400" dirty="0"/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154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8103B6-A0A2-40B9-A1FA-B12BC1BDB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cs typeface="+mn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94DB5C-CF40-4ED4-A2E5-FD1137CD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</a:p>
        </p:txBody>
      </p:sp>
      <p:pic>
        <p:nvPicPr>
          <p:cNvPr id="1026" name="Picture 2" descr="May be an image of 1 person, playing football, playing American football and text">
            <a:extLst>
              <a:ext uri="{FF2B5EF4-FFF2-40B4-BE49-F238E27FC236}">
                <a16:creationId xmlns:a16="http://schemas.microsoft.com/office/drawing/2014/main" id="{42A89740-09F7-1BD9-CB15-E8A0E0CE0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/>
          <a:stretch/>
        </p:blipFill>
        <p:spPr bwMode="auto">
          <a:xfrm>
            <a:off x="0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29FDC-2A2B-B3BC-8EA5-F4983F831085}"/>
              </a:ext>
            </a:extLst>
          </p:cNvPr>
          <p:cNvSpPr txBox="1"/>
          <p:nvPr/>
        </p:nvSpPr>
        <p:spPr>
          <a:xfrm>
            <a:off x="5854200" y="1619602"/>
            <a:ext cx="42435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Bahnschrift Light" panose="020B0502040204020203" pitchFamily="34" charset="0"/>
              </a:rPr>
              <a:t>Jack </a:t>
            </a:r>
            <a:r>
              <a:rPr lang="en-GB" sz="3200" dirty="0">
                <a:latin typeface="Bahnschrift Light" panose="020B0502040204020203" pitchFamily="34" charset="0"/>
              </a:rPr>
              <a:t>(May 2023)</a:t>
            </a:r>
          </a:p>
          <a:p>
            <a:endParaRPr lang="en-GB" sz="3200" dirty="0">
              <a:latin typeface="Bahnschrift Light" panose="020B0502040204020203" pitchFamily="34" charset="0"/>
            </a:endParaRPr>
          </a:p>
          <a:p>
            <a:endParaRPr lang="en-GB" sz="3200" dirty="0">
              <a:latin typeface="Bahnschrift Light" panose="020B0502040204020203" pitchFamily="34" charset="0"/>
            </a:endParaRPr>
          </a:p>
          <a:p>
            <a:endParaRPr lang="en-GB" sz="3200" dirty="0">
              <a:latin typeface="Bahnschrift Light" panose="020B0502040204020203" pitchFamily="34" charset="0"/>
            </a:endParaRPr>
          </a:p>
          <a:p>
            <a:r>
              <a:rPr lang="en-GB" sz="3200" dirty="0">
                <a:latin typeface="Bahnschrift Light" panose="020B0502040204020203" pitchFamily="34" charset="0"/>
              </a:rPr>
              <a:t>and Grace………</a:t>
            </a:r>
          </a:p>
          <a:p>
            <a:endParaRPr lang="en-GB" sz="3200" dirty="0">
              <a:latin typeface="Bahnschrift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C85104-3C1D-187A-B47A-B33EBFD3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376" y="3870005"/>
            <a:ext cx="1997496" cy="26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C95A9-907A-4B36-8847-C6652562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60734" y="0"/>
            <a:ext cx="5131266" cy="685800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ED0170-720C-76F0-71A0-95DBDCCB13AD}"/>
              </a:ext>
            </a:extLst>
          </p:cNvPr>
          <p:cNvSpPr txBox="1"/>
          <p:nvPr/>
        </p:nvSpPr>
        <p:spPr>
          <a:xfrm>
            <a:off x="1852411" y="3070155"/>
            <a:ext cx="42435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Bahnschrift Light" panose="020B0502040204020203" pitchFamily="34" charset="0"/>
              </a:rPr>
              <a:t>Jack </a:t>
            </a:r>
            <a:r>
              <a:rPr lang="en-GB" sz="3200" dirty="0">
                <a:latin typeface="Bahnschrift Light" panose="020B0502040204020203" pitchFamily="34" charset="0"/>
              </a:rPr>
              <a:t>(May 2015)</a:t>
            </a:r>
          </a:p>
          <a:p>
            <a:endParaRPr lang="en-GB" sz="3200" dirty="0">
              <a:latin typeface="Bahnschrift 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E4B68-8B92-165C-CB19-B02BC22C8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3765970"/>
            <a:ext cx="45910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65B0D-ACCF-48E2-8D09-C03B637D8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872899"/>
            <a:ext cx="4243589" cy="372202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3</a:t>
            </a:r>
            <a:r>
              <a:rPr lang="en-US" sz="1200" baseline="30000" dirty="0">
                <a:latin typeface="Bahnschrift Light" panose="020B0502040204020203" pitchFamily="34" charset="0"/>
                <a:cs typeface="+mn-cs"/>
              </a:rPr>
              <a:t>rd</a:t>
            </a:r>
            <a:r>
              <a:rPr lang="en-US" sz="1200" dirty="0">
                <a:latin typeface="Bahnschrift Light" panose="020B0502040204020203" pitchFamily="34" charset="0"/>
                <a:cs typeface="+mn-cs"/>
              </a:rPr>
              <a:t> May 2015 – Jack diagnosed.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August 2015 – Sleep depravation kicks in.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January 2016 – Jacks pump gets delivered.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August 2016 – the Dexcom “sleep angel” arrives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Feb 2017 – Alert fatigue kicks in – the </a:t>
            </a:r>
            <a:r>
              <a:rPr lang="en-US" sz="1200">
                <a:latin typeface="Bahnschrift Light" panose="020B0502040204020203" pitchFamily="34" charset="0"/>
                <a:cs typeface="+mn-cs"/>
              </a:rPr>
              <a:t>research starts</a:t>
            </a:r>
            <a:endParaRPr lang="en-US" sz="1200" dirty="0">
              <a:latin typeface="Bahnschrift Light" panose="020B0502040204020203" pitchFamily="34" charset="0"/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April 2017 – whole house monitoring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March 2017 – #wearenotwaiting </a:t>
            </a:r>
            <a:r>
              <a:rPr lang="en-US" sz="1200" dirty="0" err="1">
                <a:latin typeface="Bahnschrift Light" panose="020B0502040204020203" pitchFamily="34" charset="0"/>
                <a:cs typeface="+mn-cs"/>
              </a:rPr>
              <a:t>Nightscout</a:t>
            </a:r>
            <a:r>
              <a:rPr lang="en-US" sz="1200" dirty="0">
                <a:latin typeface="Bahnschrift Light" panose="020B0502040204020203" pitchFamily="34" charset="0"/>
                <a:cs typeface="+mn-cs"/>
              </a:rPr>
              <a:t> Foundation group joined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April 2017 – remote monitoring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December 2018 – Looping breakthrough and testing.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 Light" panose="020B0502040204020203" pitchFamily="34" charset="0"/>
                <a:cs typeface="+mn-cs"/>
              </a:rPr>
              <a:t>Saturday 9</a:t>
            </a:r>
            <a:r>
              <a:rPr lang="en-US" sz="1200" baseline="30000" dirty="0">
                <a:latin typeface="Bahnschrift Light" panose="020B0502040204020203" pitchFamily="34" charset="0"/>
                <a:cs typeface="+mn-cs"/>
              </a:rPr>
              <a:t>th</a:t>
            </a:r>
            <a:r>
              <a:rPr lang="en-US" sz="1200" dirty="0">
                <a:latin typeface="Bahnschrift Light" panose="020B0502040204020203" pitchFamily="34" charset="0"/>
                <a:cs typeface="+mn-cs"/>
              </a:rPr>
              <a:t> July 2018 – the Elliott family sleeps through the night. 18 automatic basal adjustments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200" dirty="0"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200" dirty="0"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200" dirty="0"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200" dirty="0"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200" dirty="0"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200" dirty="0"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200" dirty="0"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BB1042-1172-4BFA-834D-8F27F1EC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263079"/>
            <a:ext cx="4471787" cy="201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0" dirty="0">
                <a:solidFill>
                  <a:schemeClr val="tx1"/>
                </a:solidFill>
                <a:latin typeface="Bahnschrift Light" panose="020B0502040204020203" pitchFamily="34" charset="0"/>
                <a:cs typeface="+mj-cs"/>
              </a:rPr>
              <a:t>The Elliott Family T1 Tech Roadmap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6E3C5-188A-40D2-A0FA-995ACEDBA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757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37907-B455-47DC-A854-914245EBE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3" r="1726"/>
          <a:stretch/>
        </p:blipFill>
        <p:spPr>
          <a:xfrm>
            <a:off x="825427" y="643466"/>
            <a:ext cx="105411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E99CC3-05B0-49E0-B2F0-8DCA4D33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500348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kern="1200" dirty="0">
                <a:solidFill>
                  <a:schemeClr val="tx1"/>
                </a:solidFill>
                <a:latin typeface="Bahnschrift Light" panose="020B0502040204020203" pitchFamily="34" charset="0"/>
                <a:cs typeface="+mj-cs"/>
              </a:rPr>
              <a:t>Digital Innovation in Established Healthcare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3E3AE108-8C97-1E02-419B-B6D45AE1F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936287"/>
              </p:ext>
            </p:extLst>
          </p:nvPr>
        </p:nvGraphicFramePr>
        <p:xfrm>
          <a:off x="5182908" y="1132114"/>
          <a:ext cx="6245265" cy="495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57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35DA20-E698-458D-9958-9FDE2AF8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dirty="0">
                <a:solidFill>
                  <a:schemeClr val="tx1"/>
                </a:solidFill>
                <a:latin typeface="Bahnschrift Light" panose="020B0502040204020203" pitchFamily="34" charset="0"/>
                <a:cs typeface="+mj-cs"/>
              </a:rPr>
              <a:t>Risks in Digital and Healthcare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C5623938-47A1-AA34-7515-24DB8A7BB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53840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23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6600D-E528-4407-AF06-756CEF37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1" y="353662"/>
            <a:ext cx="10515600" cy="825763"/>
          </a:xfrm>
        </p:spPr>
        <p:txBody>
          <a:bodyPr/>
          <a:lstStyle/>
          <a:p>
            <a:r>
              <a:rPr lang="en-GB" b="0" dirty="0">
                <a:latin typeface="Bahnschrift Light" panose="020B0502040204020203" pitchFamily="34" charset="0"/>
              </a:rPr>
              <a:t>Northumbria Build vs Buy</a:t>
            </a:r>
          </a:p>
        </p:txBody>
      </p:sp>
      <p:graphicFrame>
        <p:nvGraphicFramePr>
          <p:cNvPr id="13" name="Text Placeholder 1">
            <a:extLst>
              <a:ext uri="{FF2B5EF4-FFF2-40B4-BE49-F238E27FC236}">
                <a16:creationId xmlns:a16="http://schemas.microsoft.com/office/drawing/2014/main" id="{8A7FB5E3-D62B-E97B-5125-B61267F69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726824"/>
              </p:ext>
            </p:extLst>
          </p:nvPr>
        </p:nvGraphicFramePr>
        <p:xfrm>
          <a:off x="377031" y="1275128"/>
          <a:ext cx="11636004" cy="472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58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A8FBAE-5083-4945-A00A-A1CFB771A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29" y="2700389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Launched 4</a:t>
            </a:r>
            <a:r>
              <a:rPr lang="en-US" sz="1500" baseline="30000" dirty="0">
                <a:latin typeface="Bahnschrift Light" panose="020B0502040204020203" pitchFamily="34" charset="0"/>
                <a:cs typeface="+mn-cs"/>
              </a:rPr>
              <a:t>th</a:t>
            </a:r>
            <a:r>
              <a:rPr lang="en-US" sz="1500" dirty="0">
                <a:latin typeface="Bahnschrift Light" panose="020B0502040204020203" pitchFamily="34" charset="0"/>
                <a:cs typeface="+mn-cs"/>
              </a:rPr>
              <a:t> July 2022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Live – inpatients and outpatients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120,000 notes added per month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Lean towards structured data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Not just replacing paper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Specialty leadership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Time commitment from medical, nursing and managerial.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Iterative process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Bahnschrift Light" panose="020B0502040204020203" pitchFamily="34" charset="0"/>
                <a:cs typeface="+mn-cs"/>
              </a:rPr>
              <a:t>Total Cost £1.6m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500" dirty="0">
              <a:cs typeface="+mn-cs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500" dirty="0"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191E07-E612-4A90-9808-A054E1CB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kern="1200" dirty="0">
                <a:solidFill>
                  <a:schemeClr val="tx1"/>
                </a:solidFill>
                <a:latin typeface="Bahnschrift Light" panose="020B0502040204020203" pitchFamily="34" charset="0"/>
                <a:cs typeface="+mj-cs"/>
              </a:rPr>
              <a:t>Clinical Noting OneView Development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EB08F-D8AD-630E-77F8-BA2A5EC3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65" y="439369"/>
            <a:ext cx="7870907" cy="396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1F0F4-DB22-69A6-1D8F-86E67CDC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023" y="781114"/>
            <a:ext cx="2781300" cy="5886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EFFE1-ABC7-DC3D-BA5F-7D68BE49D5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44"/>
          <a:stretch/>
        </p:blipFill>
        <p:spPr>
          <a:xfrm>
            <a:off x="3935429" y="2794053"/>
            <a:ext cx="5076151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19332"/>
      </p:ext>
    </p:extLst>
  </p:cSld>
  <p:clrMapOvr>
    <a:masterClrMapping/>
  </p:clrMapOvr>
</p:sld>
</file>

<file path=ppt/theme/theme1.xml><?xml version="1.0" encoding="utf-8"?>
<a:theme xmlns:a="http://schemas.openxmlformats.org/drawingml/2006/main" name="NorthumbriaStyle">
  <a:themeElements>
    <a:clrScheme name="NorthumbriaW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92C020"/>
      </a:accent2>
      <a:accent3>
        <a:srgbClr val="41B6E6"/>
      </a:accent3>
      <a:accent4>
        <a:srgbClr val="00A399"/>
      </a:accent4>
      <a:accent5>
        <a:srgbClr val="00A9CE"/>
      </a:accent5>
      <a:accent6>
        <a:srgbClr val="6EAD5D"/>
      </a:accent6>
      <a:hlink>
        <a:srgbClr val="58A8B3"/>
      </a:hlink>
      <a:folHlink>
        <a:srgbClr val="994A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C92D3-959D-485A-A5E2-874C8F346A38}"/>
</file>

<file path=customXml/itemProps2.xml><?xml version="1.0" encoding="utf-8"?>
<ds:datastoreItem xmlns:ds="http://schemas.openxmlformats.org/officeDocument/2006/customXml" ds:itemID="{A6D6DDBD-2817-4734-8309-CF8A2E683CB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28049</TotalTime>
  <Words>402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 Display</vt:lpstr>
      <vt:lpstr>Arial</vt:lpstr>
      <vt:lpstr>Bahnschrift Light</vt:lpstr>
      <vt:lpstr>Calibri</vt:lpstr>
      <vt:lpstr>NorthumbriaStyle</vt:lpstr>
      <vt:lpstr>Build vs Buy - Digital Dilemma</vt:lpstr>
      <vt:lpstr> </vt:lpstr>
      <vt:lpstr>PowerPoint Presentation</vt:lpstr>
      <vt:lpstr>The Elliott Family T1 Tech Roadmap</vt:lpstr>
      <vt:lpstr>PowerPoint Presentation</vt:lpstr>
      <vt:lpstr>Digital Innovation in Established Healthcare</vt:lpstr>
      <vt:lpstr>Risks in Digital and Healthcare</vt:lpstr>
      <vt:lpstr>Northumbria Build vs Buy</vt:lpstr>
      <vt:lpstr>Clinical Noting OneView Development</vt:lpstr>
      <vt:lpstr>Digital is only part of it…….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Hutchinson Laura (RTF) NHCT</dc:creator>
  <cp:lastModifiedBy>Elliott David (RTF) NHCT</cp:lastModifiedBy>
  <cp:revision>195</cp:revision>
  <dcterms:created xsi:type="dcterms:W3CDTF">2020-01-13T10:32:14Z</dcterms:created>
  <dcterms:modified xsi:type="dcterms:W3CDTF">2024-07-12T13:23:41Z</dcterms:modified>
</cp:coreProperties>
</file>