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92" r:id="rId6"/>
  </p:sldMasterIdLst>
  <p:notesMasterIdLst>
    <p:notesMasterId r:id="rId16"/>
  </p:notesMasterIdLst>
  <p:sldIdLst>
    <p:sldId id="256" r:id="rId7"/>
    <p:sldId id="257" r:id="rId8"/>
    <p:sldId id="268" r:id="rId9"/>
    <p:sldId id="259" r:id="rId10"/>
    <p:sldId id="260" r:id="rId11"/>
    <p:sldId id="1748" r:id="rId12"/>
    <p:sldId id="262" r:id="rId13"/>
    <p:sldId id="2147474108" r:id="rId14"/>
    <p:sldId id="264" r:id="rId1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JAYADEVA, Shanker (NHS NORTH WEST LONDON ICB - W2U3Z)" userId="65a08ffc-86cf-460a-8988-d19c163d43ea" providerId="ADAL" clId="{75972B4C-92C7-4BB8-9D09-D07599967C58}"/>
    <pc:docChg chg="delSld">
      <pc:chgData name="VIJAYADEVA, Shanker (NHS NORTH WEST LONDON ICB - W2U3Z)" userId="65a08ffc-86cf-460a-8988-d19c163d43ea" providerId="ADAL" clId="{75972B4C-92C7-4BB8-9D09-D07599967C58}" dt="2024-07-19T05:24:44.414" v="3" actId="47"/>
      <pc:docMkLst>
        <pc:docMk/>
      </pc:docMkLst>
      <pc:sldChg chg="del">
        <pc:chgData name="VIJAYADEVA, Shanker (NHS NORTH WEST LONDON ICB - W2U3Z)" userId="65a08ffc-86cf-460a-8988-d19c163d43ea" providerId="ADAL" clId="{75972B4C-92C7-4BB8-9D09-D07599967C58}" dt="2024-07-19T05:24:44.414" v="3" actId="47"/>
        <pc:sldMkLst>
          <pc:docMk/>
          <pc:sldMk cId="2877561541" sldId="258"/>
        </pc:sldMkLst>
      </pc:sldChg>
      <pc:sldChg chg="del">
        <pc:chgData name="VIJAYADEVA, Shanker (NHS NORTH WEST LONDON ICB - W2U3Z)" userId="65a08ffc-86cf-460a-8988-d19c163d43ea" providerId="ADAL" clId="{75972B4C-92C7-4BB8-9D09-D07599967C58}" dt="2024-07-19T05:22:33.656" v="0" actId="47"/>
        <pc:sldMkLst>
          <pc:docMk/>
          <pc:sldMk cId="335526877" sldId="261"/>
        </pc:sldMkLst>
      </pc:sldChg>
      <pc:sldChg chg="del">
        <pc:chgData name="VIJAYADEVA, Shanker (NHS NORTH WEST LONDON ICB - W2U3Z)" userId="65a08ffc-86cf-460a-8988-d19c163d43ea" providerId="ADAL" clId="{75972B4C-92C7-4BB8-9D09-D07599967C58}" dt="2024-07-19T05:22:53.518" v="1" actId="47"/>
        <pc:sldMkLst>
          <pc:docMk/>
          <pc:sldMk cId="2395138118" sldId="263"/>
        </pc:sldMkLst>
      </pc:sldChg>
      <pc:sldChg chg="del">
        <pc:chgData name="VIJAYADEVA, Shanker (NHS NORTH WEST LONDON ICB - W2U3Z)" userId="65a08ffc-86cf-460a-8988-d19c163d43ea" providerId="ADAL" clId="{75972B4C-92C7-4BB8-9D09-D07599967C58}" dt="2024-07-19T05:22:56.604" v="2" actId="47"/>
        <pc:sldMkLst>
          <pc:docMk/>
          <pc:sldMk cId="19800406"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00DEE08D-032C-4C49-A06A-4EDDB743DB38}" type="datetimeFigureOut">
              <a:rPr lang="en-GB" smtClean="0"/>
              <a:t>01/08/2024</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52794B44-0768-4BA5-9670-13F7A8E9480F}" type="slidenum">
              <a:rPr lang="en-GB" smtClean="0"/>
              <a:t>‹#›</a:t>
            </a:fld>
            <a:endParaRPr lang="en-GB"/>
          </a:p>
        </p:txBody>
      </p:sp>
    </p:spTree>
    <p:extLst>
      <p:ext uri="{BB962C8B-B14F-4D97-AF65-F5344CB8AC3E}">
        <p14:creationId xmlns:p14="http://schemas.microsoft.com/office/powerpoint/2010/main" val="4293012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latin typeface="Frutiger LT Std 65" panose="020B0602020204020204"/>
              </a:rPr>
              <a:t>https://youtu.be/wBDj4RyfxZs</a:t>
            </a:r>
          </a:p>
          <a:p>
            <a:endParaRPr lang="en-GB" dirty="0"/>
          </a:p>
          <a:p>
            <a:pPr marR="800100"/>
            <a:r>
              <a:rPr lang="en-GB" sz="1800" dirty="0">
                <a:solidFill>
                  <a:srgbClr val="000000"/>
                </a:solidFill>
                <a:effectLst/>
                <a:latin typeface="Arial" panose="020B0604020202020204" pitchFamily="34" charset="0"/>
                <a:ea typeface="Calibri" panose="020F0502020204030204" pitchFamily="34" charset="0"/>
              </a:rPr>
              <a:t>Asa is an AI receptionist that streamlines the appointment management process for patients and clinic staff. Asa allows patients to book, cancel and pay for appointments via instant message or voice at any time, without requiring any new app or website. Convenience is key to this solution. Asa is omnichannel capable but in this demonstration we are showcasing how simple the patient booking experience is for a cervical cancer screening appointment using WhatsApp.</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marR="800100"/>
            <a:r>
              <a:rPr lang="en-GB" sz="1800" dirty="0">
                <a:solidFill>
                  <a:srgbClr val="000000"/>
                </a:solidFill>
                <a:effectLst/>
                <a:latin typeface="Arial" panose="020B0604020202020204" pitchFamily="34" charset="0"/>
                <a:ea typeface="Calibri" panose="020F0502020204030204" pitchFamily="34" charset="0"/>
              </a:rPr>
              <a:t>Asa leverages AI to predict and reduce no-shows, providing clinic staff with actionable insights on which patients are likely to miss their appointments. Additionally, Asa incorporates </a:t>
            </a:r>
            <a:r>
              <a:rPr lang="en-GB" sz="1800" dirty="0" err="1">
                <a:solidFill>
                  <a:srgbClr val="000000"/>
                </a:solidFill>
                <a:effectLst/>
                <a:latin typeface="Arial" panose="020B0604020202020204" pitchFamily="34" charset="0"/>
                <a:ea typeface="Calibri" panose="020F0502020204030204" pitchFamily="34" charset="0"/>
              </a:rPr>
              <a:t>behavioral</a:t>
            </a:r>
            <a:r>
              <a:rPr lang="en-GB" sz="1800" dirty="0">
                <a:solidFill>
                  <a:srgbClr val="000000"/>
                </a:solidFill>
                <a:effectLst/>
                <a:latin typeface="Arial" panose="020B0604020202020204" pitchFamily="34" charset="0"/>
                <a:ea typeface="Calibri" panose="020F0502020204030204" pitchFamily="34" charset="0"/>
              </a:rPr>
              <a:t> science and generative AI to tailor language and messaging to different patient groups, improving communication and engagement with patients and optimizing their attendance rate.</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marR="800100"/>
            <a:r>
              <a:rPr lang="en-GB" sz="1800" dirty="0">
                <a:solidFill>
                  <a:srgbClr val="000000"/>
                </a:solidFill>
                <a:effectLst/>
                <a:latin typeface="Arial" panose="020B0604020202020204" pitchFamily="34" charset="0"/>
                <a:ea typeface="Calibri" panose="020F0502020204030204" pitchFamily="34" charset="0"/>
              </a:rPr>
              <a:t>25% of healthcare spending stems from administrative activities such as billing and scheduling. Automating scheduling will reduce organizational pressures and enable the medical admin to focus on under served patients as well as freeing up time to focus on other tasks.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marR="800100"/>
            <a:r>
              <a:rPr lang="en-GB" sz="1800" dirty="0">
                <a:solidFill>
                  <a:srgbClr val="000000"/>
                </a:solidFill>
                <a:effectLst/>
                <a:latin typeface="Arial" panose="020B0604020202020204" pitchFamily="34" charset="0"/>
                <a:ea typeface="Calibri" panose="020F0502020204030204" pitchFamily="34" charset="0"/>
              </a:rPr>
              <a:t>Patients interact with Asa as they would with a human receptionist. Asa leverages an advanced AI framework that operates by retrieving information from a meticulously curated knowledge base, composed of content that is rigorously vetted and validated for accuracy by healthcare professionals.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marR="800100"/>
            <a:r>
              <a:rPr lang="en-GB" sz="1800" dirty="0">
                <a:solidFill>
                  <a:srgbClr val="000000"/>
                </a:solidFill>
                <a:effectLst/>
                <a:latin typeface="Arial" panose="020B0604020202020204" pitchFamily="34" charset="0"/>
                <a:ea typeface="Calibri" panose="020F0502020204030204" pitchFamily="34" charset="0"/>
              </a:rPr>
              <a:t>Consequently, Asa’s responses are sourced from this tailored and trustworthy repository, ensuring precision and appropriateness. This approach significantly reduces reliance on generic training data or unverified web sources. Asa adeptly addresses non-diagnostic patient inquiries regarding appointments and general questions (for example directions), whilst firmly abstaining from offering medical advice. Moreover, the model integrates a fact-checking protocol, further reinforcing the consistency and reliability of the information provided.</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marR="800100"/>
            <a:r>
              <a:rPr lang="en-GB" sz="1800" dirty="0">
                <a:solidFill>
                  <a:srgbClr val="000000"/>
                </a:solidFill>
                <a:effectLst/>
                <a:latin typeface="Arial" panose="020B0604020202020204" pitchFamily="34" charset="0"/>
                <a:ea typeface="Calibri" panose="020F0502020204030204" pitchFamily="34" charset="0"/>
              </a:rPr>
              <a:t>If the patient would like to speak with the medical admin or if there is an emergency situation, Asa will send an alert to the dashboard which is connected to the clinics PAS system. The medical admin can pause Asa at any time and engage with the patient directly, ensuring there is always a human in the loop.</a:t>
            </a:r>
            <a:endParaRPr lang="en-GB" sz="1800" dirty="0">
              <a:effectLst/>
              <a:latin typeface="Calibri" panose="020F0502020204030204" pitchFamily="34" charset="0"/>
              <a:ea typeface="Calibri" panose="020F0502020204030204" pitchFamily="34" charset="0"/>
            </a:endParaRPr>
          </a:p>
          <a:p>
            <a:pPr marR="800100"/>
            <a:br>
              <a:rPr lang="en-GB" sz="1800" dirty="0">
                <a:solidFill>
                  <a:srgbClr val="000000"/>
                </a:solidFill>
                <a:effectLst/>
                <a:latin typeface="Arial" panose="020B0604020202020204" pitchFamily="34" charset="0"/>
                <a:ea typeface="Calibri" panose="020F0502020204030204" pitchFamily="34" charset="0"/>
              </a:rPr>
            </a:br>
            <a:r>
              <a:rPr lang="en-GB" sz="1800" dirty="0">
                <a:solidFill>
                  <a:srgbClr val="000000"/>
                </a:solidFill>
                <a:effectLst/>
                <a:latin typeface="Arial" panose="020B0604020202020204" pitchFamily="34" charset="0"/>
                <a:ea typeface="Calibri" panose="020F0502020204030204" pitchFamily="34" charset="0"/>
              </a:rPr>
              <a:t>Asa can also communicate with patients in their native language (not in current NHS production release) In this example Asa responds empathetically to the patient's questions in Spanish, alleviating the patient's concerns, reducing uncertainty and increasing motivation to attend their appointment. To assist visually impaired patients or patients with low literacy, Asa can send appointment invitations as a recorded voice note in their native language</a:t>
            </a:r>
            <a:endParaRPr lang="en-GB" sz="1800" dirty="0">
              <a:effectLst/>
              <a:latin typeface="Calibri" panose="020F0502020204030204" pitchFamily="34" charset="0"/>
              <a:ea typeface="Calibri" panose="020F0502020204030204" pitchFamily="34" charset="0"/>
            </a:endParaRPr>
          </a:p>
          <a:p>
            <a:pPr marR="800100"/>
            <a:r>
              <a:rPr lang="en-GB" sz="1800" dirty="0">
                <a:effectLst/>
                <a:latin typeface="Calibri" panose="020F0502020204030204" pitchFamily="34" charset="0"/>
                <a:ea typeface="Calibri" panose="020F0502020204030204" pitchFamily="34" charset="0"/>
              </a:rPr>
              <a:t> </a:t>
            </a:r>
          </a:p>
          <a:p>
            <a:endParaRPr lang="en-GB" dirty="0"/>
          </a:p>
        </p:txBody>
      </p:sp>
    </p:spTree>
    <p:extLst>
      <p:ext uri="{BB962C8B-B14F-4D97-AF65-F5344CB8AC3E}">
        <p14:creationId xmlns:p14="http://schemas.microsoft.com/office/powerpoint/2010/main" val="58970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Segoe UI Web (West European)"/>
              </a:rPr>
              <a:t>https://youtu.be/rDIr5xDkaDc</a:t>
            </a:r>
          </a:p>
          <a:p>
            <a:endParaRPr lang="en-GB" b="0" i="0" dirty="0">
              <a:solidFill>
                <a:srgbClr val="000000"/>
              </a:solidFill>
              <a:effectLst/>
              <a:latin typeface="Segoe UI Web (West European)"/>
            </a:endParaRPr>
          </a:p>
          <a:p>
            <a:endParaRPr lang="en-GB" dirty="0"/>
          </a:p>
        </p:txBody>
      </p:sp>
    </p:spTree>
    <p:extLst>
      <p:ext uri="{BB962C8B-B14F-4D97-AF65-F5344CB8AC3E}">
        <p14:creationId xmlns:p14="http://schemas.microsoft.com/office/powerpoint/2010/main" val="243154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audio" Target="../media/audio1.wav"/><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54FA-495E-4D3D-A1D7-B5129502C7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FD8EDD-D447-4E1F-9EAB-78DD71D449ED}"/>
              </a:ext>
            </a:extLst>
          </p:cNvPr>
          <p:cNvSpPr>
            <a:spLocks noGrp="1"/>
          </p:cNvSpPr>
          <p:nvPr>
            <p:ph type="dt" sz="half" idx="10"/>
          </p:nvPr>
        </p:nvSpPr>
        <p:spPr/>
        <p:txBody>
          <a:bodyPr/>
          <a:lstStyle/>
          <a:p>
            <a:fld id="{E37EC3A9-E363-48F6-8165-0F7DEC8B4C9C}" type="datetimeFigureOut">
              <a:rPr lang="en-GB" smtClean="0"/>
              <a:t>01/08/2024</a:t>
            </a:fld>
            <a:endParaRPr lang="en-GB"/>
          </a:p>
        </p:txBody>
      </p:sp>
      <p:sp>
        <p:nvSpPr>
          <p:cNvPr id="4" name="Footer Placeholder 3">
            <a:extLst>
              <a:ext uri="{FF2B5EF4-FFF2-40B4-BE49-F238E27FC236}">
                <a16:creationId xmlns:a16="http://schemas.microsoft.com/office/drawing/2014/main" id="{1CCBA18F-0E2D-4411-8CFD-756698EA9D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C6033A-E4AC-4E20-8789-D78732844BBF}"/>
              </a:ext>
            </a:extLst>
          </p:cNvPr>
          <p:cNvSpPr>
            <a:spLocks noGrp="1"/>
          </p:cNvSpPr>
          <p:nvPr>
            <p:ph type="sldNum" sz="quarter" idx="12"/>
          </p:nvPr>
        </p:nvSpPr>
        <p:spPr/>
        <p:txBody>
          <a:bodyPr/>
          <a:lstStyle/>
          <a:p>
            <a:fld id="{446679E5-F883-4BD7-8D05-F36165DC8FA5}" type="slidenum">
              <a:rPr lang="en-GB" smtClean="0"/>
              <a:t>‹#›</a:t>
            </a:fld>
            <a:endParaRPr lang="en-GB"/>
          </a:p>
        </p:txBody>
      </p:sp>
    </p:spTree>
    <p:extLst>
      <p:ext uri="{BB962C8B-B14F-4D97-AF65-F5344CB8AC3E}">
        <p14:creationId xmlns:p14="http://schemas.microsoft.com/office/powerpoint/2010/main" val="156353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Column and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834644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628800"/>
            <a:ext cx="7099300" cy="461960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F4FAF401-0BC1-5241-B6A6-715900EC6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pic>
        <p:nvPicPr>
          <p:cNvPr id="16" name="Picture 15">
            <a:extLst>
              <a:ext uri="{FF2B5EF4-FFF2-40B4-BE49-F238E27FC236}">
                <a16:creationId xmlns:a16="http://schemas.microsoft.com/office/drawing/2014/main" id="{F46431C3-EBB2-F941-97F3-7159A59571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Tree>
    <p:extLst>
      <p:ext uri="{BB962C8B-B14F-4D97-AF65-F5344CB8AC3E}">
        <p14:creationId xmlns:p14="http://schemas.microsoft.com/office/powerpoint/2010/main" val="371493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lumn and Picture - Blu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834644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D89ACBD9-CB44-164B-8E43-6DDD79AD37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pic>
        <p:nvPicPr>
          <p:cNvPr id="16" name="Picture 15">
            <a:extLst>
              <a:ext uri="{FF2B5EF4-FFF2-40B4-BE49-F238E27FC236}">
                <a16:creationId xmlns:a16="http://schemas.microsoft.com/office/drawing/2014/main" id="{C38FFB09-9A64-204E-8DB8-1F1634A4BF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12" name="object 2">
            <a:extLst>
              <a:ext uri="{FF2B5EF4-FFF2-40B4-BE49-F238E27FC236}">
                <a16:creationId xmlns:a16="http://schemas.microsoft.com/office/drawing/2014/main" id="{20E1F57F-7968-2448-923D-17910B3552D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386BB5D2-D9E4-794A-B80E-14B276CF9B6F}"/>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90644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lumn and Picture - Gree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834644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6" name="Picture 15">
            <a:extLst>
              <a:ext uri="{FF2B5EF4-FFF2-40B4-BE49-F238E27FC236}">
                <a16:creationId xmlns:a16="http://schemas.microsoft.com/office/drawing/2014/main" id="{093BDD0E-D29A-5C4C-969F-05BD5126D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12" name="object 2">
            <a:extLst>
              <a:ext uri="{FF2B5EF4-FFF2-40B4-BE49-F238E27FC236}">
                <a16:creationId xmlns:a16="http://schemas.microsoft.com/office/drawing/2014/main" id="{27E373D2-9FE0-FC4F-B87A-B2D4E95D0B33}"/>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7826BA7E-81D6-AC47-94A0-2F8FFFABEB5B}"/>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7" name="Picture 16">
            <a:extLst>
              <a:ext uri="{FF2B5EF4-FFF2-40B4-BE49-F238E27FC236}">
                <a16:creationId xmlns:a16="http://schemas.microsoft.com/office/drawing/2014/main" id="{D8FAB7F7-31C7-7045-AFE0-D8BD51C54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316075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lumn and Picture 2/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4943872"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304800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352800"/>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6" name="Picture 15">
            <a:extLst>
              <a:ext uri="{FF2B5EF4-FFF2-40B4-BE49-F238E27FC236}">
                <a16:creationId xmlns:a16="http://schemas.microsoft.com/office/drawing/2014/main" id="{7C4750AE-355A-9048-97FC-B7C2D69BF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pic>
        <p:nvPicPr>
          <p:cNvPr id="13" name="Picture 12">
            <a:extLst>
              <a:ext uri="{FF2B5EF4-FFF2-40B4-BE49-F238E27FC236}">
                <a16:creationId xmlns:a16="http://schemas.microsoft.com/office/drawing/2014/main" id="{7826B67A-A514-A74F-B7CA-46C0111D1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3404953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lumn and Picture 2/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4943872"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6" name="Picture 15">
            <a:extLst>
              <a:ext uri="{FF2B5EF4-FFF2-40B4-BE49-F238E27FC236}">
                <a16:creationId xmlns:a16="http://schemas.microsoft.com/office/drawing/2014/main" id="{7C4750AE-355A-9048-97FC-B7C2D69BF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13" name="object 2">
            <a:extLst>
              <a:ext uri="{FF2B5EF4-FFF2-40B4-BE49-F238E27FC236}">
                <a16:creationId xmlns:a16="http://schemas.microsoft.com/office/drawing/2014/main" id="{A3838F7C-D912-7242-A619-38076899BAE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7" name="Slide Number Placeholder 5">
            <a:extLst>
              <a:ext uri="{FF2B5EF4-FFF2-40B4-BE49-F238E27FC236}">
                <a16:creationId xmlns:a16="http://schemas.microsoft.com/office/drawing/2014/main" id="{E470210E-C64B-DE49-AA71-FE29C40EBAFB}"/>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5" name="Picture 14">
            <a:extLst>
              <a:ext uri="{FF2B5EF4-FFF2-40B4-BE49-F238E27FC236}">
                <a16:creationId xmlns:a16="http://schemas.microsoft.com/office/drawing/2014/main" id="{705D8547-9E71-C448-9775-46E2CEC5D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2277825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lumn and Picture 2/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4943872"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1" i="0">
                <a:solidFill>
                  <a:schemeClr val="bg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Corbel" panose="020B0503020204020204" pitchFamily="34" charset="0"/>
              </a:defRPr>
            </a:lvl1pPr>
          </a:lstStyle>
          <a:p>
            <a:pPr lvl="0"/>
            <a:r>
              <a:rPr lang="en-US" b="0" i="0">
                <a:latin typeface="Gotham Rounded Book" pitchFamily="2" charset="0"/>
              </a:rPr>
              <a:t>Click here to add your paragraph</a:t>
            </a:r>
            <a:endParaRPr lang="en-US"/>
          </a:p>
        </p:txBody>
      </p:sp>
      <p:pic>
        <p:nvPicPr>
          <p:cNvPr id="16" name="Picture 15">
            <a:extLst>
              <a:ext uri="{FF2B5EF4-FFF2-40B4-BE49-F238E27FC236}">
                <a16:creationId xmlns:a16="http://schemas.microsoft.com/office/drawing/2014/main" id="{7C4750AE-355A-9048-97FC-B7C2D69BF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pic>
        <p:nvPicPr>
          <p:cNvPr id="9" name="Picture 8">
            <a:extLst>
              <a:ext uri="{FF2B5EF4-FFF2-40B4-BE49-F238E27FC236}">
                <a16:creationId xmlns:a16="http://schemas.microsoft.com/office/drawing/2014/main" id="{D496B4D4-1197-0140-B52B-DB5E9C8D15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314274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 and text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746344" y="1700809"/>
            <a:ext cx="2930871" cy="2016224"/>
          </a:xfrm>
        </p:spPr>
        <p:txBody>
          <a:bodyPr>
            <a:normAutofit/>
          </a:bodyPr>
          <a:lstStyle>
            <a:lvl1pPr marL="0" indent="0">
              <a:buNone/>
              <a:defRPr sz="1600"/>
            </a:lvl1pPr>
          </a:lstStyle>
          <a:p>
            <a:r>
              <a:rPr lang="en-US"/>
              <a:t>Click here to </a:t>
            </a:r>
            <a:br>
              <a:rPr lang="en-US"/>
            </a:br>
            <a:r>
              <a:rPr lang="en-US"/>
              <a:t>add a picture</a:t>
            </a:r>
          </a:p>
        </p:txBody>
      </p:sp>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AFA7A408-8ACA-614D-8650-D6F450239A53}"/>
              </a:ext>
            </a:extLst>
          </p:cNvPr>
          <p:cNvSpPr>
            <a:spLocks noGrp="1"/>
          </p:cNvSpPr>
          <p:nvPr>
            <p:ph type="body" sz="quarter" idx="15" hasCustomPrompt="1"/>
          </p:nvPr>
        </p:nvSpPr>
        <p:spPr>
          <a:xfrm>
            <a:off x="746344" y="4365104"/>
            <a:ext cx="2931473" cy="2088083"/>
          </a:xfrm>
        </p:spPr>
        <p:txBody>
          <a:bodyPr>
            <a:normAutofit/>
          </a:bodyPr>
          <a:lstStyle>
            <a:lvl1pPr marL="0" indent="0">
              <a:buNone/>
              <a:defRPr sz="1600"/>
            </a:lvl1pPr>
          </a:lstStyle>
          <a:p>
            <a:pPr lvl="0"/>
            <a:r>
              <a:rPr lang="en-US"/>
              <a:t>Add your text here</a:t>
            </a:r>
          </a:p>
        </p:txBody>
      </p:sp>
      <p:sp>
        <p:nvSpPr>
          <p:cNvPr id="19" name="Picture Placeholder 4">
            <a:extLst>
              <a:ext uri="{FF2B5EF4-FFF2-40B4-BE49-F238E27FC236}">
                <a16:creationId xmlns:a16="http://schemas.microsoft.com/office/drawing/2014/main" id="{7D46B590-9BDE-3649-845B-B013AEC1375E}"/>
              </a:ext>
            </a:extLst>
          </p:cNvPr>
          <p:cNvSpPr>
            <a:spLocks noGrp="1"/>
          </p:cNvSpPr>
          <p:nvPr>
            <p:ph type="pic" sz="quarter" idx="16" hasCustomPrompt="1"/>
          </p:nvPr>
        </p:nvSpPr>
        <p:spPr>
          <a:xfrm>
            <a:off x="4265734" y="1700809"/>
            <a:ext cx="2930871" cy="2016224"/>
          </a:xfrm>
        </p:spPr>
        <p:txBody>
          <a:bodyPr>
            <a:normAutofit/>
          </a:bodyPr>
          <a:lstStyle>
            <a:lvl1pPr marL="0" indent="0">
              <a:buNone/>
              <a:defRPr sz="1600"/>
            </a:lvl1pPr>
          </a:lstStyle>
          <a:p>
            <a:r>
              <a:rPr lang="en-US"/>
              <a:t>Click here to </a:t>
            </a:r>
            <a:br>
              <a:rPr lang="en-US"/>
            </a:br>
            <a:r>
              <a:rPr lang="en-US"/>
              <a:t>add a picture</a:t>
            </a:r>
          </a:p>
        </p:txBody>
      </p:sp>
      <p:sp>
        <p:nvSpPr>
          <p:cNvPr id="20" name="Text Placeholder 3">
            <a:extLst>
              <a:ext uri="{FF2B5EF4-FFF2-40B4-BE49-F238E27FC236}">
                <a16:creationId xmlns:a16="http://schemas.microsoft.com/office/drawing/2014/main" id="{64677165-3B33-4545-BF71-A7DBD43DC13F}"/>
              </a:ext>
            </a:extLst>
          </p:cNvPr>
          <p:cNvSpPr>
            <a:spLocks noGrp="1"/>
          </p:cNvSpPr>
          <p:nvPr>
            <p:ph type="body" sz="quarter" idx="17" hasCustomPrompt="1"/>
          </p:nvPr>
        </p:nvSpPr>
        <p:spPr>
          <a:xfrm>
            <a:off x="4265734" y="4365104"/>
            <a:ext cx="2931473" cy="2088083"/>
          </a:xfrm>
        </p:spPr>
        <p:txBody>
          <a:bodyPr>
            <a:normAutofit/>
          </a:bodyPr>
          <a:lstStyle>
            <a:lvl1pPr marL="0" indent="0">
              <a:buNone/>
              <a:defRPr sz="1600"/>
            </a:lvl1pPr>
          </a:lstStyle>
          <a:p>
            <a:pPr lvl="0"/>
            <a:r>
              <a:rPr lang="en-US"/>
              <a:t>Add your text here</a:t>
            </a:r>
          </a:p>
        </p:txBody>
      </p:sp>
      <p:sp>
        <p:nvSpPr>
          <p:cNvPr id="21" name="Picture Placeholder 4">
            <a:extLst>
              <a:ext uri="{FF2B5EF4-FFF2-40B4-BE49-F238E27FC236}">
                <a16:creationId xmlns:a16="http://schemas.microsoft.com/office/drawing/2014/main" id="{B09DA97F-000F-EF45-9E89-25F54CC60B6E}"/>
              </a:ext>
            </a:extLst>
          </p:cNvPr>
          <p:cNvSpPr>
            <a:spLocks noGrp="1"/>
          </p:cNvSpPr>
          <p:nvPr>
            <p:ph type="pic" sz="quarter" idx="18" hasCustomPrompt="1"/>
          </p:nvPr>
        </p:nvSpPr>
        <p:spPr>
          <a:xfrm>
            <a:off x="7773233" y="1700809"/>
            <a:ext cx="2930871" cy="2016224"/>
          </a:xfrm>
        </p:spPr>
        <p:txBody>
          <a:bodyPr>
            <a:normAutofit/>
          </a:bodyPr>
          <a:lstStyle>
            <a:lvl1pPr marL="0" indent="0">
              <a:buNone/>
              <a:defRPr sz="1600"/>
            </a:lvl1pPr>
          </a:lstStyle>
          <a:p>
            <a:r>
              <a:rPr lang="en-US"/>
              <a:t>Click here to </a:t>
            </a:r>
            <a:br>
              <a:rPr lang="en-US"/>
            </a:br>
            <a:r>
              <a:rPr lang="en-US"/>
              <a:t>add a picture</a:t>
            </a:r>
          </a:p>
        </p:txBody>
      </p:sp>
      <p:sp>
        <p:nvSpPr>
          <p:cNvPr id="22" name="Text Placeholder 3">
            <a:extLst>
              <a:ext uri="{FF2B5EF4-FFF2-40B4-BE49-F238E27FC236}">
                <a16:creationId xmlns:a16="http://schemas.microsoft.com/office/drawing/2014/main" id="{BCB23ED9-C5A7-E74C-ABC8-32BB02F2F6F0}"/>
              </a:ext>
            </a:extLst>
          </p:cNvPr>
          <p:cNvSpPr>
            <a:spLocks noGrp="1"/>
          </p:cNvSpPr>
          <p:nvPr>
            <p:ph type="body" sz="quarter" idx="19" hasCustomPrompt="1"/>
          </p:nvPr>
        </p:nvSpPr>
        <p:spPr>
          <a:xfrm>
            <a:off x="7773233" y="4365104"/>
            <a:ext cx="2931473" cy="2088083"/>
          </a:xfrm>
        </p:spPr>
        <p:txBody>
          <a:bodyPr>
            <a:normAutofit/>
          </a:bodyPr>
          <a:lstStyle>
            <a:lvl1pPr marL="0" indent="0">
              <a:buNone/>
              <a:defRPr sz="1600"/>
            </a:lvl1pPr>
          </a:lstStyle>
          <a:p>
            <a:pPr lvl="0"/>
            <a:r>
              <a:rPr lang="en-US"/>
              <a:t>Add your text here</a:t>
            </a:r>
          </a:p>
        </p:txBody>
      </p:sp>
      <p:sp>
        <p:nvSpPr>
          <p:cNvPr id="23" name="Text Placeholder 3">
            <a:extLst>
              <a:ext uri="{FF2B5EF4-FFF2-40B4-BE49-F238E27FC236}">
                <a16:creationId xmlns:a16="http://schemas.microsoft.com/office/drawing/2014/main" id="{9FF8D179-A201-DD46-B40B-1A65F10B16BC}"/>
              </a:ext>
            </a:extLst>
          </p:cNvPr>
          <p:cNvSpPr>
            <a:spLocks noGrp="1"/>
          </p:cNvSpPr>
          <p:nvPr>
            <p:ph type="body" sz="quarter" idx="20" hasCustomPrompt="1"/>
          </p:nvPr>
        </p:nvSpPr>
        <p:spPr>
          <a:xfrm>
            <a:off x="748494" y="3947419"/>
            <a:ext cx="2931473" cy="377746"/>
          </a:xfrm>
        </p:spPr>
        <p:txBody>
          <a:bodyPr>
            <a:normAutofit/>
          </a:bodyPr>
          <a:lstStyle>
            <a:lvl1pPr marL="0" indent="0">
              <a:buNone/>
              <a:defRPr sz="1600" b="1">
                <a:solidFill>
                  <a:schemeClr val="accent1"/>
                </a:solidFill>
              </a:defRPr>
            </a:lvl1pPr>
          </a:lstStyle>
          <a:p>
            <a:pPr lvl="0"/>
            <a:r>
              <a:rPr lang="en-US"/>
              <a:t>Add your heading</a:t>
            </a:r>
          </a:p>
        </p:txBody>
      </p:sp>
      <p:sp>
        <p:nvSpPr>
          <p:cNvPr id="24" name="Text Placeholder 3">
            <a:extLst>
              <a:ext uri="{FF2B5EF4-FFF2-40B4-BE49-F238E27FC236}">
                <a16:creationId xmlns:a16="http://schemas.microsoft.com/office/drawing/2014/main" id="{F049C63B-3281-9247-A6D5-42AAE686E044}"/>
              </a:ext>
            </a:extLst>
          </p:cNvPr>
          <p:cNvSpPr>
            <a:spLocks noGrp="1"/>
          </p:cNvSpPr>
          <p:nvPr>
            <p:ph type="body" sz="quarter" idx="21" hasCustomPrompt="1"/>
          </p:nvPr>
        </p:nvSpPr>
        <p:spPr>
          <a:xfrm>
            <a:off x="4267884" y="3947419"/>
            <a:ext cx="2931473" cy="377746"/>
          </a:xfrm>
        </p:spPr>
        <p:txBody>
          <a:bodyPr>
            <a:normAutofit/>
          </a:bodyPr>
          <a:lstStyle>
            <a:lvl1pPr marL="0" indent="0">
              <a:buNone/>
              <a:defRPr sz="1600" b="1">
                <a:solidFill>
                  <a:schemeClr val="accent1"/>
                </a:solidFill>
              </a:defRPr>
            </a:lvl1pPr>
          </a:lstStyle>
          <a:p>
            <a:pPr lvl="0"/>
            <a:r>
              <a:rPr lang="en-US"/>
              <a:t>Add your heading</a:t>
            </a:r>
          </a:p>
        </p:txBody>
      </p:sp>
      <p:sp>
        <p:nvSpPr>
          <p:cNvPr id="25" name="Text Placeholder 3">
            <a:extLst>
              <a:ext uri="{FF2B5EF4-FFF2-40B4-BE49-F238E27FC236}">
                <a16:creationId xmlns:a16="http://schemas.microsoft.com/office/drawing/2014/main" id="{096472CC-DBCE-2F4E-84F9-CBEE54F74C85}"/>
              </a:ext>
            </a:extLst>
          </p:cNvPr>
          <p:cNvSpPr>
            <a:spLocks noGrp="1"/>
          </p:cNvSpPr>
          <p:nvPr>
            <p:ph type="body" sz="quarter" idx="22" hasCustomPrompt="1"/>
          </p:nvPr>
        </p:nvSpPr>
        <p:spPr>
          <a:xfrm>
            <a:off x="7775383" y="3947419"/>
            <a:ext cx="2931473" cy="377746"/>
          </a:xfrm>
        </p:spPr>
        <p:txBody>
          <a:bodyPr>
            <a:normAutofit/>
          </a:bodyPr>
          <a:lstStyle>
            <a:lvl1pPr marL="0" indent="0">
              <a:buNone/>
              <a:defRPr sz="1600" b="1">
                <a:solidFill>
                  <a:schemeClr val="accent1"/>
                </a:solidFill>
              </a:defRPr>
            </a:lvl1pPr>
          </a:lstStyle>
          <a:p>
            <a:pPr lvl="0"/>
            <a:r>
              <a:rPr lang="en-US"/>
              <a:t>Add your text here</a:t>
            </a:r>
          </a:p>
        </p:txBody>
      </p:sp>
      <p:pic>
        <p:nvPicPr>
          <p:cNvPr id="26" name="Picture 25">
            <a:extLst>
              <a:ext uri="{FF2B5EF4-FFF2-40B4-BE49-F238E27FC236}">
                <a16:creationId xmlns:a16="http://schemas.microsoft.com/office/drawing/2014/main" id="{86C2E7FD-F9A0-B142-8A30-193CDDF4A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28" name="object 2">
            <a:extLst>
              <a:ext uri="{FF2B5EF4-FFF2-40B4-BE49-F238E27FC236}">
                <a16:creationId xmlns:a16="http://schemas.microsoft.com/office/drawing/2014/main" id="{8778E18D-5384-D34A-AED7-A59A2A5B2E9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29" name="Slide Number Placeholder 5">
            <a:extLst>
              <a:ext uri="{FF2B5EF4-FFF2-40B4-BE49-F238E27FC236}">
                <a16:creationId xmlns:a16="http://schemas.microsoft.com/office/drawing/2014/main" id="{ADB63C6B-C7FF-684B-A73E-F18ECF36E230}"/>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pic>
        <p:nvPicPr>
          <p:cNvPr id="18" name="Picture 17">
            <a:extLst>
              <a:ext uri="{FF2B5EF4-FFF2-40B4-BE49-F238E27FC236}">
                <a16:creationId xmlns:a16="http://schemas.microsoft.com/office/drawing/2014/main" id="{E2E4646F-B024-5040-B917-8BCFEDB81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3711602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lumn and Graph">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A6C548AC-C296-5141-B904-7EFF57F0B930}"/>
              </a:ext>
            </a:extLst>
          </p:cNvPr>
          <p:cNvSpPr>
            <a:spLocks noGrp="1"/>
          </p:cNvSpPr>
          <p:nvPr>
            <p:ph sz="quarter" idx="16" hasCustomPrompt="1"/>
          </p:nvPr>
        </p:nvSpPr>
        <p:spPr>
          <a:xfrm>
            <a:off x="5105400" y="1628805"/>
            <a:ext cx="5599114" cy="4619595"/>
          </a:xfrm>
        </p:spPr>
        <p:txBody>
          <a:bodyPr>
            <a:normAutofit/>
          </a:bodyPr>
          <a:lstStyle>
            <a:lvl1pPr marL="0" indent="0">
              <a:buNone/>
              <a:defRPr sz="1600">
                <a:solidFill>
                  <a:schemeClr val="tx1"/>
                </a:solidFill>
              </a:defRPr>
            </a:lvl1pPr>
          </a:lstStyle>
          <a:p>
            <a:r>
              <a:rPr lang="en-US"/>
              <a:t>Click here to add content</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2"/>
            <a:ext cx="4203700" cy="4619598"/>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E28266F-57C5-804C-8A00-1C297C93B8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16" name="object 2">
            <a:extLst>
              <a:ext uri="{FF2B5EF4-FFF2-40B4-BE49-F238E27FC236}">
                <a16:creationId xmlns:a16="http://schemas.microsoft.com/office/drawing/2014/main" id="{479C40C4-ADF4-2E4E-86A9-787A0A65942E}"/>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7" name="Slide Number Placeholder 5">
            <a:extLst>
              <a:ext uri="{FF2B5EF4-FFF2-40B4-BE49-F238E27FC236}">
                <a16:creationId xmlns:a16="http://schemas.microsoft.com/office/drawing/2014/main" id="{18B0661D-AD94-A34C-A401-D85476A98E6D}"/>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pic>
        <p:nvPicPr>
          <p:cNvPr id="12" name="Picture 11">
            <a:extLst>
              <a:ext uri="{FF2B5EF4-FFF2-40B4-BE49-F238E27FC236}">
                <a16:creationId xmlns:a16="http://schemas.microsoft.com/office/drawing/2014/main" id="{35863043-1732-FB47-8F15-61DAB550E8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136646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pic>
        <p:nvPicPr>
          <p:cNvPr id="14" name="Picture 13">
            <a:extLst>
              <a:ext uri="{FF2B5EF4-FFF2-40B4-BE49-F238E27FC236}">
                <a16:creationId xmlns:a16="http://schemas.microsoft.com/office/drawing/2014/main" id="{E09878CC-22A0-C445-95E2-D7F0BD353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9" name="Content Placeholder 3">
            <a:extLst>
              <a:ext uri="{FF2B5EF4-FFF2-40B4-BE49-F238E27FC236}">
                <a16:creationId xmlns:a16="http://schemas.microsoft.com/office/drawing/2014/main" id="{7DFED890-3F80-6D45-B3C2-B1A73EA20405}"/>
              </a:ext>
            </a:extLst>
          </p:cNvPr>
          <p:cNvSpPr>
            <a:spLocks noGrp="1"/>
          </p:cNvSpPr>
          <p:nvPr>
            <p:ph sz="quarter" idx="16" hasCustomPrompt="1"/>
          </p:nvPr>
        </p:nvSpPr>
        <p:spPr>
          <a:xfrm>
            <a:off x="596453" y="1628805"/>
            <a:ext cx="10108062" cy="4619595"/>
          </a:xfrm>
        </p:spPr>
        <p:txBody>
          <a:bodyPr>
            <a:normAutofit/>
          </a:bodyPr>
          <a:lstStyle>
            <a:lvl1pPr marL="0" indent="0">
              <a:buNone/>
              <a:defRPr sz="1600">
                <a:solidFill>
                  <a:schemeClr val="tx1"/>
                </a:solidFill>
              </a:defRPr>
            </a:lvl1pPr>
          </a:lstStyle>
          <a:p>
            <a:r>
              <a:rPr lang="en-US"/>
              <a:t>Click here to add content</a:t>
            </a:r>
          </a:p>
        </p:txBody>
      </p:sp>
      <p:sp>
        <p:nvSpPr>
          <p:cNvPr id="12" name="object 2">
            <a:extLst>
              <a:ext uri="{FF2B5EF4-FFF2-40B4-BE49-F238E27FC236}">
                <a16:creationId xmlns:a16="http://schemas.microsoft.com/office/drawing/2014/main" id="{044D8774-DCA7-E840-B211-0DEFB85ABD42}"/>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5" name="Slide Number Placeholder 5">
            <a:extLst>
              <a:ext uri="{FF2B5EF4-FFF2-40B4-BE49-F238E27FC236}">
                <a16:creationId xmlns:a16="http://schemas.microsoft.com/office/drawing/2014/main" id="{AC7A2BEB-E289-DD49-91B6-AC5613C8F94D}"/>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pic>
        <p:nvPicPr>
          <p:cNvPr id="11" name="Picture 10">
            <a:extLst>
              <a:ext uri="{FF2B5EF4-FFF2-40B4-BE49-F238E27FC236}">
                <a16:creationId xmlns:a16="http://schemas.microsoft.com/office/drawing/2014/main" id="{FE4D11F1-54F3-8B40-9B3C-B786789469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425839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465"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4" name="Picture Placeholder 3">
            <a:extLst>
              <a:ext uri="{FF2B5EF4-FFF2-40B4-BE49-F238E27FC236}">
                <a16:creationId xmlns:a16="http://schemas.microsoft.com/office/drawing/2014/main" id="{903A3659-0DD6-234F-AE0A-D5BBA92BE59C}"/>
              </a:ext>
            </a:extLst>
          </p:cNvPr>
          <p:cNvSpPr>
            <a:spLocks noGrp="1"/>
          </p:cNvSpPr>
          <p:nvPr>
            <p:ph type="pic" sz="quarter" idx="13" hasCustomPrompt="1"/>
          </p:nvPr>
        </p:nvSpPr>
        <p:spPr>
          <a:xfrm>
            <a:off x="1108841" y="1445172"/>
            <a:ext cx="1752600" cy="1752600"/>
          </a:xfrm>
        </p:spPr>
        <p:txBody>
          <a:bodyPr>
            <a:normAutofit/>
          </a:bodyPr>
          <a:lstStyle>
            <a:lvl1pPr marL="0" indent="0">
              <a:buNone/>
              <a:defRPr sz="2000">
                <a:solidFill>
                  <a:schemeClr val="bg1"/>
                </a:solidFill>
              </a:defRPr>
            </a:lvl1pPr>
          </a:lstStyle>
          <a:p>
            <a:r>
              <a:rPr lang="en-US"/>
              <a:t>Click to add an icon</a:t>
            </a:r>
          </a:p>
        </p:txBody>
      </p:sp>
      <p:sp>
        <p:nvSpPr>
          <p:cNvPr id="15" name="Text Placeholder 14">
            <a:extLst>
              <a:ext uri="{FF2B5EF4-FFF2-40B4-BE49-F238E27FC236}">
                <a16:creationId xmlns:a16="http://schemas.microsoft.com/office/drawing/2014/main" id="{03251F72-69DE-384B-8F82-D1B0AA8DF059}"/>
              </a:ext>
            </a:extLst>
          </p:cNvPr>
          <p:cNvSpPr>
            <a:spLocks noGrp="1"/>
          </p:cNvSpPr>
          <p:nvPr>
            <p:ph type="body" sz="quarter" idx="14" hasCustomPrompt="1"/>
          </p:nvPr>
        </p:nvSpPr>
        <p:spPr>
          <a:xfrm>
            <a:off x="3013841" y="1445172"/>
            <a:ext cx="2590800" cy="762000"/>
          </a:xfrm>
        </p:spPr>
        <p:txBody>
          <a:bodyPr>
            <a:normAutofit/>
          </a:bodyPr>
          <a:lstStyle>
            <a:lvl1pPr marL="0" indent="0">
              <a:buNone/>
              <a:defRPr sz="4800" b="1" i="0">
                <a:solidFill>
                  <a:schemeClr val="bg1"/>
                </a:solidFill>
                <a:latin typeface="Corbel" panose="020B0503020204020204" pitchFamily="34" charset="0"/>
              </a:defRPr>
            </a:lvl1pPr>
          </a:lstStyle>
          <a:p>
            <a:pPr lvl="0"/>
            <a:r>
              <a:rPr lang="en-US"/>
              <a:t>10,000</a:t>
            </a:r>
          </a:p>
        </p:txBody>
      </p:sp>
      <p:sp>
        <p:nvSpPr>
          <p:cNvPr id="18" name="Text Placeholder 17">
            <a:extLst>
              <a:ext uri="{FF2B5EF4-FFF2-40B4-BE49-F238E27FC236}">
                <a16:creationId xmlns:a16="http://schemas.microsoft.com/office/drawing/2014/main" id="{A83D8957-7517-C240-B622-A7D7FEF32857}"/>
              </a:ext>
            </a:extLst>
          </p:cNvPr>
          <p:cNvSpPr>
            <a:spLocks noGrp="1"/>
          </p:cNvSpPr>
          <p:nvPr>
            <p:ph type="body" sz="quarter" idx="15" hasCustomPrompt="1"/>
          </p:nvPr>
        </p:nvSpPr>
        <p:spPr>
          <a:xfrm>
            <a:off x="3013841" y="2359572"/>
            <a:ext cx="2590800" cy="838200"/>
          </a:xfrm>
        </p:spPr>
        <p:txBody>
          <a:bodyPr>
            <a:normAutofit/>
          </a:bodyPr>
          <a:lstStyle>
            <a:lvl1pPr marL="0" indent="0">
              <a:buNone/>
              <a:defRPr sz="2000" b="0" i="0">
                <a:solidFill>
                  <a:schemeClr val="bg1"/>
                </a:solidFill>
                <a:latin typeface="Corbel" panose="020B0503020204020204" pitchFamily="34" charset="0"/>
              </a:defRPr>
            </a:lvl1pPr>
          </a:lstStyle>
          <a:p>
            <a:pPr lvl="0"/>
            <a:r>
              <a:rPr lang="en-US"/>
              <a:t>Enter caption here</a:t>
            </a:r>
          </a:p>
        </p:txBody>
      </p:sp>
      <p:sp>
        <p:nvSpPr>
          <p:cNvPr id="20" name="Picture Placeholder 3">
            <a:extLst>
              <a:ext uri="{FF2B5EF4-FFF2-40B4-BE49-F238E27FC236}">
                <a16:creationId xmlns:a16="http://schemas.microsoft.com/office/drawing/2014/main" id="{50C3339F-AECF-1548-A3D2-C6D884CB2C9E}"/>
              </a:ext>
            </a:extLst>
          </p:cNvPr>
          <p:cNvSpPr>
            <a:spLocks noGrp="1"/>
          </p:cNvSpPr>
          <p:nvPr>
            <p:ph type="pic" sz="quarter" idx="16" hasCustomPrompt="1"/>
          </p:nvPr>
        </p:nvSpPr>
        <p:spPr>
          <a:xfrm>
            <a:off x="1108841" y="3649717"/>
            <a:ext cx="1752600" cy="1752600"/>
          </a:xfrm>
        </p:spPr>
        <p:txBody>
          <a:bodyPr>
            <a:normAutofit/>
          </a:bodyPr>
          <a:lstStyle>
            <a:lvl1pPr marL="0" indent="0">
              <a:buNone/>
              <a:defRPr sz="2000">
                <a:solidFill>
                  <a:schemeClr val="bg1"/>
                </a:solidFill>
              </a:defRPr>
            </a:lvl1pPr>
          </a:lstStyle>
          <a:p>
            <a:r>
              <a:rPr lang="en-US"/>
              <a:t>Click to add an icon</a:t>
            </a:r>
          </a:p>
        </p:txBody>
      </p:sp>
      <p:sp>
        <p:nvSpPr>
          <p:cNvPr id="21" name="Text Placeholder 14">
            <a:extLst>
              <a:ext uri="{FF2B5EF4-FFF2-40B4-BE49-F238E27FC236}">
                <a16:creationId xmlns:a16="http://schemas.microsoft.com/office/drawing/2014/main" id="{5E2AF152-1237-0846-AB2B-E2FF724D07DE}"/>
              </a:ext>
            </a:extLst>
          </p:cNvPr>
          <p:cNvSpPr>
            <a:spLocks noGrp="1"/>
          </p:cNvSpPr>
          <p:nvPr>
            <p:ph type="body" sz="quarter" idx="17" hasCustomPrompt="1"/>
          </p:nvPr>
        </p:nvSpPr>
        <p:spPr>
          <a:xfrm>
            <a:off x="3013841" y="3649717"/>
            <a:ext cx="2590800" cy="762000"/>
          </a:xfrm>
        </p:spPr>
        <p:txBody>
          <a:bodyPr>
            <a:normAutofit/>
          </a:bodyPr>
          <a:lstStyle>
            <a:lvl1pPr marL="0" indent="0">
              <a:buNone/>
              <a:defRPr sz="4800" b="1" i="0">
                <a:solidFill>
                  <a:schemeClr val="bg1"/>
                </a:solidFill>
                <a:latin typeface="Corbel" panose="020B0503020204020204" pitchFamily="34" charset="0"/>
              </a:defRPr>
            </a:lvl1pPr>
          </a:lstStyle>
          <a:p>
            <a:pPr lvl="0"/>
            <a:r>
              <a:rPr lang="en-US"/>
              <a:t>10,000</a:t>
            </a:r>
          </a:p>
        </p:txBody>
      </p:sp>
      <p:sp>
        <p:nvSpPr>
          <p:cNvPr id="22" name="Text Placeholder 17">
            <a:extLst>
              <a:ext uri="{FF2B5EF4-FFF2-40B4-BE49-F238E27FC236}">
                <a16:creationId xmlns:a16="http://schemas.microsoft.com/office/drawing/2014/main" id="{45B022C7-1E16-1448-BA51-7BFC8470E5E3}"/>
              </a:ext>
            </a:extLst>
          </p:cNvPr>
          <p:cNvSpPr>
            <a:spLocks noGrp="1"/>
          </p:cNvSpPr>
          <p:nvPr>
            <p:ph type="body" sz="quarter" idx="18" hasCustomPrompt="1"/>
          </p:nvPr>
        </p:nvSpPr>
        <p:spPr>
          <a:xfrm>
            <a:off x="3013841" y="4564117"/>
            <a:ext cx="2590800" cy="838200"/>
          </a:xfrm>
        </p:spPr>
        <p:txBody>
          <a:bodyPr>
            <a:normAutofit/>
          </a:bodyPr>
          <a:lstStyle>
            <a:lvl1pPr marL="0" indent="0">
              <a:buNone/>
              <a:defRPr sz="2000" b="0" i="0">
                <a:solidFill>
                  <a:schemeClr val="bg1"/>
                </a:solidFill>
                <a:latin typeface="Corbel" panose="020B0503020204020204" pitchFamily="34" charset="0"/>
              </a:defRPr>
            </a:lvl1pPr>
          </a:lstStyle>
          <a:p>
            <a:pPr lvl="0"/>
            <a:r>
              <a:rPr lang="en-US"/>
              <a:t>Enter caption here</a:t>
            </a:r>
          </a:p>
        </p:txBody>
      </p:sp>
      <p:sp>
        <p:nvSpPr>
          <p:cNvPr id="23" name="Picture Placeholder 3">
            <a:extLst>
              <a:ext uri="{FF2B5EF4-FFF2-40B4-BE49-F238E27FC236}">
                <a16:creationId xmlns:a16="http://schemas.microsoft.com/office/drawing/2014/main" id="{04979BE4-F011-4C4D-BC34-80D86BC7E678}"/>
              </a:ext>
            </a:extLst>
          </p:cNvPr>
          <p:cNvSpPr>
            <a:spLocks noGrp="1"/>
          </p:cNvSpPr>
          <p:nvPr>
            <p:ph type="pic" sz="quarter" idx="19" hasCustomPrompt="1"/>
          </p:nvPr>
        </p:nvSpPr>
        <p:spPr>
          <a:xfrm>
            <a:off x="5791200" y="1447800"/>
            <a:ext cx="1752600" cy="1752600"/>
          </a:xfrm>
        </p:spPr>
        <p:txBody>
          <a:bodyPr>
            <a:normAutofit/>
          </a:bodyPr>
          <a:lstStyle>
            <a:lvl1pPr marL="0" indent="0">
              <a:buNone/>
              <a:defRPr sz="2000">
                <a:solidFill>
                  <a:schemeClr val="bg1"/>
                </a:solidFill>
              </a:defRPr>
            </a:lvl1pPr>
          </a:lstStyle>
          <a:p>
            <a:r>
              <a:rPr lang="en-US"/>
              <a:t>Click to add an icon</a:t>
            </a:r>
          </a:p>
        </p:txBody>
      </p:sp>
      <p:sp>
        <p:nvSpPr>
          <p:cNvPr id="24" name="Text Placeholder 14">
            <a:extLst>
              <a:ext uri="{FF2B5EF4-FFF2-40B4-BE49-F238E27FC236}">
                <a16:creationId xmlns:a16="http://schemas.microsoft.com/office/drawing/2014/main" id="{B0E951E9-8200-9A43-8C1D-F5773E42154A}"/>
              </a:ext>
            </a:extLst>
          </p:cNvPr>
          <p:cNvSpPr>
            <a:spLocks noGrp="1"/>
          </p:cNvSpPr>
          <p:nvPr>
            <p:ph type="body" sz="quarter" idx="20" hasCustomPrompt="1"/>
          </p:nvPr>
        </p:nvSpPr>
        <p:spPr>
          <a:xfrm>
            <a:off x="7696200" y="1447800"/>
            <a:ext cx="2590800" cy="762000"/>
          </a:xfrm>
        </p:spPr>
        <p:txBody>
          <a:bodyPr>
            <a:normAutofit/>
          </a:bodyPr>
          <a:lstStyle>
            <a:lvl1pPr marL="0" indent="0">
              <a:buNone/>
              <a:defRPr sz="4800" b="1" i="0">
                <a:solidFill>
                  <a:schemeClr val="bg1"/>
                </a:solidFill>
                <a:latin typeface="Corbel" panose="020B0503020204020204" pitchFamily="34" charset="0"/>
              </a:defRPr>
            </a:lvl1pPr>
          </a:lstStyle>
          <a:p>
            <a:pPr lvl="0"/>
            <a:r>
              <a:rPr lang="en-US"/>
              <a:t>10,000</a:t>
            </a:r>
          </a:p>
        </p:txBody>
      </p:sp>
      <p:sp>
        <p:nvSpPr>
          <p:cNvPr id="25" name="Text Placeholder 17">
            <a:extLst>
              <a:ext uri="{FF2B5EF4-FFF2-40B4-BE49-F238E27FC236}">
                <a16:creationId xmlns:a16="http://schemas.microsoft.com/office/drawing/2014/main" id="{C6272C27-B526-EE4D-8DE0-7459808B60BE}"/>
              </a:ext>
            </a:extLst>
          </p:cNvPr>
          <p:cNvSpPr>
            <a:spLocks noGrp="1"/>
          </p:cNvSpPr>
          <p:nvPr>
            <p:ph type="body" sz="quarter" idx="21" hasCustomPrompt="1"/>
          </p:nvPr>
        </p:nvSpPr>
        <p:spPr>
          <a:xfrm>
            <a:off x="7696200" y="2362200"/>
            <a:ext cx="2590800" cy="838200"/>
          </a:xfrm>
        </p:spPr>
        <p:txBody>
          <a:bodyPr>
            <a:normAutofit/>
          </a:bodyPr>
          <a:lstStyle>
            <a:lvl1pPr marL="0" indent="0">
              <a:buNone/>
              <a:defRPr sz="2000" b="0" i="0">
                <a:solidFill>
                  <a:schemeClr val="bg1"/>
                </a:solidFill>
                <a:latin typeface="Corbel" panose="020B0503020204020204" pitchFamily="34" charset="0"/>
              </a:defRPr>
            </a:lvl1pPr>
          </a:lstStyle>
          <a:p>
            <a:pPr lvl="0"/>
            <a:r>
              <a:rPr lang="en-US"/>
              <a:t>Enter caption here</a:t>
            </a:r>
          </a:p>
        </p:txBody>
      </p:sp>
      <p:sp>
        <p:nvSpPr>
          <p:cNvPr id="26" name="Picture Placeholder 3">
            <a:extLst>
              <a:ext uri="{FF2B5EF4-FFF2-40B4-BE49-F238E27FC236}">
                <a16:creationId xmlns:a16="http://schemas.microsoft.com/office/drawing/2014/main" id="{AE25CA42-715C-EC48-93E1-EB8FB9081C32}"/>
              </a:ext>
            </a:extLst>
          </p:cNvPr>
          <p:cNvSpPr>
            <a:spLocks noGrp="1"/>
          </p:cNvSpPr>
          <p:nvPr>
            <p:ph type="pic" sz="quarter" idx="22" hasCustomPrompt="1"/>
          </p:nvPr>
        </p:nvSpPr>
        <p:spPr>
          <a:xfrm>
            <a:off x="5791200" y="3652345"/>
            <a:ext cx="1752600" cy="1752600"/>
          </a:xfrm>
        </p:spPr>
        <p:txBody>
          <a:bodyPr>
            <a:normAutofit/>
          </a:bodyPr>
          <a:lstStyle>
            <a:lvl1pPr marL="0" indent="0">
              <a:buNone/>
              <a:defRPr sz="2000">
                <a:solidFill>
                  <a:schemeClr val="bg1"/>
                </a:solidFill>
              </a:defRPr>
            </a:lvl1pPr>
          </a:lstStyle>
          <a:p>
            <a:r>
              <a:rPr lang="en-US"/>
              <a:t>Click to add an icon</a:t>
            </a:r>
          </a:p>
        </p:txBody>
      </p:sp>
      <p:sp>
        <p:nvSpPr>
          <p:cNvPr id="27" name="Text Placeholder 14">
            <a:extLst>
              <a:ext uri="{FF2B5EF4-FFF2-40B4-BE49-F238E27FC236}">
                <a16:creationId xmlns:a16="http://schemas.microsoft.com/office/drawing/2014/main" id="{5D275FD4-8B72-2949-98BC-0728BA36B180}"/>
              </a:ext>
            </a:extLst>
          </p:cNvPr>
          <p:cNvSpPr>
            <a:spLocks noGrp="1"/>
          </p:cNvSpPr>
          <p:nvPr>
            <p:ph type="body" sz="quarter" idx="23" hasCustomPrompt="1"/>
          </p:nvPr>
        </p:nvSpPr>
        <p:spPr>
          <a:xfrm>
            <a:off x="7696200" y="3652345"/>
            <a:ext cx="2590800" cy="762000"/>
          </a:xfrm>
        </p:spPr>
        <p:txBody>
          <a:bodyPr>
            <a:normAutofit/>
          </a:bodyPr>
          <a:lstStyle>
            <a:lvl1pPr marL="0" indent="0">
              <a:buNone/>
              <a:defRPr sz="4800" b="1" i="0">
                <a:solidFill>
                  <a:schemeClr val="bg1"/>
                </a:solidFill>
                <a:latin typeface="Corbel" panose="020B0503020204020204" pitchFamily="34" charset="0"/>
              </a:defRPr>
            </a:lvl1pPr>
          </a:lstStyle>
          <a:p>
            <a:pPr lvl="0"/>
            <a:r>
              <a:rPr lang="en-US"/>
              <a:t>10,000</a:t>
            </a:r>
          </a:p>
        </p:txBody>
      </p:sp>
      <p:sp>
        <p:nvSpPr>
          <p:cNvPr id="28" name="Text Placeholder 17">
            <a:extLst>
              <a:ext uri="{FF2B5EF4-FFF2-40B4-BE49-F238E27FC236}">
                <a16:creationId xmlns:a16="http://schemas.microsoft.com/office/drawing/2014/main" id="{92E3E9E7-6998-8141-8EFE-956B83CD6278}"/>
              </a:ext>
            </a:extLst>
          </p:cNvPr>
          <p:cNvSpPr>
            <a:spLocks noGrp="1"/>
          </p:cNvSpPr>
          <p:nvPr>
            <p:ph type="body" sz="quarter" idx="24" hasCustomPrompt="1"/>
          </p:nvPr>
        </p:nvSpPr>
        <p:spPr>
          <a:xfrm>
            <a:off x="7696200" y="4566745"/>
            <a:ext cx="2590800" cy="838200"/>
          </a:xfrm>
        </p:spPr>
        <p:txBody>
          <a:bodyPr>
            <a:normAutofit/>
          </a:bodyPr>
          <a:lstStyle>
            <a:lvl1pPr marL="0" indent="0">
              <a:buNone/>
              <a:defRPr sz="2000" b="0" i="0">
                <a:solidFill>
                  <a:schemeClr val="bg1"/>
                </a:solidFill>
                <a:latin typeface="Corbel" panose="020B0503020204020204" pitchFamily="34" charset="0"/>
              </a:defRPr>
            </a:lvl1pPr>
          </a:lstStyle>
          <a:p>
            <a:pPr lvl="0"/>
            <a:r>
              <a:rPr lang="en-US"/>
              <a:t>Enter caption here</a:t>
            </a:r>
          </a:p>
        </p:txBody>
      </p:sp>
      <p:pic>
        <p:nvPicPr>
          <p:cNvPr id="31" name="Picture 30">
            <a:extLst>
              <a:ext uri="{FF2B5EF4-FFF2-40B4-BE49-F238E27FC236}">
                <a16:creationId xmlns:a16="http://schemas.microsoft.com/office/drawing/2014/main" id="{EE55B575-8CEF-BD45-AAFE-1064BDD1D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30" name="object 2">
            <a:extLst>
              <a:ext uri="{FF2B5EF4-FFF2-40B4-BE49-F238E27FC236}">
                <a16:creationId xmlns:a16="http://schemas.microsoft.com/office/drawing/2014/main" id="{5C88C34C-B58A-AA41-9D4A-60B40D8AFBDD}"/>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32" name="Slide Number Placeholder 5">
            <a:extLst>
              <a:ext uri="{FF2B5EF4-FFF2-40B4-BE49-F238E27FC236}">
                <a16:creationId xmlns:a16="http://schemas.microsoft.com/office/drawing/2014/main" id="{498C8DD3-3C4A-4843-A8AB-5B767E323FC3}"/>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29" name="Picture 28">
            <a:extLst>
              <a:ext uri="{FF2B5EF4-FFF2-40B4-BE49-F238E27FC236}">
                <a16:creationId xmlns:a16="http://schemas.microsoft.com/office/drawing/2014/main" id="{50BC370C-F38F-5D46-B02A-51AB9CC14D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83741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6A77D9-EBCE-994B-ADD6-1D2A4BE5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Picture Placeholder 30">
            <a:extLst>
              <a:ext uri="{FF2B5EF4-FFF2-40B4-BE49-F238E27FC236}">
                <a16:creationId xmlns:a16="http://schemas.microsoft.com/office/drawing/2014/main" id="{3F81242B-BF4C-E64A-B35F-03F819581F6D}"/>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a:lvl1pPr>
          </a:lstStyle>
          <a:p>
            <a:r>
              <a:rPr lang="en-US"/>
              <a:t>Click to add logo</a:t>
            </a:r>
          </a:p>
        </p:txBody>
      </p:sp>
      <p:sp>
        <p:nvSpPr>
          <p:cNvPr id="15" name="object 12">
            <a:extLst>
              <a:ext uri="{FF2B5EF4-FFF2-40B4-BE49-F238E27FC236}">
                <a16:creationId xmlns:a16="http://schemas.microsoft.com/office/drawing/2014/main" id="{7C35721C-B367-2746-ACB6-BFFFB4B130C8}"/>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Corbel" panose="020B0503020204020204" pitchFamily="34" charset="0"/>
                <a:cs typeface="GothamRounded-Book"/>
              </a:rPr>
              <a:t>@</a:t>
            </a:r>
            <a:r>
              <a:rPr sz="1200" b="0" i="0" err="1">
                <a:solidFill>
                  <a:srgbClr val="FFFFFF"/>
                </a:solidFill>
                <a:latin typeface="Corbel" panose="020B0503020204020204" pitchFamily="34" charset="0"/>
                <a:cs typeface="GothamRounded-Book"/>
              </a:rPr>
              <a:t>HINSouth</a:t>
            </a:r>
            <a:r>
              <a:rPr sz="1200" b="0" i="0" spc="-5" err="1">
                <a:solidFill>
                  <a:srgbClr val="FFFFFF"/>
                </a:solidFill>
                <a:latin typeface="Corbel" panose="020B0503020204020204" pitchFamily="34" charset="0"/>
                <a:cs typeface="GothamRounded-Book"/>
              </a:rPr>
              <a:t>London</a:t>
            </a:r>
            <a:endParaRPr sz="1200" b="0" i="0">
              <a:latin typeface="Corbel" panose="020B0503020204020204" pitchFamily="34" charset="0"/>
              <a:cs typeface="GothamRounded-Book"/>
            </a:endParaRPr>
          </a:p>
        </p:txBody>
      </p:sp>
      <p:sp>
        <p:nvSpPr>
          <p:cNvPr id="16" name="object 13">
            <a:extLst>
              <a:ext uri="{FF2B5EF4-FFF2-40B4-BE49-F238E27FC236}">
                <a16:creationId xmlns:a16="http://schemas.microsoft.com/office/drawing/2014/main" id="{EAEA4DED-C247-404B-9C16-A72355F30A5F}"/>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Corbel" panose="020B0503020204020204" pitchFamily="34" charset="0"/>
                <a:cs typeface="GothamRounded-Book"/>
              </a:rPr>
              <a:t>healthinnovationnetwork.com</a:t>
            </a:r>
            <a:endParaRPr sz="1200" b="0" i="0">
              <a:latin typeface="Corbel" panose="020B0503020204020204" pitchFamily="34" charset="0"/>
              <a:cs typeface="GothamRounded-Book"/>
            </a:endParaRPr>
          </a:p>
        </p:txBody>
      </p:sp>
      <p:sp>
        <p:nvSpPr>
          <p:cNvPr id="2" name="Title 1">
            <a:extLst>
              <a:ext uri="{FF2B5EF4-FFF2-40B4-BE49-F238E27FC236}">
                <a16:creationId xmlns:a16="http://schemas.microsoft.com/office/drawing/2014/main" id="{E826845D-55EA-1A4F-AB4B-1CC369030E8B}"/>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Corbel" panose="020B0503020204020204" pitchFamily="34" charset="0"/>
              </a:defRPr>
            </a:lvl1pPr>
          </a:lstStyle>
          <a:p>
            <a:r>
              <a:rPr lang="en-US"/>
              <a:t>Click to edit main heading for this presentation</a:t>
            </a:r>
          </a:p>
        </p:txBody>
      </p:sp>
      <p:sp>
        <p:nvSpPr>
          <p:cNvPr id="3" name="Subtitle 2">
            <a:extLst>
              <a:ext uri="{FF2B5EF4-FFF2-40B4-BE49-F238E27FC236}">
                <a16:creationId xmlns:a16="http://schemas.microsoft.com/office/drawing/2014/main" id="{DDC49720-86BE-F944-8456-F9E7BAC643D1}"/>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5" name="Text Placeholder 4">
            <a:extLst>
              <a:ext uri="{FF2B5EF4-FFF2-40B4-BE49-F238E27FC236}">
                <a16:creationId xmlns:a16="http://schemas.microsoft.com/office/drawing/2014/main" id="{747B34AF-70DC-1A48-9B8D-BC251DEDD7CF}"/>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Corbel" panose="020B0503020204020204" pitchFamily="34" charset="0"/>
              </a:defRPr>
            </a:lvl1pPr>
          </a:lstStyle>
          <a:p>
            <a:pPr lvl="0"/>
            <a:r>
              <a:rPr lang="en-US"/>
              <a:t>Click here to edit author title</a:t>
            </a:r>
          </a:p>
        </p:txBody>
      </p:sp>
      <p:sp>
        <p:nvSpPr>
          <p:cNvPr id="9" name="Graphic 7">
            <a:extLst>
              <a:ext uri="{FF2B5EF4-FFF2-40B4-BE49-F238E27FC236}">
                <a16:creationId xmlns:a16="http://schemas.microsoft.com/office/drawing/2014/main" id="{D622F1CA-B279-F447-8F98-974AFBE2961D}"/>
              </a:ext>
            </a:extLst>
          </p:cNvPr>
          <p:cNvSpPr/>
          <p:nvPr/>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a:p>
        </p:txBody>
      </p:sp>
      <p:sp>
        <p:nvSpPr>
          <p:cNvPr id="10" name="Graphic 5">
            <a:extLst>
              <a:ext uri="{FF2B5EF4-FFF2-40B4-BE49-F238E27FC236}">
                <a16:creationId xmlns:a16="http://schemas.microsoft.com/office/drawing/2014/main" id="{30D8AB86-F433-F049-A459-A23C6E0508C1}"/>
              </a:ext>
            </a:extLst>
          </p:cNvPr>
          <p:cNvSpPr/>
          <p:nvPr/>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4376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01</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0" name="Picture 9">
            <a:extLst>
              <a:ext uri="{FF2B5EF4-FFF2-40B4-BE49-F238E27FC236}">
                <a16:creationId xmlns:a16="http://schemas.microsoft.com/office/drawing/2014/main" id="{9928A154-3532-344F-B849-25399762D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1363546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02</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0" name="object 2">
            <a:extLst>
              <a:ext uri="{FF2B5EF4-FFF2-40B4-BE49-F238E27FC236}">
                <a16:creationId xmlns:a16="http://schemas.microsoft.com/office/drawing/2014/main" id="{50AEBFCF-1B9F-2044-B628-8F5220AA2159}"/>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2" name="Slide Number Placeholder 5">
            <a:extLst>
              <a:ext uri="{FF2B5EF4-FFF2-40B4-BE49-F238E27FC236}">
                <a16:creationId xmlns:a16="http://schemas.microsoft.com/office/drawing/2014/main" id="{D11EC576-CEDA-8542-A5E2-B97A83EB2357}"/>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3" name="Picture 12">
            <a:extLst>
              <a:ext uri="{FF2B5EF4-FFF2-40B4-BE49-F238E27FC236}">
                <a16:creationId xmlns:a16="http://schemas.microsoft.com/office/drawing/2014/main" id="{E671AB56-176C-9040-87D6-AD08F1D8D9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1471494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03</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0BB50B77-F5E3-304B-AC94-CDFE9E108B68}"/>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A797FEC-BD47-2648-AA91-12C640C010CB}"/>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9" name="Picture 8">
            <a:extLst>
              <a:ext uri="{FF2B5EF4-FFF2-40B4-BE49-F238E27FC236}">
                <a16:creationId xmlns:a16="http://schemas.microsoft.com/office/drawing/2014/main" id="{844114A2-9F27-2446-81CD-A3401F7307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4129168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7681" y="7435"/>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4"/>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04</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0BB50B77-F5E3-304B-AC94-CDFE9E108B68}"/>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A797FEC-BD47-2648-AA91-12C640C010CB}"/>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9" name="Picture 8">
            <a:extLst>
              <a:ext uri="{FF2B5EF4-FFF2-40B4-BE49-F238E27FC236}">
                <a16:creationId xmlns:a16="http://schemas.microsoft.com/office/drawing/2014/main" id="{D7F1D449-ABC4-0543-8A7A-AA227AA2A3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329025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5280" y="-10564"/>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tx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05</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0BB50B77-F5E3-304B-AC94-CDFE9E108B68}"/>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A797FEC-BD47-2648-AA91-12C640C010CB}"/>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0" name="Picture 9">
            <a:extLst>
              <a:ext uri="{FF2B5EF4-FFF2-40B4-BE49-F238E27FC236}">
                <a16:creationId xmlns:a16="http://schemas.microsoft.com/office/drawing/2014/main" id="{A548C996-F3AC-2045-A29E-97C40F41DC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2416521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01</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8596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02</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785651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03</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759936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489"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4"/>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04</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164003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tx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1" i="0">
                <a:solidFill>
                  <a:schemeClr val="bg1"/>
                </a:solidFill>
                <a:latin typeface="Corbel" panose="020B0503020204020204" pitchFamily="34" charset="0"/>
              </a:defRPr>
            </a:lvl1pPr>
          </a:lstStyle>
          <a:p>
            <a:r>
              <a:rPr lang="en-US"/>
              <a:t>05</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44B7D747-2D36-2A49-856C-18F6874C9B6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196B391F-7266-5A40-B73E-F895C000351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85145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Corbel" panose="020B0503020204020204" pitchFamily="34" charset="0"/>
                <a:cs typeface="GothamRounded-Book"/>
              </a:rPr>
              <a:t>@</a:t>
            </a:r>
            <a:r>
              <a:rPr sz="1200" b="0" i="0" err="1">
                <a:solidFill>
                  <a:srgbClr val="FFFFFF"/>
                </a:solidFill>
                <a:latin typeface="Corbel" panose="020B0503020204020204" pitchFamily="34" charset="0"/>
                <a:cs typeface="GothamRounded-Book"/>
              </a:rPr>
              <a:t>HINSouth</a:t>
            </a:r>
            <a:r>
              <a:rPr sz="1200" b="0" i="0" spc="-5" err="1">
                <a:solidFill>
                  <a:srgbClr val="FFFFFF"/>
                </a:solidFill>
                <a:latin typeface="Corbel" panose="020B0503020204020204" pitchFamily="34" charset="0"/>
                <a:cs typeface="GothamRounded-Book"/>
              </a:rPr>
              <a:t>London</a:t>
            </a:r>
            <a:endParaRPr sz="1200" b="0" i="0">
              <a:latin typeface="Corbel" panose="020B0503020204020204" pitchFamily="34"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Corbel" panose="020B0503020204020204" pitchFamily="34" charset="0"/>
                <a:cs typeface="GothamRounded-Book"/>
              </a:rPr>
              <a:t>healthinnovationnetwork.com</a:t>
            </a:r>
            <a:endParaRPr sz="1200" b="0" i="0">
              <a:latin typeface="Corbel" panose="020B0503020204020204" pitchFamily="34" charset="0"/>
              <a:cs typeface="GothamRounded-Book"/>
            </a:endParaRP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Corbel" panose="020B0503020204020204" pitchFamily="34"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Corbel" panose="020B0503020204020204" pitchFamily="34" charset="0"/>
              </a:defRPr>
            </a:lvl1pPr>
          </a:lstStyle>
          <a:p>
            <a:pPr lvl="0"/>
            <a:r>
              <a:rPr lang="en-US"/>
              <a:t>Click here to edit author title</a:t>
            </a: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885674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B51E3E1-B90B-414D-97A7-F9D6AA7FF2E1}"/>
              </a:ext>
            </a:extLst>
          </p:cNvPr>
          <p:cNvSpPr>
            <a:spLocks noGrp="1"/>
          </p:cNvSpPr>
          <p:nvPr>
            <p:ph type="pic" sz="quarter" idx="14" hasCustomPrompt="1"/>
          </p:nvPr>
        </p:nvSpPr>
        <p:spPr>
          <a:xfrm>
            <a:off x="4943872" y="0"/>
            <a:ext cx="6957492" cy="6858000"/>
          </a:xfrm>
        </p:spPr>
        <p:txBody>
          <a:bodyPr>
            <a:normAutofit/>
          </a:bodyPr>
          <a:lstStyle>
            <a:lvl1pPr marL="0" indent="0">
              <a:buNone/>
              <a:defRPr sz="1600"/>
            </a:lvl1pPr>
          </a:lstStyle>
          <a:p>
            <a:r>
              <a:rPr lang="en-US"/>
              <a:t>Click here to </a:t>
            </a:r>
            <a:br>
              <a:rPr lang="en-US"/>
            </a:br>
            <a:r>
              <a:rPr lang="en-US"/>
              <a:t>add a picture</a:t>
            </a:r>
          </a:p>
        </p:txBody>
      </p:sp>
      <p:sp>
        <p:nvSpPr>
          <p:cNvPr id="11" name="object 3">
            <a:extLst>
              <a:ext uri="{FF2B5EF4-FFF2-40B4-BE49-F238E27FC236}">
                <a16:creationId xmlns:a16="http://schemas.microsoft.com/office/drawing/2014/main" id="{FD5F9E4C-C999-5643-93BE-4A8666CF0D8C}"/>
              </a:ext>
            </a:extLst>
          </p:cNvPr>
          <p:cNvSpPr/>
          <p:nvPr userDrawn="1"/>
        </p:nvSpPr>
        <p:spPr>
          <a:xfrm>
            <a:off x="0" y="0"/>
            <a:ext cx="4943872"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3719091" cy="900000"/>
          </a:xfrm>
        </p:spPr>
        <p:txBody>
          <a:bodyPr>
            <a:noAutofit/>
          </a:bodyPr>
          <a:lstStyle>
            <a:lvl1pPr>
              <a:defRPr sz="8000" b="1" i="0">
                <a:solidFill>
                  <a:schemeClr val="bg1"/>
                </a:solidFill>
                <a:latin typeface="Corbel" panose="020B0503020204020204" pitchFamily="34" charset="0"/>
              </a:defRPr>
            </a:lvl1pPr>
          </a:lstStyle>
          <a:p>
            <a:r>
              <a:rPr lang="en-US"/>
              <a:t>02</a:t>
            </a:r>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3719091" cy="4248150"/>
          </a:xfrm>
        </p:spPr>
        <p:txBody>
          <a:bodyPr>
            <a:normAutofit/>
          </a:bodyPr>
          <a:lstStyle>
            <a:lvl1pPr marL="0" indent="0">
              <a:buNone/>
              <a:defRPr sz="5600">
                <a:solidFill>
                  <a:schemeClr val="bg1"/>
                </a:solidFill>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sp>
        <p:nvSpPr>
          <p:cNvPr id="12" name="object 2">
            <a:extLst>
              <a:ext uri="{FF2B5EF4-FFF2-40B4-BE49-F238E27FC236}">
                <a16:creationId xmlns:a16="http://schemas.microsoft.com/office/drawing/2014/main" id="{3EBF7D0C-BDEB-B643-AA1C-E9E62847AAC2}"/>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13" name="Slide Number Placeholder 5">
            <a:extLst>
              <a:ext uri="{FF2B5EF4-FFF2-40B4-BE49-F238E27FC236}">
                <a16:creationId xmlns:a16="http://schemas.microsoft.com/office/drawing/2014/main" id="{920631C2-F1E2-4D4D-9EEF-5C09C78AE4CA}"/>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4" name="Picture 13">
            <a:extLst>
              <a:ext uri="{FF2B5EF4-FFF2-40B4-BE49-F238E27FC236}">
                <a16:creationId xmlns:a16="http://schemas.microsoft.com/office/drawing/2014/main" id="{3BBCD47E-3B7E-D649-8B60-0B580FC0E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pic>
        <p:nvPicPr>
          <p:cNvPr id="16" name="Picture 15">
            <a:extLst>
              <a:ext uri="{FF2B5EF4-FFF2-40B4-BE49-F238E27FC236}">
                <a16:creationId xmlns:a16="http://schemas.microsoft.com/office/drawing/2014/main" id="{51350228-A5CE-F94A-83F2-FF9B766629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109367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 Green">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Contact details heading</a:t>
            </a:r>
          </a:p>
        </p:txBody>
      </p:sp>
      <p:sp>
        <p:nvSpPr>
          <p:cNvPr id="10" name="object 6">
            <a:extLst>
              <a:ext uri="{FF2B5EF4-FFF2-40B4-BE49-F238E27FC236}">
                <a16:creationId xmlns:a16="http://schemas.microsoft.com/office/drawing/2014/main" id="{667FE58B-26BB-2644-B9C0-01A3D4D04B89}"/>
              </a:ext>
            </a:extLst>
          </p:cNvPr>
          <p:cNvSpPr/>
          <p:nvPr userDrawn="1"/>
        </p:nvSpPr>
        <p:spPr>
          <a:xfrm flipV="1">
            <a:off x="719999" y="1440000"/>
            <a:ext cx="10252801" cy="45719"/>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6" name="Graphic 4">
            <a:extLst>
              <a:ext uri="{FF2B5EF4-FFF2-40B4-BE49-F238E27FC236}">
                <a16:creationId xmlns:a16="http://schemas.microsoft.com/office/drawing/2014/main" id="{67D4503A-3EA7-DD41-AA76-E3CA5285AF33}"/>
              </a:ext>
            </a:extLst>
          </p:cNvPr>
          <p:cNvSpPr/>
          <p:nvPr userDrawn="1"/>
        </p:nvSpPr>
        <p:spPr>
          <a:xfrm>
            <a:off x="719999" y="250364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1"/>
          </a:solidFill>
          <a:ln w="9525" cap="flat">
            <a:noFill/>
            <a:prstDash val="solid"/>
            <a:miter/>
          </a:ln>
        </p:spPr>
        <p:txBody>
          <a:bodyPr rtlCol="0" anchor="ctr"/>
          <a:lstStyle/>
          <a:p>
            <a:endParaRPr lang="en-US"/>
          </a:p>
        </p:txBody>
      </p:sp>
      <p:sp>
        <p:nvSpPr>
          <p:cNvPr id="27" name="Graphic 6">
            <a:extLst>
              <a:ext uri="{FF2B5EF4-FFF2-40B4-BE49-F238E27FC236}">
                <a16:creationId xmlns:a16="http://schemas.microsoft.com/office/drawing/2014/main" id="{4A5AAFF6-8118-5F49-8DC3-860FD465B8C2}"/>
              </a:ext>
            </a:extLst>
          </p:cNvPr>
          <p:cNvSpPr/>
          <p:nvPr userDrawn="1"/>
        </p:nvSpPr>
        <p:spPr>
          <a:xfrm>
            <a:off x="695222" y="4139515"/>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1"/>
          </a:solidFill>
          <a:ln w="9525"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90661621-C0E6-884A-8FE2-70FBFCA46797}"/>
              </a:ext>
            </a:extLst>
          </p:cNvPr>
          <p:cNvSpPr/>
          <p:nvPr userDrawn="1"/>
        </p:nvSpPr>
        <p:spPr>
          <a:xfrm>
            <a:off x="692752" y="4835309"/>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1"/>
          </a:solidFill>
          <a:ln w="9525" cap="flat">
            <a:noFill/>
            <a:prstDash val="solid"/>
            <a:miter/>
          </a:ln>
        </p:spPr>
        <p:txBody>
          <a:bodyPr rtlCol="0" anchor="ctr"/>
          <a:lstStyle/>
          <a:p>
            <a:endParaRPr lang="en-US"/>
          </a:p>
        </p:txBody>
      </p:sp>
      <p:sp>
        <p:nvSpPr>
          <p:cNvPr id="29" name="Graphic 8">
            <a:extLst>
              <a:ext uri="{FF2B5EF4-FFF2-40B4-BE49-F238E27FC236}">
                <a16:creationId xmlns:a16="http://schemas.microsoft.com/office/drawing/2014/main" id="{81BBA17A-BE21-4542-9C63-F0C58638C25D}"/>
              </a:ext>
            </a:extLst>
          </p:cNvPr>
          <p:cNvSpPr/>
          <p:nvPr userDrawn="1"/>
        </p:nvSpPr>
        <p:spPr>
          <a:xfrm>
            <a:off x="708141" y="539311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1"/>
          </a:solidFill>
          <a:ln w="9525" cap="flat">
            <a:noFill/>
            <a:prstDash val="solid"/>
            <a:miter/>
          </a:ln>
        </p:spPr>
        <p:txBody>
          <a:bodyPr rtlCol="0" anchor="ctr"/>
          <a:lstStyle/>
          <a:p>
            <a:endParaRPr lang="en-US"/>
          </a:p>
        </p:txBody>
      </p:sp>
      <p:pic>
        <p:nvPicPr>
          <p:cNvPr id="23" name="Picture 22">
            <a:extLst>
              <a:ext uri="{FF2B5EF4-FFF2-40B4-BE49-F238E27FC236}">
                <a16:creationId xmlns:a16="http://schemas.microsoft.com/office/drawing/2014/main" id="{AA472A0E-8A48-9142-B7F7-A8B45138C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19" name="object 2">
            <a:extLst>
              <a:ext uri="{FF2B5EF4-FFF2-40B4-BE49-F238E27FC236}">
                <a16:creationId xmlns:a16="http://schemas.microsoft.com/office/drawing/2014/main" id="{04B0BB4D-4B43-D34E-8425-17F43661DB9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24" name="Slide Number Placeholder 5">
            <a:extLst>
              <a:ext uri="{FF2B5EF4-FFF2-40B4-BE49-F238E27FC236}">
                <a16:creationId xmlns:a16="http://schemas.microsoft.com/office/drawing/2014/main" id="{05EB3A9E-82C3-E848-A552-749E7789335E}"/>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8" name="Picture 17">
            <a:extLst>
              <a:ext uri="{FF2B5EF4-FFF2-40B4-BE49-F238E27FC236}">
                <a16:creationId xmlns:a16="http://schemas.microsoft.com/office/drawing/2014/main" id="{A216F4A8-AE83-BC45-A1CB-751CF47089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2981066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 Purple">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1"/>
          </a:solidFill>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6" name="Graphic 4">
            <a:extLst>
              <a:ext uri="{FF2B5EF4-FFF2-40B4-BE49-F238E27FC236}">
                <a16:creationId xmlns:a16="http://schemas.microsoft.com/office/drawing/2014/main" id="{67D4503A-3EA7-DD41-AA76-E3CA5285AF33}"/>
              </a:ext>
            </a:extLst>
          </p:cNvPr>
          <p:cNvSpPr/>
          <p:nvPr userDrawn="1"/>
        </p:nvSpPr>
        <p:spPr>
          <a:xfrm>
            <a:off x="719999" y="250364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4"/>
          </a:solidFill>
          <a:ln w="9525" cap="flat">
            <a:noFill/>
            <a:prstDash val="solid"/>
            <a:miter/>
          </a:ln>
        </p:spPr>
        <p:txBody>
          <a:bodyPr rtlCol="0" anchor="ctr"/>
          <a:lstStyle/>
          <a:p>
            <a:endParaRPr lang="en-US"/>
          </a:p>
        </p:txBody>
      </p:sp>
      <p:sp>
        <p:nvSpPr>
          <p:cNvPr id="27" name="Graphic 6">
            <a:extLst>
              <a:ext uri="{FF2B5EF4-FFF2-40B4-BE49-F238E27FC236}">
                <a16:creationId xmlns:a16="http://schemas.microsoft.com/office/drawing/2014/main" id="{4A5AAFF6-8118-5F49-8DC3-860FD465B8C2}"/>
              </a:ext>
            </a:extLst>
          </p:cNvPr>
          <p:cNvSpPr/>
          <p:nvPr userDrawn="1"/>
        </p:nvSpPr>
        <p:spPr>
          <a:xfrm>
            <a:off x="695222" y="4139515"/>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4"/>
          </a:solidFill>
          <a:ln w="9525"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90661621-C0E6-884A-8FE2-70FBFCA46797}"/>
              </a:ext>
            </a:extLst>
          </p:cNvPr>
          <p:cNvSpPr/>
          <p:nvPr userDrawn="1"/>
        </p:nvSpPr>
        <p:spPr>
          <a:xfrm>
            <a:off x="692752" y="4835309"/>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4"/>
          </a:solidFill>
          <a:ln w="9525" cap="flat">
            <a:noFill/>
            <a:prstDash val="solid"/>
            <a:miter/>
          </a:ln>
        </p:spPr>
        <p:txBody>
          <a:bodyPr rtlCol="0" anchor="ctr"/>
          <a:lstStyle/>
          <a:p>
            <a:endParaRPr lang="en-US"/>
          </a:p>
        </p:txBody>
      </p:sp>
      <p:sp>
        <p:nvSpPr>
          <p:cNvPr id="29" name="Graphic 8">
            <a:extLst>
              <a:ext uri="{FF2B5EF4-FFF2-40B4-BE49-F238E27FC236}">
                <a16:creationId xmlns:a16="http://schemas.microsoft.com/office/drawing/2014/main" id="{81BBA17A-BE21-4542-9C63-F0C58638C25D}"/>
              </a:ext>
            </a:extLst>
          </p:cNvPr>
          <p:cNvSpPr/>
          <p:nvPr userDrawn="1"/>
        </p:nvSpPr>
        <p:spPr>
          <a:xfrm>
            <a:off x="708141" y="539311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4"/>
          </a:solidFill>
          <a:ln w="9525"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C5C92297-1032-D445-A82B-90454D1A0FA3}"/>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Contact details heading</a:t>
            </a:r>
          </a:p>
        </p:txBody>
      </p:sp>
      <p:sp>
        <p:nvSpPr>
          <p:cNvPr id="23" name="object 6">
            <a:extLst>
              <a:ext uri="{FF2B5EF4-FFF2-40B4-BE49-F238E27FC236}">
                <a16:creationId xmlns:a16="http://schemas.microsoft.com/office/drawing/2014/main" id="{0E2B61C9-865F-D846-ACA6-204D52F6BD1B}"/>
              </a:ext>
            </a:extLst>
          </p:cNvPr>
          <p:cNvSpPr/>
          <p:nvPr userDrawn="1"/>
        </p:nvSpPr>
        <p:spPr>
          <a:xfrm flipV="1">
            <a:off x="719999" y="1440000"/>
            <a:ext cx="10252801" cy="45719"/>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pic>
        <p:nvPicPr>
          <p:cNvPr id="24" name="Picture 23">
            <a:extLst>
              <a:ext uri="{FF2B5EF4-FFF2-40B4-BE49-F238E27FC236}">
                <a16:creationId xmlns:a16="http://schemas.microsoft.com/office/drawing/2014/main" id="{8430C7B9-BF47-4844-A3AD-2EA0A3D7D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25" name="object 2">
            <a:extLst>
              <a:ext uri="{FF2B5EF4-FFF2-40B4-BE49-F238E27FC236}">
                <a16:creationId xmlns:a16="http://schemas.microsoft.com/office/drawing/2014/main" id="{52962F38-9BE2-B241-B4D9-199A7436FAD0}"/>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30" name="Slide Number Placeholder 5">
            <a:extLst>
              <a:ext uri="{FF2B5EF4-FFF2-40B4-BE49-F238E27FC236}">
                <a16:creationId xmlns:a16="http://schemas.microsoft.com/office/drawing/2014/main" id="{8B4ACAB1-B2A0-9D43-A5B2-E4AEFD30C266}"/>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9" name="Picture 18">
            <a:extLst>
              <a:ext uri="{FF2B5EF4-FFF2-40B4-BE49-F238E27FC236}">
                <a16:creationId xmlns:a16="http://schemas.microsoft.com/office/drawing/2014/main" id="{450B6A90-985B-1543-9D32-C67A619A36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1712305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 Blue">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userDrawn="1"/>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Ground Floor, Minerva House, </a:t>
            </a:r>
            <a:br>
              <a:rPr lang="en-GB">
                <a:effectLst/>
                <a:latin typeface="Gotham Rounded Bold" panose="02000000000000000000" pitchFamily="2" charset="0"/>
              </a:rPr>
            </a:br>
            <a:r>
              <a:rPr lang="en-GB">
                <a:effectLst/>
                <a:latin typeface="Gotham Rounded Bold" panose="02000000000000000000" pitchFamily="2" charset="0"/>
              </a:rPr>
              <a:t>5 Montague Close, London SE1 9BB</a:t>
            </a:r>
          </a:p>
          <a:p>
            <a:r>
              <a:rPr lang="en-GB">
                <a:effectLst/>
                <a:latin typeface="Gotham Rounded Bold" panose="02000000000000000000" pitchFamily="2" charset="0"/>
              </a:rPr>
              <a:t>Closest stations: </a:t>
            </a:r>
            <a:br>
              <a:rPr lang="en-GB">
                <a:effectLst/>
                <a:latin typeface="Gotham Rounded Bold" panose="02000000000000000000" pitchFamily="2" charset="0"/>
              </a:rPr>
            </a:br>
            <a:r>
              <a:rPr lang="en-GB">
                <a:effectLst/>
                <a:latin typeface="Gotham Rounded Bold" panose="02000000000000000000" pitchFamily="2" charset="0"/>
              </a:rPr>
              <a:t>London Bridge or Monument</a:t>
            </a:r>
          </a:p>
        </p:txBody>
      </p:sp>
      <p:sp>
        <p:nvSpPr>
          <p:cNvPr id="20" name="Text Placeholder 13">
            <a:extLst>
              <a:ext uri="{FF2B5EF4-FFF2-40B4-BE49-F238E27FC236}">
                <a16:creationId xmlns:a16="http://schemas.microsoft.com/office/drawing/2014/main" id="{E08BD95A-531E-9F4F-8E77-436A1A7FF86A}"/>
              </a:ext>
            </a:extLst>
          </p:cNvPr>
          <p:cNvSpPr>
            <a:spLocks noGrp="1"/>
          </p:cNvSpPr>
          <p:nvPr>
            <p:ph type="body" sz="quarter" idx="14" hasCustomPrompt="1"/>
          </p:nvPr>
        </p:nvSpPr>
        <p:spPr>
          <a:xfrm>
            <a:off x="1297458" y="408651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020 7188 9805</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a:effectLst/>
                <a:latin typeface="Gotham Rounded Bold" panose="02000000000000000000" pitchFamily="2" charset="0"/>
              </a:rPr>
              <a:t>@</a:t>
            </a:r>
            <a:r>
              <a:rPr lang="en-GB" err="1">
                <a:effectLst/>
                <a:latin typeface="Gotham Rounded Bold" panose="02000000000000000000" pitchFamily="2" charset="0"/>
              </a:rPr>
              <a:t>HINSouthLondon</a:t>
            </a:r>
            <a:endParaRPr lang="en-GB">
              <a:effectLst/>
              <a:latin typeface="Gotham Rounded Bold" panose="02000000000000000000" pitchFamily="2" charset="0"/>
            </a:endParaRP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535849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Corbel" panose="020B0503020204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6" name="Graphic 4">
            <a:extLst>
              <a:ext uri="{FF2B5EF4-FFF2-40B4-BE49-F238E27FC236}">
                <a16:creationId xmlns:a16="http://schemas.microsoft.com/office/drawing/2014/main" id="{67D4503A-3EA7-DD41-AA76-E3CA5285AF33}"/>
              </a:ext>
            </a:extLst>
          </p:cNvPr>
          <p:cNvSpPr/>
          <p:nvPr userDrawn="1"/>
        </p:nvSpPr>
        <p:spPr>
          <a:xfrm>
            <a:off x="719999" y="250364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1"/>
          </a:solidFill>
          <a:ln w="9525" cap="flat">
            <a:noFill/>
            <a:prstDash val="solid"/>
            <a:miter/>
          </a:ln>
        </p:spPr>
        <p:txBody>
          <a:bodyPr rtlCol="0" anchor="ctr"/>
          <a:lstStyle/>
          <a:p>
            <a:endParaRPr lang="en-US"/>
          </a:p>
        </p:txBody>
      </p:sp>
      <p:sp>
        <p:nvSpPr>
          <p:cNvPr id="27" name="Graphic 6">
            <a:extLst>
              <a:ext uri="{FF2B5EF4-FFF2-40B4-BE49-F238E27FC236}">
                <a16:creationId xmlns:a16="http://schemas.microsoft.com/office/drawing/2014/main" id="{4A5AAFF6-8118-5F49-8DC3-860FD465B8C2}"/>
              </a:ext>
            </a:extLst>
          </p:cNvPr>
          <p:cNvSpPr/>
          <p:nvPr userDrawn="1"/>
        </p:nvSpPr>
        <p:spPr>
          <a:xfrm>
            <a:off x="695222" y="4139515"/>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1"/>
          </a:solidFill>
          <a:ln w="9525"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90661621-C0E6-884A-8FE2-70FBFCA46797}"/>
              </a:ext>
            </a:extLst>
          </p:cNvPr>
          <p:cNvSpPr/>
          <p:nvPr userDrawn="1"/>
        </p:nvSpPr>
        <p:spPr>
          <a:xfrm>
            <a:off x="692752" y="4835309"/>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1"/>
          </a:solidFill>
          <a:ln w="9525" cap="flat">
            <a:noFill/>
            <a:prstDash val="solid"/>
            <a:miter/>
          </a:ln>
        </p:spPr>
        <p:txBody>
          <a:bodyPr rtlCol="0" anchor="ctr"/>
          <a:lstStyle/>
          <a:p>
            <a:endParaRPr lang="en-US"/>
          </a:p>
        </p:txBody>
      </p:sp>
      <p:sp>
        <p:nvSpPr>
          <p:cNvPr id="29" name="Graphic 8">
            <a:extLst>
              <a:ext uri="{FF2B5EF4-FFF2-40B4-BE49-F238E27FC236}">
                <a16:creationId xmlns:a16="http://schemas.microsoft.com/office/drawing/2014/main" id="{81BBA17A-BE21-4542-9C63-F0C58638C25D}"/>
              </a:ext>
            </a:extLst>
          </p:cNvPr>
          <p:cNvSpPr/>
          <p:nvPr userDrawn="1"/>
        </p:nvSpPr>
        <p:spPr>
          <a:xfrm>
            <a:off x="708141" y="539311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1"/>
          </a:solidFill>
          <a:ln w="9525"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6CF275A2-7FB4-6A42-B56E-5B5E61087795}"/>
              </a:ext>
            </a:extLst>
          </p:cNvPr>
          <p:cNvSpPr>
            <a:spLocks noGrp="1"/>
          </p:cNvSpPr>
          <p:nvPr>
            <p:ph type="title" hasCustomPrompt="1"/>
          </p:nvPr>
        </p:nvSpPr>
        <p:spPr>
          <a:xfrm>
            <a:off x="596452" y="500062"/>
            <a:ext cx="7099748" cy="900000"/>
          </a:xfrm>
        </p:spPr>
        <p:txBody>
          <a:bodyPr>
            <a:normAutofit/>
          </a:bodyPr>
          <a:lstStyle>
            <a:lvl1pPr>
              <a:defRPr sz="3000" b="1" i="0">
                <a:solidFill>
                  <a:schemeClr val="bg1"/>
                </a:solidFill>
                <a:latin typeface="Corbel" panose="020B0503020204020204" pitchFamily="34" charset="0"/>
              </a:defRPr>
            </a:lvl1pPr>
          </a:lstStyle>
          <a:p>
            <a:r>
              <a:rPr lang="en-US"/>
              <a:t>Contact details heading</a:t>
            </a:r>
          </a:p>
        </p:txBody>
      </p:sp>
      <p:sp>
        <p:nvSpPr>
          <p:cNvPr id="23" name="object 6">
            <a:extLst>
              <a:ext uri="{FF2B5EF4-FFF2-40B4-BE49-F238E27FC236}">
                <a16:creationId xmlns:a16="http://schemas.microsoft.com/office/drawing/2014/main" id="{5E64EA7A-A570-0048-8584-517198336597}"/>
              </a:ext>
            </a:extLst>
          </p:cNvPr>
          <p:cNvSpPr/>
          <p:nvPr userDrawn="1"/>
        </p:nvSpPr>
        <p:spPr>
          <a:xfrm flipV="1">
            <a:off x="719999" y="1440000"/>
            <a:ext cx="10252801" cy="45719"/>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a:p>
        </p:txBody>
      </p:sp>
      <p:pic>
        <p:nvPicPr>
          <p:cNvPr id="24" name="Picture 23">
            <a:extLst>
              <a:ext uri="{FF2B5EF4-FFF2-40B4-BE49-F238E27FC236}">
                <a16:creationId xmlns:a16="http://schemas.microsoft.com/office/drawing/2014/main" id="{5E7D7899-302F-2249-98F4-F4B05BE128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0536" y="6109531"/>
            <a:ext cx="806666" cy="508549"/>
          </a:xfrm>
          <a:prstGeom prst="rect">
            <a:avLst/>
          </a:prstGeom>
        </p:spPr>
      </p:pic>
      <p:sp>
        <p:nvSpPr>
          <p:cNvPr id="25" name="object 2">
            <a:extLst>
              <a:ext uri="{FF2B5EF4-FFF2-40B4-BE49-F238E27FC236}">
                <a16:creationId xmlns:a16="http://schemas.microsoft.com/office/drawing/2014/main" id="{D745A30B-2CFD-D24C-9392-78F0E6214185}"/>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a:p>
        </p:txBody>
      </p:sp>
      <p:sp>
        <p:nvSpPr>
          <p:cNvPr id="30" name="Slide Number Placeholder 5">
            <a:extLst>
              <a:ext uri="{FF2B5EF4-FFF2-40B4-BE49-F238E27FC236}">
                <a16:creationId xmlns:a16="http://schemas.microsoft.com/office/drawing/2014/main" id="{31539658-A3BA-C044-98A0-76CB7A8B181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accent1"/>
                </a:solidFill>
                <a:latin typeface="Corbel" panose="020B0503020204020204" pitchFamily="34" charset="0"/>
              </a:defRPr>
            </a:lvl1pPr>
          </a:lstStyle>
          <a:p>
            <a:fld id="{B6F15528-21DE-4FAA-801E-634DDDAF4B2B}" type="slidenum">
              <a:rPr lang="en-GB" smtClean="0"/>
              <a:pPr/>
              <a:t>‹#›</a:t>
            </a:fld>
            <a:endParaRPr lang="en-GB"/>
          </a:p>
        </p:txBody>
      </p:sp>
      <p:pic>
        <p:nvPicPr>
          <p:cNvPr id="19" name="Picture 18">
            <a:extLst>
              <a:ext uri="{FF2B5EF4-FFF2-40B4-BE49-F238E27FC236}">
                <a16:creationId xmlns:a16="http://schemas.microsoft.com/office/drawing/2014/main" id="{03D9F97C-ED6E-524C-8D87-5DB3A5B5E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spTree>
    <p:extLst>
      <p:ext uri="{BB962C8B-B14F-4D97-AF65-F5344CB8AC3E}">
        <p14:creationId xmlns:p14="http://schemas.microsoft.com/office/powerpoint/2010/main" val="836133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5F3BC04-C432-7942-ADD4-DF3D78A7D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622000" y="3268800"/>
            <a:ext cx="6893999" cy="335271"/>
          </a:xfrm>
          <a:prstGeom prst="rect">
            <a:avLst/>
          </a:prstGeom>
        </p:spPr>
      </p:pic>
      <p:pic>
        <p:nvPicPr>
          <p:cNvPr id="11" name="Picture 10">
            <a:extLst>
              <a:ext uri="{FF2B5EF4-FFF2-40B4-BE49-F238E27FC236}">
                <a16:creationId xmlns:a16="http://schemas.microsoft.com/office/drawing/2014/main" id="{1378946D-EB00-9940-BC8A-D1CB61F06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Tree>
    <p:extLst>
      <p:ext uri="{BB962C8B-B14F-4D97-AF65-F5344CB8AC3E}">
        <p14:creationId xmlns:p14="http://schemas.microsoft.com/office/powerpoint/2010/main" val="314872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44140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964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BEE4D64-672E-44A7-AF7C-48BCA50A0B9A}" type="slidenum">
              <a:rPr lang="en-GB" smtClean="0"/>
              <a:t>‹#›</a:t>
            </a:fld>
            <a:endParaRPr lang="en-GB"/>
          </a:p>
        </p:txBody>
      </p:sp>
    </p:spTree>
    <p:extLst>
      <p:ext uri="{BB962C8B-B14F-4D97-AF65-F5344CB8AC3E}">
        <p14:creationId xmlns:p14="http://schemas.microsoft.com/office/powerpoint/2010/main" val="3471665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1"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1159907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1"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274097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Corbel" panose="020B0503020204020204" pitchFamily="34" charset="0"/>
                <a:cs typeface="GothamRounded-Book"/>
              </a:rPr>
              <a:t>@</a:t>
            </a:r>
            <a:r>
              <a:rPr sz="1200" b="0" i="0" err="1">
                <a:solidFill>
                  <a:srgbClr val="FFFFFF"/>
                </a:solidFill>
                <a:latin typeface="Corbel" panose="020B0503020204020204" pitchFamily="34" charset="0"/>
                <a:cs typeface="GothamRounded-Book"/>
              </a:rPr>
              <a:t>HINSouth</a:t>
            </a:r>
            <a:r>
              <a:rPr sz="1200" b="0" i="0" spc="-5" err="1">
                <a:solidFill>
                  <a:srgbClr val="FFFFFF"/>
                </a:solidFill>
                <a:latin typeface="Corbel" panose="020B0503020204020204" pitchFamily="34" charset="0"/>
                <a:cs typeface="GothamRounded-Book"/>
              </a:rPr>
              <a:t>London</a:t>
            </a:r>
            <a:endParaRPr sz="1200" b="0" i="0">
              <a:latin typeface="Corbel" panose="020B0503020204020204" pitchFamily="34"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Corbel" panose="020B0503020204020204" pitchFamily="34" charset="0"/>
                <a:cs typeface="GothamRounded-Book"/>
              </a:rPr>
              <a:t>healthinnovationnetwork.com</a:t>
            </a:r>
            <a:endParaRPr sz="1200" b="0" i="0">
              <a:latin typeface="Corbel" panose="020B0503020204020204" pitchFamily="34" charset="0"/>
              <a:cs typeface="GothamRounded-Book"/>
            </a:endParaRP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a:p>
        </p:txBody>
      </p:sp>
      <p:sp>
        <p:nvSpPr>
          <p:cNvPr id="11" name="Title 1">
            <a:extLst>
              <a:ext uri="{FF2B5EF4-FFF2-40B4-BE49-F238E27FC236}">
                <a16:creationId xmlns:a16="http://schemas.microsoft.com/office/drawing/2014/main" id="{ADE904F8-9B44-C847-92F7-0351952C47AE}"/>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Corbel" panose="020B0503020204020204" pitchFamily="34" charset="0"/>
              </a:defRPr>
            </a:lvl1pPr>
          </a:lstStyle>
          <a:p>
            <a:r>
              <a:rPr lang="en-US"/>
              <a:t>Click to edit main heading for this presentation</a:t>
            </a:r>
          </a:p>
        </p:txBody>
      </p:sp>
      <p:sp>
        <p:nvSpPr>
          <p:cNvPr id="13" name="Subtitle 2">
            <a:extLst>
              <a:ext uri="{FF2B5EF4-FFF2-40B4-BE49-F238E27FC236}">
                <a16:creationId xmlns:a16="http://schemas.microsoft.com/office/drawing/2014/main" id="{FD11A360-64B4-A849-AD3F-BA40A39A0814}"/>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1" i="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14" name="Text Placeholder 4">
            <a:extLst>
              <a:ext uri="{FF2B5EF4-FFF2-40B4-BE49-F238E27FC236}">
                <a16:creationId xmlns:a16="http://schemas.microsoft.com/office/drawing/2014/main" id="{B4EA1067-AD94-4441-BED0-8B620379B5C7}"/>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a:solidFill>
                  <a:schemeClr val="bg1"/>
                </a:solidFill>
                <a:latin typeface="Corbel" panose="020B0503020204020204" pitchFamily="34" charset="0"/>
              </a:defRPr>
            </a:lvl1pPr>
          </a:lstStyle>
          <a:p>
            <a:pPr lvl="0"/>
            <a:r>
              <a:rPr lang="en-US"/>
              <a:t>Click here to edit author title</a:t>
            </a:r>
          </a:p>
        </p:txBody>
      </p:sp>
    </p:spTree>
    <p:extLst>
      <p:ext uri="{BB962C8B-B14F-4D97-AF65-F5344CB8AC3E}">
        <p14:creationId xmlns:p14="http://schemas.microsoft.com/office/powerpoint/2010/main" val="947944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0363201"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3" y="2906713"/>
            <a:ext cx="10363201"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263468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3834917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277025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4224159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36564" y="238103"/>
            <a:ext cx="11518871" cy="6381795"/>
          </a:xfrm>
          <a:prstGeom prst="rect">
            <a:avLst/>
          </a:prstGeom>
          <a:solidFill>
            <a:schemeClr val="bg1"/>
          </a:solidFill>
          <a:ln w="6350">
            <a:solidFill>
              <a:schemeClr val="tx1">
                <a:lumMod val="65000"/>
                <a:lumOff val="35000"/>
              </a:schemeClr>
            </a:solidFill>
          </a:ln>
          <a:effectLst>
            <a:outerShdw blurRad="190500" dist="177800" dir="2700000" algn="tl" rotWithShape="0">
              <a:schemeClr val="tx1">
                <a:lumMod val="95000"/>
                <a:lumOff val="5000"/>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Rectangle 5"/>
          <p:cNvSpPr/>
          <p:nvPr userDrawn="1"/>
        </p:nvSpPr>
        <p:spPr>
          <a:xfrm>
            <a:off x="336564" y="415269"/>
            <a:ext cx="11518871" cy="796800"/>
          </a:xfrm>
          <a:prstGeom prst="rect">
            <a:avLst/>
          </a:prstGeom>
          <a:solidFill>
            <a:schemeClr val="bg1">
              <a:lumMod val="85000"/>
            </a:schemeClr>
          </a:solidFill>
          <a:ln w="6350">
            <a:solidFill>
              <a:schemeClr val="tx1">
                <a:lumMod val="50000"/>
                <a:lumOff val="50000"/>
              </a:schemeClr>
            </a:solidFill>
          </a:ln>
          <a:effectLst>
            <a:outerShdw blurRad="508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Rectangle 6"/>
          <p:cNvSpPr/>
          <p:nvPr userDrawn="1"/>
        </p:nvSpPr>
        <p:spPr>
          <a:xfrm>
            <a:off x="336564" y="238103"/>
            <a:ext cx="11518871" cy="177803"/>
          </a:xfrm>
          <a:prstGeom prst="rect">
            <a:avLst/>
          </a:prstGeom>
          <a:solidFill>
            <a:schemeClr val="tx1">
              <a:lumMod val="50000"/>
              <a:lumOff val="50000"/>
            </a:schemeClr>
          </a:solidFill>
          <a:ln w="6350">
            <a:solidFill>
              <a:schemeClr val="tx1">
                <a:lumMod val="65000"/>
                <a:lumOff val="35000"/>
              </a:schemeClr>
            </a:solidFill>
          </a:ln>
          <a:effectLst>
            <a:outerShdw blurRad="63500" dist="127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p:cNvSpPr/>
          <p:nvPr userDrawn="1"/>
        </p:nvSpPr>
        <p:spPr>
          <a:xfrm>
            <a:off x="336564" y="6427897"/>
            <a:ext cx="11518871" cy="192000"/>
          </a:xfrm>
          <a:prstGeom prst="rect">
            <a:avLst/>
          </a:prstGeom>
          <a:solidFill>
            <a:schemeClr val="bg1">
              <a:lumMod val="8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Oval 8"/>
          <p:cNvSpPr/>
          <p:nvPr userDrawn="1"/>
        </p:nvSpPr>
        <p:spPr>
          <a:xfrm>
            <a:off x="397997" y="282813"/>
            <a:ext cx="116095" cy="96000"/>
          </a:xfrm>
          <a:prstGeom prst="ellipse">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9"/>
          <p:cNvSpPr txBox="1"/>
          <p:nvPr userDrawn="1"/>
        </p:nvSpPr>
        <p:spPr>
          <a:xfrm>
            <a:off x="431788" y="200637"/>
            <a:ext cx="2938625" cy="235898"/>
          </a:xfrm>
          <a:prstGeom prst="rect">
            <a:avLst/>
          </a:prstGeom>
          <a:noFill/>
        </p:spPr>
        <p:txBody>
          <a:bodyPr wrap="none" rtlCol="0">
            <a:spAutoFit/>
          </a:bodyPr>
          <a:lstStyle/>
          <a:p>
            <a:r>
              <a:rPr lang="en-GB" sz="933" dirty="0">
                <a:solidFill>
                  <a:schemeClr val="bg1"/>
                </a:solidFill>
              </a:rPr>
              <a:t>NHS Hammersmith &amp; Fulham – QOF</a:t>
            </a:r>
            <a:r>
              <a:rPr lang="en-GB" sz="933" baseline="0" dirty="0">
                <a:solidFill>
                  <a:schemeClr val="bg1"/>
                </a:solidFill>
              </a:rPr>
              <a:t> Plus – </a:t>
            </a:r>
            <a:r>
              <a:rPr lang="en-GB" sz="933" dirty="0">
                <a:solidFill>
                  <a:schemeClr val="bg1"/>
                </a:solidFill>
              </a:rPr>
              <a:t>Web Browser</a:t>
            </a:r>
          </a:p>
        </p:txBody>
      </p:sp>
      <p:sp>
        <p:nvSpPr>
          <p:cNvPr id="11" name="TextBox 10"/>
          <p:cNvSpPr txBox="1"/>
          <p:nvPr userDrawn="1"/>
        </p:nvSpPr>
        <p:spPr>
          <a:xfrm>
            <a:off x="11161550" y="182406"/>
            <a:ext cx="457176" cy="256545"/>
          </a:xfrm>
          <a:prstGeom prst="rect">
            <a:avLst/>
          </a:prstGeom>
          <a:noFill/>
        </p:spPr>
        <p:txBody>
          <a:bodyPr wrap="none" rtlCol="0">
            <a:spAutoFit/>
          </a:bodyPr>
          <a:lstStyle/>
          <a:p>
            <a:r>
              <a:rPr lang="en-GB" sz="1067" dirty="0">
                <a:solidFill>
                  <a:schemeClr val="bg1"/>
                </a:solidFill>
                <a:latin typeface="Marlett" pitchFamily="2" charset="2"/>
              </a:rPr>
              <a:t>02</a:t>
            </a:r>
          </a:p>
        </p:txBody>
      </p:sp>
      <p:sp>
        <p:nvSpPr>
          <p:cNvPr id="12" name="Right Arrow 11"/>
          <p:cNvSpPr/>
          <p:nvPr userDrawn="1"/>
        </p:nvSpPr>
        <p:spPr>
          <a:xfrm>
            <a:off x="1142885" y="571480"/>
            <a:ext cx="345566" cy="285752"/>
          </a:xfrm>
          <a:prstGeom prst="rightArrow">
            <a:avLst/>
          </a:prstGeom>
          <a:solidFill>
            <a:schemeClr val="bg1">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a:hlinkClick r:id="" action="ppaction://hlinkshowjump?jump=lastslideviewed">
              <a:snd r:embed="rId2" name="Windows Navigation Start.wav"/>
            </a:hlinkClick>
          </p:cNvPr>
          <p:cNvSpPr/>
          <p:nvPr userDrawn="1"/>
        </p:nvSpPr>
        <p:spPr>
          <a:xfrm flipH="1">
            <a:off x="566941" y="571480"/>
            <a:ext cx="345566" cy="285752"/>
          </a:xfrm>
          <a:prstGeom prst="rightArrow">
            <a:avLst/>
          </a:prstGeom>
          <a:solidFill>
            <a:schemeClr val="bg1">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quot;No&quot; Symbol 13"/>
          <p:cNvSpPr/>
          <p:nvPr userDrawn="1"/>
        </p:nvSpPr>
        <p:spPr>
          <a:xfrm>
            <a:off x="1718828" y="571480"/>
            <a:ext cx="345566" cy="285752"/>
          </a:xfrm>
          <a:prstGeom prst="noSmoking">
            <a:avLst/>
          </a:prstGeom>
          <a:solidFill>
            <a:schemeClr val="bg1">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5" name="Rectangle 14"/>
          <p:cNvSpPr/>
          <p:nvPr userDrawn="1"/>
        </p:nvSpPr>
        <p:spPr>
          <a:xfrm>
            <a:off x="451753" y="962643"/>
            <a:ext cx="11288493" cy="190501"/>
          </a:xfrm>
          <a:prstGeom prst="rect">
            <a:avLst/>
          </a:pr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15"/>
          <p:cNvSpPr txBox="1"/>
          <p:nvPr userDrawn="1"/>
        </p:nvSpPr>
        <p:spPr>
          <a:xfrm>
            <a:off x="365747" y="932163"/>
            <a:ext cx="1893467" cy="235898"/>
          </a:xfrm>
          <a:prstGeom prst="rect">
            <a:avLst/>
          </a:prstGeom>
          <a:noFill/>
        </p:spPr>
        <p:txBody>
          <a:bodyPr wrap="none" rtlCol="0">
            <a:spAutoFit/>
          </a:bodyPr>
          <a:lstStyle/>
          <a:p>
            <a:r>
              <a:rPr lang="en-GB" sz="933" dirty="0">
                <a:solidFill>
                  <a:schemeClr val="tx1">
                    <a:lumMod val="50000"/>
                    <a:lumOff val="50000"/>
                  </a:schemeClr>
                </a:solidFill>
              </a:rPr>
              <a:t>https://www.hf-pct.nhs.uk/qofplus</a:t>
            </a:r>
          </a:p>
        </p:txBody>
      </p:sp>
      <p:sp>
        <p:nvSpPr>
          <p:cNvPr id="17" name="5-Point Star 16"/>
          <p:cNvSpPr/>
          <p:nvPr userDrawn="1"/>
        </p:nvSpPr>
        <p:spPr>
          <a:xfrm>
            <a:off x="2294772" y="561320"/>
            <a:ext cx="345566" cy="285752"/>
          </a:xfrm>
          <a:prstGeom prst="star5">
            <a:avLst>
              <a:gd name="adj" fmla="val 22314"/>
              <a:gd name="hf" fmla="val 105146"/>
              <a:gd name="vf" fmla="val 110557"/>
            </a:avLst>
          </a:prstGeom>
          <a:solidFill>
            <a:schemeClr val="bg1">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17"/>
          <p:cNvSpPr txBox="1"/>
          <p:nvPr userDrawn="1"/>
        </p:nvSpPr>
        <p:spPr>
          <a:xfrm>
            <a:off x="336564" y="6394471"/>
            <a:ext cx="484428" cy="235898"/>
          </a:xfrm>
          <a:prstGeom prst="rect">
            <a:avLst/>
          </a:prstGeom>
          <a:noFill/>
        </p:spPr>
        <p:txBody>
          <a:bodyPr wrap="none" rtlCol="0">
            <a:spAutoFit/>
          </a:bodyPr>
          <a:lstStyle/>
          <a:p>
            <a:r>
              <a:rPr lang="en-GB" sz="933" dirty="0">
                <a:solidFill>
                  <a:schemeClr val="tx1">
                    <a:lumMod val="50000"/>
                    <a:lumOff val="50000"/>
                  </a:schemeClr>
                </a:solidFill>
              </a:rPr>
              <a:t>Ready</a:t>
            </a:r>
          </a:p>
        </p:txBody>
      </p:sp>
      <p:sp>
        <p:nvSpPr>
          <p:cNvPr id="19" name="TextBox 18">
            <a:hlinkClick r:id="rId3" action="ppaction://hlinksldjump"/>
          </p:cNvPr>
          <p:cNvSpPr txBox="1"/>
          <p:nvPr userDrawn="1"/>
        </p:nvSpPr>
        <p:spPr>
          <a:xfrm>
            <a:off x="11519085" y="182406"/>
            <a:ext cx="320922" cy="256545"/>
          </a:xfrm>
          <a:prstGeom prst="rect">
            <a:avLst/>
          </a:prstGeom>
          <a:noFill/>
        </p:spPr>
        <p:txBody>
          <a:bodyPr wrap="none" rtlCol="0">
            <a:spAutoFit/>
          </a:bodyPr>
          <a:lstStyle/>
          <a:p>
            <a:r>
              <a:rPr lang="en-GB" sz="1067" dirty="0">
                <a:solidFill>
                  <a:schemeClr val="bg1"/>
                </a:solidFill>
                <a:latin typeface="Marlett" pitchFamily="2" charset="2"/>
              </a:rPr>
              <a:t>r</a:t>
            </a:r>
          </a:p>
        </p:txBody>
      </p:sp>
      <p:sp>
        <p:nvSpPr>
          <p:cNvPr id="20" name="Rectangle 19"/>
          <p:cNvSpPr/>
          <p:nvPr userDrawn="1"/>
        </p:nvSpPr>
        <p:spPr>
          <a:xfrm flipH="1">
            <a:off x="336564" y="1219183"/>
            <a:ext cx="11518871" cy="624000"/>
          </a:xfrm>
          <a:prstGeom prst="rect">
            <a:avLst/>
          </a:prstGeom>
          <a:solidFill>
            <a:srgbClr val="002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Rectangle 20"/>
          <p:cNvSpPr/>
          <p:nvPr userDrawn="1"/>
        </p:nvSpPr>
        <p:spPr>
          <a:xfrm flipH="1">
            <a:off x="351924" y="1262363"/>
            <a:ext cx="5978887" cy="528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Oval 21"/>
          <p:cNvSpPr/>
          <p:nvPr userDrawn="1"/>
        </p:nvSpPr>
        <p:spPr>
          <a:xfrm flipH="1">
            <a:off x="6017671" y="1262586"/>
            <a:ext cx="638644" cy="528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Picture 22" descr="Ribbon Logo.png"/>
          <p:cNvPicPr>
            <a:picLocks noChangeAspect="1"/>
          </p:cNvPicPr>
          <p:nvPr userDrawn="1"/>
        </p:nvPicPr>
        <p:blipFill>
          <a:blip r:embed="rId4" cstate="print">
            <a:clrChange>
              <a:clrFrom>
                <a:srgbClr val="FFFFFF"/>
              </a:clrFrom>
              <a:clrTo>
                <a:srgbClr val="FFFFFF">
                  <a:alpha val="0"/>
                </a:srgbClr>
              </a:clrTo>
            </a:clrChange>
          </a:blip>
          <a:srcRect l="62469"/>
          <a:stretch>
            <a:fillRect/>
          </a:stretch>
        </p:blipFill>
        <p:spPr>
          <a:xfrm>
            <a:off x="350898" y="1272188"/>
            <a:ext cx="1844532" cy="510033"/>
          </a:xfrm>
          <a:prstGeom prst="rect">
            <a:avLst/>
          </a:prstGeom>
        </p:spPr>
      </p:pic>
    </p:spTree>
    <p:extLst>
      <p:ext uri="{BB962C8B-B14F-4D97-AF65-F5344CB8AC3E}">
        <p14:creationId xmlns:p14="http://schemas.microsoft.com/office/powerpoint/2010/main" val="115062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49"/>
            <a:ext cx="4011083"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4" y="1435103"/>
            <a:ext cx="4011083"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393241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1364642" y="1290758"/>
            <a:ext cx="9338905" cy="4519509"/>
          </a:xfrm>
          <a:prstGeom prst="rect">
            <a:avLst/>
          </a:prstGeom>
          <a:solidFill>
            <a:schemeClr val="bg1"/>
          </a:solidFill>
          <a:ln w="6350">
            <a:solidFill>
              <a:schemeClr val="tx1">
                <a:lumMod val="50000"/>
                <a:lumOff val="50000"/>
              </a:schemeClr>
            </a:solidFill>
          </a:ln>
          <a:effectLst>
            <a:outerShdw blurRad="50800" dist="381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Rectangle 9"/>
          <p:cNvSpPr/>
          <p:nvPr userDrawn="1"/>
        </p:nvSpPr>
        <p:spPr>
          <a:xfrm>
            <a:off x="1364641" y="1113591"/>
            <a:ext cx="9339834" cy="177803"/>
          </a:xfrm>
          <a:prstGeom prst="rect">
            <a:avLst/>
          </a:prstGeom>
          <a:solidFill>
            <a:schemeClr val="tx1">
              <a:lumMod val="50000"/>
              <a:lumOff val="50000"/>
            </a:schemeClr>
          </a:solidFill>
          <a:ln w="6350">
            <a:solidFill>
              <a:schemeClr val="tx1">
                <a:lumMod val="65000"/>
                <a:lumOff val="35000"/>
              </a:schemeClr>
            </a:solidFill>
          </a:ln>
          <a:effectLst>
            <a:outerShdw blurRad="63500" dist="127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Oval 11"/>
          <p:cNvSpPr/>
          <p:nvPr userDrawn="1"/>
        </p:nvSpPr>
        <p:spPr>
          <a:xfrm>
            <a:off x="1426076" y="1158301"/>
            <a:ext cx="116095" cy="96000"/>
          </a:xfrm>
          <a:prstGeom prst="ellipse">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extBox 12"/>
          <p:cNvSpPr txBox="1"/>
          <p:nvPr userDrawn="1"/>
        </p:nvSpPr>
        <p:spPr>
          <a:xfrm>
            <a:off x="1459867" y="1076125"/>
            <a:ext cx="732893" cy="235898"/>
          </a:xfrm>
          <a:prstGeom prst="rect">
            <a:avLst/>
          </a:prstGeom>
          <a:noFill/>
        </p:spPr>
        <p:txBody>
          <a:bodyPr wrap="none" rtlCol="0">
            <a:spAutoFit/>
          </a:bodyPr>
          <a:lstStyle/>
          <a:p>
            <a:r>
              <a:rPr lang="en-GB" sz="933" dirty="0">
                <a:solidFill>
                  <a:schemeClr val="bg1"/>
                </a:solidFill>
              </a:rPr>
              <a:t>INPS </a:t>
            </a:r>
            <a:r>
              <a:rPr lang="en-GB" sz="933" dirty="0" err="1">
                <a:solidFill>
                  <a:schemeClr val="bg1"/>
                </a:solidFill>
              </a:rPr>
              <a:t>VIsion</a:t>
            </a:r>
            <a:endParaRPr lang="en-GB" sz="933" dirty="0">
              <a:solidFill>
                <a:schemeClr val="bg1"/>
              </a:solidFill>
            </a:endParaRPr>
          </a:p>
        </p:txBody>
      </p:sp>
    </p:spTree>
    <p:extLst>
      <p:ext uri="{BB962C8B-B14F-4D97-AF65-F5344CB8AC3E}">
        <p14:creationId xmlns:p14="http://schemas.microsoft.com/office/powerpoint/2010/main" val="3040346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1"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735893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06375"/>
            <a:ext cx="8026399"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B8066620-8509-469A-9201-F2E3931FE4C3}" type="datetimeFigureOut">
              <a:rPr lang="en-US" smtClean="0"/>
              <a:pPr/>
              <a:t>8/1/2024</a:t>
            </a:fld>
            <a:endParaRPr lang="en-GB"/>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fld id="{B63133F1-CD58-49C1-9B09-F1BCF6EA2648}" type="slidenum">
              <a:rPr lang="en-GB" smtClean="0"/>
              <a:pPr/>
              <a:t>‹#›</a:t>
            </a:fld>
            <a:endParaRPr lang="en-GB"/>
          </a:p>
        </p:txBody>
      </p:sp>
    </p:spTree>
    <p:extLst>
      <p:ext uri="{BB962C8B-B14F-4D97-AF65-F5344CB8AC3E}">
        <p14:creationId xmlns:p14="http://schemas.microsoft.com/office/powerpoint/2010/main" val="2530791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a:lvl1pPr>
          </a:lstStyle>
          <a:p>
            <a:r>
              <a:rPr lang="en-US"/>
              <a:t>Click to add logo</a:t>
            </a:r>
          </a:p>
        </p:txBody>
      </p:sp>
      <p:sp>
        <p:nvSpPr>
          <p:cNvPr id="15" name="object 12">
            <a:extLst>
              <a:ext uri="{FF2B5EF4-FFF2-40B4-BE49-F238E27FC236}">
                <a16:creationId xmlns:a16="http://schemas.microsoft.com/office/drawing/2014/main" id="{C414E641-CDC4-DC4E-9C5B-561A46BABD13}"/>
              </a:ext>
            </a:extLst>
          </p:cNvPr>
          <p:cNvSpPr txBox="1"/>
          <p:nvPr userDrawn="1"/>
        </p:nvSpPr>
        <p:spPr>
          <a:xfrm>
            <a:off x="1018090" y="4403001"/>
            <a:ext cx="152527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Corbel" panose="020B0503020204020204" pitchFamily="34" charset="0"/>
                <a:cs typeface="GothamRounded-Book"/>
              </a:rPr>
              <a:t>@</a:t>
            </a:r>
            <a:r>
              <a:rPr sz="1200" b="0" i="0" err="1">
                <a:solidFill>
                  <a:srgbClr val="FFFFFF"/>
                </a:solidFill>
                <a:latin typeface="Corbel" panose="020B0503020204020204" pitchFamily="34" charset="0"/>
                <a:cs typeface="GothamRounded-Book"/>
              </a:rPr>
              <a:t>HINSouth</a:t>
            </a:r>
            <a:r>
              <a:rPr sz="1200" b="0" i="0" spc="-5" err="1">
                <a:solidFill>
                  <a:srgbClr val="FFFFFF"/>
                </a:solidFill>
                <a:latin typeface="Corbel" panose="020B0503020204020204" pitchFamily="34" charset="0"/>
                <a:cs typeface="GothamRounded-Book"/>
              </a:rPr>
              <a:t>London</a:t>
            </a:r>
            <a:endParaRPr sz="1200" b="0" i="0">
              <a:latin typeface="Corbel" panose="020B0503020204020204" pitchFamily="34" charset="0"/>
              <a:cs typeface="GothamRounded-Book"/>
            </a:endParaRPr>
          </a:p>
        </p:txBody>
      </p:sp>
      <p:sp>
        <p:nvSpPr>
          <p:cNvPr id="16" name="object 13">
            <a:extLst>
              <a:ext uri="{FF2B5EF4-FFF2-40B4-BE49-F238E27FC236}">
                <a16:creationId xmlns:a16="http://schemas.microsoft.com/office/drawing/2014/main" id="{AEBEC710-5F50-5B45-895C-3F8D11202D14}"/>
              </a:ext>
            </a:extLst>
          </p:cNvPr>
          <p:cNvSpPr txBox="1"/>
          <p:nvPr userDrawn="1"/>
        </p:nvSpPr>
        <p:spPr>
          <a:xfrm>
            <a:off x="2901491" y="4414278"/>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Corbel" panose="020B0503020204020204" pitchFamily="34" charset="0"/>
                <a:cs typeface="GothamRounded-Book"/>
              </a:rPr>
              <a:t>healthinnovationnetwork.com</a:t>
            </a:r>
            <a:endParaRPr sz="1200" b="0" i="0">
              <a:latin typeface="Corbel" panose="020B0503020204020204" pitchFamily="34" charset="0"/>
              <a:cs typeface="GothamRounded-Book"/>
            </a:endParaRP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Corbel" panose="020B0503020204020204" pitchFamily="34"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1" i="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a:solidFill>
                  <a:schemeClr val="bg1"/>
                </a:solidFill>
                <a:latin typeface="Corbel" panose="020B0503020204020204" pitchFamily="34" charset="0"/>
              </a:defRPr>
            </a:lvl1pPr>
          </a:lstStyle>
          <a:p>
            <a:pPr lvl="0"/>
            <a:r>
              <a:rPr lang="en-US"/>
              <a:t>Click here to edit author title</a:t>
            </a:r>
          </a:p>
        </p:txBody>
      </p:sp>
      <p:sp>
        <p:nvSpPr>
          <p:cNvPr id="22" name="Graphic 7">
            <a:extLst>
              <a:ext uri="{FF2B5EF4-FFF2-40B4-BE49-F238E27FC236}">
                <a16:creationId xmlns:a16="http://schemas.microsoft.com/office/drawing/2014/main" id="{5AF3325D-F63F-EE45-9693-1C075FBF8827}"/>
              </a:ext>
            </a:extLst>
          </p:cNvPr>
          <p:cNvSpPr/>
          <p:nvPr userDrawn="1"/>
        </p:nvSpPr>
        <p:spPr>
          <a:xfrm>
            <a:off x="663908" y="4414278"/>
            <a:ext cx="250581" cy="199571"/>
          </a:xfrm>
          <a:custGeom>
            <a:avLst/>
            <a:gdLst>
              <a:gd name="connsiteX0" fmla="*/ 175963 w 250580"/>
              <a:gd name="connsiteY0" fmla="*/ 6804 h 199571"/>
              <a:gd name="connsiteX1" fmla="*/ 125940 w 250580"/>
              <a:gd name="connsiteY1" fmla="*/ 55699 h 199571"/>
              <a:gd name="connsiteX2" fmla="*/ 125940 w 250580"/>
              <a:gd name="connsiteY2" fmla="*/ 55789 h 199571"/>
              <a:gd name="connsiteX3" fmla="*/ 127611 w 250580"/>
              <a:gd name="connsiteY3" fmla="*/ 66947 h 199571"/>
              <a:gd name="connsiteX4" fmla="*/ 23944 w 250580"/>
              <a:gd name="connsiteY4" fmla="*/ 15875 h 199571"/>
              <a:gd name="connsiteX5" fmla="*/ 39443 w 250580"/>
              <a:gd name="connsiteY5" fmla="*/ 81099 h 199571"/>
              <a:gd name="connsiteX6" fmla="*/ 16798 w 250580"/>
              <a:gd name="connsiteY6" fmla="*/ 75021 h 199571"/>
              <a:gd name="connsiteX7" fmla="*/ 16798 w 250580"/>
              <a:gd name="connsiteY7" fmla="*/ 75656 h 199571"/>
              <a:gd name="connsiteX8" fmla="*/ 56984 w 250580"/>
              <a:gd name="connsiteY8" fmla="*/ 123644 h 199571"/>
              <a:gd name="connsiteX9" fmla="*/ 44084 w 250580"/>
              <a:gd name="connsiteY9" fmla="*/ 125367 h 199571"/>
              <a:gd name="connsiteX10" fmla="*/ 34803 w 250580"/>
              <a:gd name="connsiteY10" fmla="*/ 124732 h 199571"/>
              <a:gd name="connsiteX11" fmla="*/ 81207 w 250580"/>
              <a:gd name="connsiteY11" fmla="*/ 158750 h 199571"/>
              <a:gd name="connsiteX12" fmla="*/ 18933 w 250580"/>
              <a:gd name="connsiteY12" fmla="*/ 179161 h 199571"/>
              <a:gd name="connsiteX13" fmla="*/ 6961 w 250580"/>
              <a:gd name="connsiteY13" fmla="*/ 179161 h 199571"/>
              <a:gd name="connsiteX14" fmla="*/ 83713 w 250580"/>
              <a:gd name="connsiteY14" fmla="*/ 201204 h 199571"/>
              <a:gd name="connsiteX15" fmla="*/ 226271 w 250580"/>
              <a:gd name="connsiteY15" fmla="*/ 63693 h 199571"/>
              <a:gd name="connsiteX16" fmla="*/ 226265 w 250580"/>
              <a:gd name="connsiteY16" fmla="*/ 61232 h 199571"/>
              <a:gd name="connsiteX17" fmla="*/ 226265 w 250580"/>
              <a:gd name="connsiteY17" fmla="*/ 54882 h 199571"/>
              <a:gd name="connsiteX18" fmla="*/ 251323 w 250580"/>
              <a:gd name="connsiteY18" fmla="*/ 29573 h 199571"/>
              <a:gd name="connsiteX19" fmla="*/ 222553 w 250580"/>
              <a:gd name="connsiteY19" fmla="*/ 37284 h 199571"/>
              <a:gd name="connsiteX20" fmla="*/ 244548 w 250580"/>
              <a:gd name="connsiteY20" fmla="*/ 10069 h 199571"/>
              <a:gd name="connsiteX21" fmla="*/ 212530 w 250580"/>
              <a:gd name="connsiteY21" fmla="*/ 22225 h 199571"/>
              <a:gd name="connsiteX22" fmla="*/ 175963 w 250580"/>
              <a:gd name="connsiteY22" fmla="*/ 6804 h 19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580" h="199571">
                <a:moveTo>
                  <a:pt x="175963" y="6804"/>
                </a:moveTo>
                <a:cubicBezTo>
                  <a:pt x="148336" y="6804"/>
                  <a:pt x="125940" y="28695"/>
                  <a:pt x="125940" y="55699"/>
                </a:cubicBezTo>
                <a:cubicBezTo>
                  <a:pt x="125940" y="55729"/>
                  <a:pt x="125940" y="55759"/>
                  <a:pt x="125940" y="55789"/>
                </a:cubicBezTo>
                <a:cubicBezTo>
                  <a:pt x="126020" y="59562"/>
                  <a:pt x="126581" y="63310"/>
                  <a:pt x="127611" y="66947"/>
                </a:cubicBezTo>
                <a:cubicBezTo>
                  <a:pt x="87207" y="65070"/>
                  <a:pt x="49522" y="46504"/>
                  <a:pt x="23944" y="15875"/>
                </a:cubicBezTo>
                <a:cubicBezTo>
                  <a:pt x="10729" y="38213"/>
                  <a:pt x="17508" y="66741"/>
                  <a:pt x="39443" y="81099"/>
                </a:cubicBezTo>
                <a:cubicBezTo>
                  <a:pt x="31504" y="80889"/>
                  <a:pt x="23734" y="78804"/>
                  <a:pt x="16798" y="75021"/>
                </a:cubicBezTo>
                <a:lnTo>
                  <a:pt x="16798" y="75656"/>
                </a:lnTo>
                <a:cubicBezTo>
                  <a:pt x="16847" y="98946"/>
                  <a:pt x="33636" y="118994"/>
                  <a:pt x="56984" y="123644"/>
                </a:cubicBezTo>
                <a:cubicBezTo>
                  <a:pt x="52775" y="124743"/>
                  <a:pt x="48441" y="125323"/>
                  <a:pt x="44084" y="125367"/>
                </a:cubicBezTo>
                <a:cubicBezTo>
                  <a:pt x="40977" y="125424"/>
                  <a:pt x="37871" y="125211"/>
                  <a:pt x="34803" y="124732"/>
                </a:cubicBezTo>
                <a:cubicBezTo>
                  <a:pt x="41327" y="144541"/>
                  <a:pt x="59924" y="158174"/>
                  <a:pt x="81207" y="158750"/>
                </a:cubicBezTo>
                <a:cubicBezTo>
                  <a:pt x="63380" y="172191"/>
                  <a:pt x="41446" y="179380"/>
                  <a:pt x="18933" y="179161"/>
                </a:cubicBezTo>
                <a:cubicBezTo>
                  <a:pt x="14946" y="179392"/>
                  <a:pt x="10948" y="179392"/>
                  <a:pt x="6961" y="179161"/>
                </a:cubicBezTo>
                <a:cubicBezTo>
                  <a:pt x="29837" y="193584"/>
                  <a:pt x="56490" y="201239"/>
                  <a:pt x="83713" y="201204"/>
                </a:cubicBezTo>
                <a:cubicBezTo>
                  <a:pt x="161928" y="201710"/>
                  <a:pt x="225753" y="140144"/>
                  <a:pt x="226271" y="63693"/>
                </a:cubicBezTo>
                <a:cubicBezTo>
                  <a:pt x="226276" y="62873"/>
                  <a:pt x="226275" y="62052"/>
                  <a:pt x="226265" y="61232"/>
                </a:cubicBezTo>
                <a:cubicBezTo>
                  <a:pt x="226265" y="59146"/>
                  <a:pt x="226265" y="57059"/>
                  <a:pt x="226265" y="54882"/>
                </a:cubicBezTo>
                <a:cubicBezTo>
                  <a:pt x="236087" y="47965"/>
                  <a:pt x="244572" y="39395"/>
                  <a:pt x="251323" y="29573"/>
                </a:cubicBezTo>
                <a:cubicBezTo>
                  <a:pt x="242181" y="33533"/>
                  <a:pt x="232483" y="36132"/>
                  <a:pt x="222553" y="37284"/>
                </a:cubicBezTo>
                <a:cubicBezTo>
                  <a:pt x="233018" y="31118"/>
                  <a:pt x="240834" y="21447"/>
                  <a:pt x="244548" y="10069"/>
                </a:cubicBezTo>
                <a:cubicBezTo>
                  <a:pt x="234678" y="15907"/>
                  <a:pt x="223843" y="20020"/>
                  <a:pt x="212530" y="22225"/>
                </a:cubicBezTo>
                <a:cubicBezTo>
                  <a:pt x="203043" y="12368"/>
                  <a:pt x="189808" y="6787"/>
                  <a:pt x="175963" y="6804"/>
                </a:cubicBezTo>
              </a:path>
            </a:pathLst>
          </a:custGeom>
          <a:solidFill>
            <a:schemeClr val="bg1"/>
          </a:solidFill>
          <a:ln w="9525" cap="flat">
            <a:noFill/>
            <a:prstDash val="solid"/>
            <a:miter/>
          </a:ln>
        </p:spPr>
        <p:txBody>
          <a:bodyPr rtlCol="0" anchor="ctr"/>
          <a:lstStyle/>
          <a:p>
            <a:endParaRPr lang="en-US"/>
          </a:p>
        </p:txBody>
      </p:sp>
      <p:sp>
        <p:nvSpPr>
          <p:cNvPr id="23" name="Graphic 5">
            <a:extLst>
              <a:ext uri="{FF2B5EF4-FFF2-40B4-BE49-F238E27FC236}">
                <a16:creationId xmlns:a16="http://schemas.microsoft.com/office/drawing/2014/main" id="{1CF8FD12-16C0-994F-86EC-4F4961109123}"/>
              </a:ext>
            </a:extLst>
          </p:cNvPr>
          <p:cNvSpPr/>
          <p:nvPr userDrawn="1"/>
        </p:nvSpPr>
        <p:spPr>
          <a:xfrm>
            <a:off x="2567608" y="4398922"/>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59619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5F3BC04-C432-7942-ADD4-DF3D78A7D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pic>
        <p:nvPicPr>
          <p:cNvPr id="11" name="Picture 10">
            <a:extLst>
              <a:ext uri="{FF2B5EF4-FFF2-40B4-BE49-F238E27FC236}">
                <a16:creationId xmlns:a16="http://schemas.microsoft.com/office/drawing/2014/main" id="{1378946D-EB00-9940-BC8A-D1CB61F06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Tree>
    <p:extLst>
      <p:ext uri="{BB962C8B-B14F-4D97-AF65-F5344CB8AC3E}">
        <p14:creationId xmlns:p14="http://schemas.microsoft.com/office/powerpoint/2010/main" val="283675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column text - no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1378946D-EB00-9940-BC8A-D1CB61F06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pic>
        <p:nvPicPr>
          <p:cNvPr id="9" name="Picture 8">
            <a:extLst>
              <a:ext uri="{FF2B5EF4-FFF2-40B4-BE49-F238E27FC236}">
                <a16:creationId xmlns:a16="http://schemas.microsoft.com/office/drawing/2014/main" id="{AB6A639E-2F20-A44F-9587-79D93AF951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117763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7" name="object 2">
            <a:extLst>
              <a:ext uri="{FF2B5EF4-FFF2-40B4-BE49-F238E27FC236}">
                <a16:creationId xmlns:a16="http://schemas.microsoft.com/office/drawing/2014/main" id="{5414022F-229C-8147-882D-455717B64B46}"/>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0" name="object 6">
            <a:extLst>
              <a:ext uri="{FF2B5EF4-FFF2-40B4-BE49-F238E27FC236}">
                <a16:creationId xmlns:a16="http://schemas.microsoft.com/office/drawing/2014/main" id="{667FE58B-26BB-2644-B9C0-01A3D4D04B89}"/>
              </a:ext>
            </a:extLst>
          </p:cNvPr>
          <p:cNvSpPr/>
          <p:nvPr userDrawn="1"/>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6" name="Slide Number Placeholder 5">
            <a:extLst>
              <a:ext uri="{FF2B5EF4-FFF2-40B4-BE49-F238E27FC236}">
                <a16:creationId xmlns:a16="http://schemas.microsoft.com/office/drawing/2014/main" id="{9450C463-450B-254B-B13C-DF19FE298332}"/>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1378946D-EB00-9940-BC8A-D1CB61F06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9" name="Text Placeholder 13">
            <a:extLst>
              <a:ext uri="{FF2B5EF4-FFF2-40B4-BE49-F238E27FC236}">
                <a16:creationId xmlns:a16="http://schemas.microsoft.com/office/drawing/2014/main" id="{2FBBB785-56F2-B441-AEC1-43C148078D3F}"/>
              </a:ext>
            </a:extLst>
          </p:cNvPr>
          <p:cNvSpPr>
            <a:spLocks noGrp="1"/>
          </p:cNvSpPr>
          <p:nvPr>
            <p:ph type="body" sz="quarter" idx="14"/>
          </p:nvPr>
        </p:nvSpPr>
        <p:spPr>
          <a:xfrm>
            <a:off x="5925084" y="1642172"/>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0440BCA6-8362-0846-9107-558D8E3FB7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92607" y="3260927"/>
            <a:ext cx="6912000" cy="336146"/>
          </a:xfrm>
          <a:prstGeom prst="rect">
            <a:avLst/>
          </a:prstGeom>
        </p:spPr>
      </p:pic>
    </p:spTree>
    <p:extLst>
      <p:ext uri="{BB962C8B-B14F-4D97-AF65-F5344CB8AC3E}">
        <p14:creationId xmlns:p14="http://schemas.microsoft.com/office/powerpoint/2010/main" val="359042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lumn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1" i="0">
                <a:solidFill>
                  <a:schemeClr val="accent1"/>
                </a:solidFill>
                <a:latin typeface="Corbel" panose="020B0503020204020204" pitchFamily="34"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userDrawn="1"/>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5"/>
            <a:ext cx="5956300" cy="4619595"/>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latin typeface="Corbel" panose="020B0503020204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B2758C03-72F3-484F-8254-B0225CE14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592607" y="3260928"/>
            <a:ext cx="6912000" cy="336145"/>
          </a:xfrm>
          <a:prstGeom prst="rect">
            <a:avLst/>
          </a:prstGeom>
        </p:spPr>
      </p:pic>
      <p:pic>
        <p:nvPicPr>
          <p:cNvPr id="15" name="Picture 14">
            <a:extLst>
              <a:ext uri="{FF2B5EF4-FFF2-40B4-BE49-F238E27FC236}">
                <a16:creationId xmlns:a16="http://schemas.microsoft.com/office/drawing/2014/main" id="{3601D996-E54E-884B-954F-79FD79A5C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544" y="6165304"/>
            <a:ext cx="702426" cy="474138"/>
          </a:xfrm>
          <a:prstGeom prst="rect">
            <a:avLst/>
          </a:prstGeom>
        </p:spPr>
      </p:pic>
      <p:sp>
        <p:nvSpPr>
          <p:cNvPr id="4" name="Content Placeholder 3">
            <a:extLst>
              <a:ext uri="{FF2B5EF4-FFF2-40B4-BE49-F238E27FC236}">
                <a16:creationId xmlns:a16="http://schemas.microsoft.com/office/drawing/2014/main" id="{DD86495F-43C7-0C48-A959-911DEE541B28}"/>
              </a:ext>
            </a:extLst>
          </p:cNvPr>
          <p:cNvSpPr>
            <a:spLocks noGrp="1"/>
          </p:cNvSpPr>
          <p:nvPr>
            <p:ph sz="quarter" idx="15" hasCustomPrompt="1"/>
          </p:nvPr>
        </p:nvSpPr>
        <p:spPr>
          <a:xfrm>
            <a:off x="6696710" y="1628805"/>
            <a:ext cx="4007804" cy="4619595"/>
          </a:xfrm>
        </p:spPr>
        <p:txBody>
          <a:bodyPr>
            <a:normAutofit/>
          </a:bodyPr>
          <a:lstStyle>
            <a:lvl1pPr marL="0" indent="0">
              <a:buNone/>
              <a:defRPr sz="1600">
                <a:solidFill>
                  <a:schemeClr val="tx1"/>
                </a:solidFill>
              </a:defRPr>
            </a:lvl1pPr>
          </a:lstStyle>
          <a:p>
            <a:r>
              <a:rPr lang="en-US"/>
              <a:t>Click here to add content</a:t>
            </a:r>
          </a:p>
        </p:txBody>
      </p:sp>
      <p:sp>
        <p:nvSpPr>
          <p:cNvPr id="12" name="object 2">
            <a:extLst>
              <a:ext uri="{FF2B5EF4-FFF2-40B4-BE49-F238E27FC236}">
                <a16:creationId xmlns:a16="http://schemas.microsoft.com/office/drawing/2014/main" id="{1A66E6C7-17AA-224D-B33E-ECF0ECDAF15A}"/>
              </a:ext>
            </a:extLst>
          </p:cNvPr>
          <p:cNvSpPr/>
          <p:nvPr userDrawn="1"/>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accent1"/>
          </a:solidFill>
        </p:spPr>
        <p:txBody>
          <a:bodyPr wrap="square" lIns="0" tIns="0" rIns="0" bIns="0" rtlCol="0"/>
          <a:lstStyle/>
          <a:p>
            <a:endParaRPr/>
          </a:p>
        </p:txBody>
      </p:sp>
      <p:sp>
        <p:nvSpPr>
          <p:cNvPr id="16" name="Slide Number Placeholder 5">
            <a:extLst>
              <a:ext uri="{FF2B5EF4-FFF2-40B4-BE49-F238E27FC236}">
                <a16:creationId xmlns:a16="http://schemas.microsoft.com/office/drawing/2014/main" id="{014E9326-7653-7B4C-8F04-9A4F06DA1DD7}"/>
              </a:ext>
            </a:extLst>
          </p:cNvPr>
          <p:cNvSpPr>
            <a:spLocks noGrp="1"/>
          </p:cNvSpPr>
          <p:nvPr>
            <p:ph type="sldNum" sz="quarter" idx="12"/>
          </p:nvPr>
        </p:nvSpPr>
        <p:spPr>
          <a:xfrm>
            <a:off x="1" y="3278122"/>
            <a:ext cx="453390" cy="301756"/>
          </a:xfrm>
        </p:spPr>
        <p:txBody>
          <a:bodyPr lIns="0" tIns="0" rIns="0" bIns="0"/>
          <a:lstStyle>
            <a:lvl1pPr algn="ctr">
              <a:defRPr sz="1600" b="1" i="0">
                <a:solidFill>
                  <a:schemeClr val="bg1"/>
                </a:solidFill>
                <a:latin typeface="Corbel" panose="020B0503020204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40387305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1ED8A-5623-47DE-A449-46D7357834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E37F7-0160-4AB5-BD23-2080AF0CE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8DA256-4844-4064-BEB7-96776B537A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EC3A9-E363-48F6-8165-0F7DEC8B4C9C}" type="datetimeFigureOut">
              <a:rPr lang="en-GB" smtClean="0"/>
              <a:t>01/08/2024</a:t>
            </a:fld>
            <a:endParaRPr lang="en-GB"/>
          </a:p>
        </p:txBody>
      </p:sp>
      <p:sp>
        <p:nvSpPr>
          <p:cNvPr id="5" name="Footer Placeholder 4">
            <a:extLst>
              <a:ext uri="{FF2B5EF4-FFF2-40B4-BE49-F238E27FC236}">
                <a16:creationId xmlns:a16="http://schemas.microsoft.com/office/drawing/2014/main" id="{738E000D-ECE1-4C76-81AE-3100B5AC48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91CDAA-7DC1-4E36-80B0-7AB66E3C9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679E5-F883-4BD7-8D05-F36165DC8FA5}" type="slidenum">
              <a:rPr lang="en-GB" smtClean="0"/>
              <a:t>‹#›</a:t>
            </a:fld>
            <a:endParaRPr lang="en-GB"/>
          </a:p>
        </p:txBody>
      </p:sp>
    </p:spTree>
    <p:extLst>
      <p:ext uri="{BB962C8B-B14F-4D97-AF65-F5344CB8AC3E}">
        <p14:creationId xmlns:p14="http://schemas.microsoft.com/office/powerpoint/2010/main" val="1970297572"/>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9CD89-E44D-1E4A-BFF0-7284CEB2ABB1}"/>
              </a:ext>
            </a:extLst>
          </p:cNvPr>
          <p:cNvSpPr>
            <a:spLocks noGrp="1"/>
          </p:cNvSpPr>
          <p:nvPr>
            <p:ph type="title"/>
          </p:nvPr>
        </p:nvSpPr>
        <p:spPr>
          <a:xfrm>
            <a:off x="838200" y="365125"/>
            <a:ext cx="10515600" cy="900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35917-7C7B-6141-AB69-93473CB39E72}"/>
              </a:ext>
            </a:extLst>
          </p:cNvPr>
          <p:cNvSpPr>
            <a:spLocks noGrp="1"/>
          </p:cNvSpPr>
          <p:nvPr>
            <p:ph type="body" idx="1"/>
          </p:nvPr>
        </p:nvSpPr>
        <p:spPr>
          <a:xfrm>
            <a:off x="838200" y="1556792"/>
            <a:ext cx="10515600" cy="46201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FDBD-9393-D247-96A9-74F1EB506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2317FD8-5BA3-414B-9C83-604642F36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Presentation title</a:t>
            </a:r>
          </a:p>
        </p:txBody>
      </p:sp>
      <p:sp>
        <p:nvSpPr>
          <p:cNvPr id="6" name="Slide Number Placeholder 5">
            <a:extLst>
              <a:ext uri="{FF2B5EF4-FFF2-40B4-BE49-F238E27FC236}">
                <a16:creationId xmlns:a16="http://schemas.microsoft.com/office/drawing/2014/main" id="{697F756F-99DE-0D48-A2CE-14E1F1DEF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3748915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Lst>
  <p:hf sldNum="0" hdr="0" ftr="0" dt="0"/>
  <p:txStyles>
    <p:titleStyle>
      <a:lvl1pPr algn="l" defTabSz="914400" rtl="0" eaLnBrk="1" latinLnBrk="0" hangingPunct="1">
        <a:lnSpc>
          <a:spcPct val="90000"/>
        </a:lnSpc>
        <a:spcBef>
          <a:spcPct val="0"/>
        </a:spcBef>
        <a:buNone/>
        <a:defRPr sz="3000" b="1" i="0" kern="1200">
          <a:solidFill>
            <a:schemeClr val="accent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3336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hyperlink" Target="https://www.youtube.com/watch?v=QGVRGnFkkMw&amp;t=1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DA5872-5C3F-405B-ADD0-D1D3F2B13EC3}"/>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55355095-7C9A-4262-A814-6334B1939C3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853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61B77B-24CB-4A6B-BFA2-15213477F8B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61FED587-212E-4183-8CE0-7FC8228DB72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82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1507459" y="3104912"/>
            <a:ext cx="9334565"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1714469" y="3376043"/>
            <a:ext cx="9120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1958309" y="3651025"/>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1958309" y="3925159"/>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1958309" y="4199292"/>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1958309" y="4473425"/>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1958309" y="4747559"/>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1958309" y="5021692"/>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1958309" y="5295825"/>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1958309" y="5569959"/>
            <a:ext cx="8832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1714469" y="5844092"/>
            <a:ext cx="9120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3" name="Rounded Rectangle 342"/>
          <p:cNvSpPr/>
          <p:nvPr/>
        </p:nvSpPr>
        <p:spPr>
          <a:xfrm>
            <a:off x="1714469" y="6118232"/>
            <a:ext cx="9120000" cy="2400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8" name="Rectangle 297"/>
          <p:cNvSpPr/>
          <p:nvPr/>
        </p:nvSpPr>
        <p:spPr>
          <a:xfrm>
            <a:off x="1630647" y="2266680"/>
            <a:ext cx="1047757" cy="144000"/>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12569" y="1314434"/>
            <a:ext cx="296831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50000"/>
                  </a:prstClr>
                </a:solidFill>
                <a:effectLst/>
                <a:uLnTx/>
                <a:uFillTx/>
                <a:latin typeface="Calibri"/>
                <a:ea typeface="+mn-ea"/>
                <a:cs typeface="+mn-cs"/>
              </a:rPr>
              <a:t>Performance manager</a:t>
            </a:r>
          </a:p>
        </p:txBody>
      </p:sp>
      <p:sp>
        <p:nvSpPr>
          <p:cNvPr id="5" name="TextBox 4"/>
          <p:cNvSpPr txBox="1"/>
          <p:nvPr/>
        </p:nvSpPr>
        <p:spPr>
          <a:xfrm>
            <a:off x="8936212" y="1252206"/>
            <a:ext cx="1922321"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Calibri"/>
                <a:ea typeface="+mn-ea"/>
                <a:cs typeface="+mn-cs"/>
              </a:rPr>
              <a:t>Dr Foster, General Practitioner</a:t>
            </a:r>
          </a:p>
        </p:txBody>
      </p:sp>
      <p:sp>
        <p:nvSpPr>
          <p:cNvPr id="6" name="TextBox 5"/>
          <p:cNvSpPr txBox="1"/>
          <p:nvPr/>
        </p:nvSpPr>
        <p:spPr>
          <a:xfrm>
            <a:off x="9312918" y="1402067"/>
            <a:ext cx="1545615"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white"/>
                </a:solidFill>
                <a:effectLst/>
                <a:uLnTx/>
                <a:uFillTx/>
                <a:latin typeface="Calibri"/>
                <a:ea typeface="+mn-ea"/>
                <a:cs typeface="+mn-cs"/>
              </a:rPr>
              <a:t>E85000  SOME SURGERY</a:t>
            </a:r>
          </a:p>
        </p:txBody>
      </p:sp>
      <p:sp>
        <p:nvSpPr>
          <p:cNvPr id="8" name="TextBox 7"/>
          <p:cNvSpPr txBox="1"/>
          <p:nvPr/>
        </p:nvSpPr>
        <p:spPr>
          <a:xfrm>
            <a:off x="9500164" y="1554467"/>
            <a:ext cx="837089"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srgbClr val="0070C0"/>
                </a:solidFill>
                <a:effectLst/>
                <a:uLnTx/>
                <a:uFillTx/>
                <a:latin typeface="Calibri"/>
                <a:ea typeface="+mn-ea"/>
                <a:cs typeface="+mn-cs"/>
              </a:rPr>
              <a:t>My account</a:t>
            </a:r>
          </a:p>
        </p:txBody>
      </p:sp>
      <p:sp>
        <p:nvSpPr>
          <p:cNvPr id="9" name="TextBox 8">
            <a:hlinkClick r:id="rId2" action="ppaction://hlinksldjump">
              <a:snd r:embed="rId3" name="Windows Navigation Start.wav"/>
            </a:hlinkClick>
          </p:cNvPr>
          <p:cNvSpPr txBox="1"/>
          <p:nvPr/>
        </p:nvSpPr>
        <p:spPr>
          <a:xfrm>
            <a:off x="10256465" y="1554467"/>
            <a:ext cx="601447"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srgbClr val="0070C0"/>
                </a:solidFill>
                <a:effectLst/>
                <a:uLnTx/>
                <a:uFillTx/>
                <a:latin typeface="Calibri"/>
                <a:ea typeface="+mn-ea"/>
                <a:cs typeface="+mn-cs"/>
              </a:rPr>
              <a:t>Log out</a:t>
            </a:r>
          </a:p>
        </p:txBody>
      </p:sp>
      <p:sp>
        <p:nvSpPr>
          <p:cNvPr id="7" name="Rectangle 6"/>
          <p:cNvSpPr/>
          <p:nvPr/>
        </p:nvSpPr>
        <p:spPr>
          <a:xfrm>
            <a:off x="1343627" y="1850379"/>
            <a:ext cx="9518400" cy="1905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hlinkClick r:id="rId4" action="ppaction://hlinksldjump">
              <a:snd r:embed="rId3" name="Windows Navigation Start.wav"/>
            </a:hlinkClick>
          </p:cNvPr>
          <p:cNvSpPr txBox="1"/>
          <p:nvPr/>
        </p:nvSpPr>
        <p:spPr>
          <a:xfrm>
            <a:off x="1302987" y="1823709"/>
            <a:ext cx="43633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alibri"/>
                <a:ea typeface="+mn-ea"/>
                <a:cs typeface="+mn-cs"/>
              </a:rPr>
              <a:t>Home</a:t>
            </a:r>
          </a:p>
        </p:txBody>
      </p:sp>
      <p:sp>
        <p:nvSpPr>
          <p:cNvPr id="11" name="TextBox 10">
            <a:hlinkClick r:id="rId5" action="ppaction://hlinksldjump">
              <a:snd r:embed="rId3" name="Windows Navigation Start.wav"/>
            </a:hlinkClick>
          </p:cNvPr>
          <p:cNvSpPr txBox="1"/>
          <p:nvPr/>
        </p:nvSpPr>
        <p:spPr>
          <a:xfrm>
            <a:off x="1714470" y="1823709"/>
            <a:ext cx="1119217"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alibri"/>
                <a:ea typeface="+mn-ea"/>
                <a:cs typeface="+mn-cs"/>
              </a:rPr>
              <a:t>Performance manager</a:t>
            </a:r>
          </a:p>
        </p:txBody>
      </p:sp>
      <p:sp>
        <p:nvSpPr>
          <p:cNvPr id="12" name="Chevron 11"/>
          <p:cNvSpPr/>
          <p:nvPr/>
        </p:nvSpPr>
        <p:spPr>
          <a:xfrm>
            <a:off x="1714469" y="1915149"/>
            <a:ext cx="72000" cy="72000"/>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Oval 48"/>
          <p:cNvSpPr/>
          <p:nvPr/>
        </p:nvSpPr>
        <p:spPr>
          <a:xfrm>
            <a:off x="1578579" y="3152912"/>
            <a:ext cx="144000" cy="144000"/>
          </a:xfrm>
          <a:prstGeom prst="ellipse">
            <a:avLst/>
          </a:prstGeom>
          <a:gradFill flip="none" rotWithShape="1">
            <a:gsLst>
              <a:gs pos="0">
                <a:schemeClr val="tx2">
                  <a:lumMod val="50000"/>
                </a:schemeClr>
              </a:gs>
              <a:gs pos="50000">
                <a:srgbClr val="0070C0">
                  <a:shade val="67500"/>
                  <a:satMod val="115000"/>
                </a:srgbClr>
              </a:gs>
              <a:gs pos="100000">
                <a:srgbClr val="00B0F0"/>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TextBox 64"/>
          <p:cNvSpPr txBox="1"/>
          <p:nvPr/>
        </p:nvSpPr>
        <p:spPr>
          <a:xfrm>
            <a:off x="1664439" y="3070199"/>
            <a:ext cx="1104790" cy="27699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QOF+ 2008/09</a:t>
            </a:r>
          </a:p>
        </p:txBody>
      </p:sp>
      <p:sp>
        <p:nvSpPr>
          <p:cNvPr id="66" name="Cross 65"/>
          <p:cNvSpPr/>
          <p:nvPr/>
        </p:nvSpPr>
        <p:spPr>
          <a:xfrm>
            <a:off x="1609779" y="3184112"/>
            <a:ext cx="81600" cy="81600"/>
          </a:xfrm>
          <a:prstGeom prst="plus">
            <a:avLst>
              <a:gd name="adj" fmla="val 383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6" name="Chevron 205"/>
          <p:cNvSpPr/>
          <p:nvPr/>
        </p:nvSpPr>
        <p:spPr>
          <a:xfrm>
            <a:off x="2816837" y="1915149"/>
            <a:ext cx="72000" cy="72000"/>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20" name="TextBox 219">
            <a:hlinkClick r:id="rId5" action="ppaction://hlinksldjump">
              <a:snd r:embed="rId3" name="Windows Navigation Start.wav"/>
            </a:hlinkClick>
          </p:cNvPr>
          <p:cNvSpPr txBox="1"/>
          <p:nvPr/>
        </p:nvSpPr>
        <p:spPr>
          <a:xfrm>
            <a:off x="2823187" y="1823709"/>
            <a:ext cx="1184940"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Calibri"/>
                <a:ea typeface="+mn-ea"/>
                <a:cs typeface="+mn-cs"/>
              </a:rPr>
              <a:t>Latest data, 15/01/2009</a:t>
            </a:r>
          </a:p>
        </p:txBody>
      </p:sp>
      <p:cxnSp>
        <p:nvCxnSpPr>
          <p:cNvPr id="272" name="Straight Connector 271"/>
          <p:cNvCxnSpPr/>
          <p:nvPr/>
        </p:nvCxnSpPr>
        <p:spPr>
          <a:xfrm rot="5400000" flipH="1" flipV="1">
            <a:off x="148776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554448"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12/08</a:t>
            </a:r>
          </a:p>
        </p:txBody>
      </p:sp>
      <p:sp>
        <p:nvSpPr>
          <p:cNvPr id="285" name="TextBox 284"/>
          <p:cNvSpPr txBox="1"/>
          <p:nvPr/>
        </p:nvSpPr>
        <p:spPr>
          <a:xfrm>
            <a:off x="2135477"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01/09</a:t>
            </a:r>
          </a:p>
        </p:txBody>
      </p:sp>
      <p:sp>
        <p:nvSpPr>
          <p:cNvPr id="287" name="TextBox 286"/>
          <p:cNvSpPr txBox="1"/>
          <p:nvPr/>
        </p:nvSpPr>
        <p:spPr>
          <a:xfrm>
            <a:off x="2716507"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02/09</a:t>
            </a:r>
          </a:p>
        </p:txBody>
      </p:sp>
      <p:sp>
        <p:nvSpPr>
          <p:cNvPr id="288" name="TextBox 287"/>
          <p:cNvSpPr txBox="1"/>
          <p:nvPr/>
        </p:nvSpPr>
        <p:spPr>
          <a:xfrm>
            <a:off x="4459595"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05/09</a:t>
            </a:r>
          </a:p>
        </p:txBody>
      </p:sp>
      <p:sp>
        <p:nvSpPr>
          <p:cNvPr id="289" name="TextBox 288"/>
          <p:cNvSpPr txBox="1"/>
          <p:nvPr/>
        </p:nvSpPr>
        <p:spPr>
          <a:xfrm>
            <a:off x="5621653"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07/09</a:t>
            </a:r>
          </a:p>
        </p:txBody>
      </p:sp>
      <p:sp>
        <p:nvSpPr>
          <p:cNvPr id="291" name="TextBox 290"/>
          <p:cNvSpPr txBox="1"/>
          <p:nvPr/>
        </p:nvSpPr>
        <p:spPr>
          <a:xfrm>
            <a:off x="6783712"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09/09</a:t>
            </a:r>
          </a:p>
        </p:txBody>
      </p:sp>
      <p:sp>
        <p:nvSpPr>
          <p:cNvPr id="292" name="TextBox 291"/>
          <p:cNvSpPr txBox="1"/>
          <p:nvPr/>
        </p:nvSpPr>
        <p:spPr>
          <a:xfrm>
            <a:off x="3297536"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03/09</a:t>
            </a:r>
          </a:p>
        </p:txBody>
      </p:sp>
      <p:sp>
        <p:nvSpPr>
          <p:cNvPr id="293" name="TextBox 292"/>
          <p:cNvSpPr txBox="1"/>
          <p:nvPr/>
        </p:nvSpPr>
        <p:spPr>
          <a:xfrm>
            <a:off x="6202683"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08/09</a:t>
            </a:r>
          </a:p>
        </p:txBody>
      </p:sp>
      <p:sp>
        <p:nvSpPr>
          <p:cNvPr id="296" name="TextBox 295"/>
          <p:cNvSpPr txBox="1"/>
          <p:nvPr/>
        </p:nvSpPr>
        <p:spPr>
          <a:xfrm>
            <a:off x="3878565"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04/09</a:t>
            </a:r>
          </a:p>
        </p:txBody>
      </p:sp>
      <p:sp>
        <p:nvSpPr>
          <p:cNvPr id="297" name="TextBox 296"/>
          <p:cNvSpPr txBox="1"/>
          <p:nvPr/>
        </p:nvSpPr>
        <p:spPr>
          <a:xfrm>
            <a:off x="5040624" y="2076179"/>
            <a:ext cx="429926"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06/09</a:t>
            </a:r>
          </a:p>
        </p:txBody>
      </p:sp>
      <p:sp>
        <p:nvSpPr>
          <p:cNvPr id="79" name="TextBox 78">
            <a:hlinkClick r:id="rId5" action="ppaction://hlinksldjump">
              <a:snd r:embed="rId3" name="Windows Navigation Start.wav"/>
            </a:hlinkClick>
          </p:cNvPr>
          <p:cNvSpPr txBox="1"/>
          <p:nvPr/>
        </p:nvSpPr>
        <p:spPr>
          <a:xfrm>
            <a:off x="1873116" y="3354679"/>
            <a:ext cx="2089033"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Calibri"/>
                <a:ea typeface="+mn-ea"/>
                <a:cs typeface="+mn-cs"/>
              </a:rPr>
              <a:t>Cardiovascular disease prevention</a:t>
            </a:r>
          </a:p>
        </p:txBody>
      </p:sp>
      <p:sp>
        <p:nvSpPr>
          <p:cNvPr id="69" name="Oval 68">
            <a:hlinkClick r:id="rId5" action="ppaction://hlinksldjump">
              <a:snd r:embed="rId3" name="Windows Navigation Start.wav"/>
            </a:hlinkClick>
          </p:cNvPr>
          <p:cNvSpPr/>
          <p:nvPr/>
        </p:nvSpPr>
        <p:spPr>
          <a:xfrm>
            <a:off x="1769080" y="3424043"/>
            <a:ext cx="144000" cy="144000"/>
          </a:xfrm>
          <a:prstGeom prst="ellipse">
            <a:avLst/>
          </a:prstGeom>
          <a:solidFill>
            <a:schemeClr val="accent2">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9" name="TextBox 148">
            <a:hlinkClick r:id="" action="ppaction://noaction">
              <a:snd r:embed="rId3" name="Windows Navigation Start.wav"/>
            </a:hlinkClick>
          </p:cNvPr>
          <p:cNvSpPr txBox="1"/>
          <p:nvPr/>
        </p:nvSpPr>
        <p:spPr>
          <a:xfrm>
            <a:off x="2110812" y="3629662"/>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1</a:t>
            </a:r>
          </a:p>
        </p:txBody>
      </p:sp>
      <p:sp>
        <p:nvSpPr>
          <p:cNvPr id="164" name="TextBox 163"/>
          <p:cNvSpPr txBox="1"/>
          <p:nvPr/>
        </p:nvSpPr>
        <p:spPr>
          <a:xfrm>
            <a:off x="2110812" y="3903795"/>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2</a:t>
            </a:r>
          </a:p>
        </p:txBody>
      </p:sp>
      <p:sp>
        <p:nvSpPr>
          <p:cNvPr id="179" name="TextBox 178"/>
          <p:cNvSpPr txBox="1"/>
          <p:nvPr/>
        </p:nvSpPr>
        <p:spPr>
          <a:xfrm>
            <a:off x="2110812" y="4177929"/>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3</a:t>
            </a:r>
          </a:p>
        </p:txBody>
      </p:sp>
      <p:sp>
        <p:nvSpPr>
          <p:cNvPr id="194" name="TextBox 193"/>
          <p:cNvSpPr txBox="1"/>
          <p:nvPr/>
        </p:nvSpPr>
        <p:spPr>
          <a:xfrm>
            <a:off x="2110812" y="4452062"/>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4</a:t>
            </a:r>
          </a:p>
        </p:txBody>
      </p:sp>
      <p:sp>
        <p:nvSpPr>
          <p:cNvPr id="210" name="TextBox 209"/>
          <p:cNvSpPr txBox="1"/>
          <p:nvPr/>
        </p:nvSpPr>
        <p:spPr>
          <a:xfrm>
            <a:off x="2110812" y="4726195"/>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5</a:t>
            </a:r>
          </a:p>
        </p:txBody>
      </p:sp>
      <p:sp>
        <p:nvSpPr>
          <p:cNvPr id="226" name="TextBox 225"/>
          <p:cNvSpPr txBox="1"/>
          <p:nvPr/>
        </p:nvSpPr>
        <p:spPr>
          <a:xfrm>
            <a:off x="2110812" y="5000329"/>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6</a:t>
            </a:r>
          </a:p>
        </p:txBody>
      </p:sp>
      <p:sp>
        <p:nvSpPr>
          <p:cNvPr id="243" name="TextBox 242"/>
          <p:cNvSpPr txBox="1"/>
          <p:nvPr/>
        </p:nvSpPr>
        <p:spPr>
          <a:xfrm>
            <a:off x="2110812" y="5274462"/>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7</a:t>
            </a:r>
          </a:p>
        </p:txBody>
      </p:sp>
      <p:sp>
        <p:nvSpPr>
          <p:cNvPr id="259" name="TextBox 258"/>
          <p:cNvSpPr txBox="1"/>
          <p:nvPr/>
        </p:nvSpPr>
        <p:spPr>
          <a:xfrm>
            <a:off x="2110812" y="5548595"/>
            <a:ext cx="1160894"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C0504D">
                    <a:lumMod val="50000"/>
                  </a:srgbClr>
                </a:solidFill>
                <a:effectLst/>
                <a:uLnTx/>
                <a:uFillTx/>
                <a:latin typeface="Calibri"/>
                <a:ea typeface="+mn-ea"/>
                <a:cs typeface="+mn-cs"/>
              </a:rPr>
              <a:t>+ CVD PREVENT 8</a:t>
            </a:r>
          </a:p>
        </p:txBody>
      </p:sp>
      <p:sp>
        <p:nvSpPr>
          <p:cNvPr id="330" name="TextBox 329"/>
          <p:cNvSpPr txBox="1"/>
          <p:nvPr/>
        </p:nvSpPr>
        <p:spPr>
          <a:xfrm>
            <a:off x="1872047" y="5822729"/>
            <a:ext cx="601447"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Calibri"/>
                <a:ea typeface="+mn-ea"/>
                <a:cs typeface="+mn-cs"/>
              </a:rPr>
              <a:t>Alcohol</a:t>
            </a:r>
          </a:p>
        </p:txBody>
      </p:sp>
      <p:sp>
        <p:nvSpPr>
          <p:cNvPr id="331" name="Oval 330"/>
          <p:cNvSpPr/>
          <p:nvPr/>
        </p:nvSpPr>
        <p:spPr>
          <a:xfrm>
            <a:off x="1769080" y="5892092"/>
            <a:ext cx="144000" cy="144000"/>
          </a:xfrm>
          <a:prstGeom prst="ellipse">
            <a:avLst/>
          </a:prstGeom>
          <a:solidFill>
            <a:schemeClr val="accent6">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5" name="TextBox 344"/>
          <p:cNvSpPr txBox="1"/>
          <p:nvPr/>
        </p:nvSpPr>
        <p:spPr>
          <a:xfrm>
            <a:off x="1870979" y="6096869"/>
            <a:ext cx="659155" cy="25654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prstClr val="black"/>
                </a:solidFill>
                <a:effectLst/>
                <a:uLnTx/>
                <a:uFillTx/>
                <a:latin typeface="Calibri"/>
                <a:ea typeface="+mn-ea"/>
                <a:cs typeface="+mn-cs"/>
              </a:rPr>
              <a:t>Smoking</a:t>
            </a:r>
          </a:p>
        </p:txBody>
      </p:sp>
      <p:sp>
        <p:nvSpPr>
          <p:cNvPr id="346" name="Oval 345"/>
          <p:cNvSpPr/>
          <p:nvPr/>
        </p:nvSpPr>
        <p:spPr>
          <a:xfrm>
            <a:off x="1769080" y="6166232"/>
            <a:ext cx="144000" cy="144000"/>
          </a:xfrm>
          <a:prstGeom prst="ellipse">
            <a:avLst/>
          </a:prstGeom>
          <a:solidFill>
            <a:schemeClr val="accent4">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2" name="TextBox 381"/>
          <p:cNvSpPr txBox="1"/>
          <p:nvPr/>
        </p:nvSpPr>
        <p:spPr>
          <a:xfrm>
            <a:off x="7464433" y="2218419"/>
            <a:ext cx="821059"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Calibri"/>
                <a:ea typeface="+mn-ea"/>
                <a:cs typeface="+mn-cs"/>
              </a:rPr>
              <a:t>265 days to go!</a:t>
            </a:r>
          </a:p>
        </p:txBody>
      </p:sp>
      <p:sp>
        <p:nvSpPr>
          <p:cNvPr id="360" name="TextBox 359">
            <a:hlinkClick r:id="" action="ppaction://noaction">
              <a:snd r:embed="rId3" name="Windows Navigation Start.wav"/>
            </a:hlinkClick>
          </p:cNvPr>
          <p:cNvSpPr txBox="1"/>
          <p:nvPr/>
        </p:nvSpPr>
        <p:spPr>
          <a:xfrm>
            <a:off x="1915131" y="3634317"/>
            <a:ext cx="292068" cy="25654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A6A6A6"/>
                </a:solidFill>
                <a:effectLst/>
                <a:uLnTx/>
                <a:uFillTx/>
                <a:latin typeface="Wingdings" pitchFamily="2" charset="2"/>
                <a:ea typeface="+mn-ea"/>
                <a:cs typeface="+mn-cs"/>
              </a:rPr>
              <a:t>ü</a:t>
            </a:r>
          </a:p>
        </p:txBody>
      </p:sp>
      <p:sp>
        <p:nvSpPr>
          <p:cNvPr id="362" name="TextBox 361"/>
          <p:cNvSpPr txBox="1"/>
          <p:nvPr/>
        </p:nvSpPr>
        <p:spPr>
          <a:xfrm>
            <a:off x="1915131" y="4182957"/>
            <a:ext cx="292068" cy="25654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A6A6A6"/>
                </a:solidFill>
                <a:effectLst/>
                <a:uLnTx/>
                <a:uFillTx/>
                <a:latin typeface="Wingdings" pitchFamily="2" charset="2"/>
                <a:ea typeface="+mn-ea"/>
                <a:cs typeface="+mn-cs"/>
              </a:rPr>
              <a:t>ü</a:t>
            </a:r>
          </a:p>
        </p:txBody>
      </p:sp>
      <p:sp>
        <p:nvSpPr>
          <p:cNvPr id="363" name="TextBox 362"/>
          <p:cNvSpPr txBox="1"/>
          <p:nvPr/>
        </p:nvSpPr>
        <p:spPr>
          <a:xfrm>
            <a:off x="1915131" y="4457277"/>
            <a:ext cx="292068" cy="25654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A6A6A6"/>
                </a:solidFill>
                <a:effectLst/>
                <a:uLnTx/>
                <a:uFillTx/>
                <a:latin typeface="Wingdings" pitchFamily="2" charset="2"/>
                <a:ea typeface="+mn-ea"/>
                <a:cs typeface="+mn-cs"/>
              </a:rPr>
              <a:t>ü</a:t>
            </a:r>
          </a:p>
        </p:txBody>
      </p:sp>
      <p:sp>
        <p:nvSpPr>
          <p:cNvPr id="371" name="TextBox 370"/>
          <p:cNvSpPr txBox="1"/>
          <p:nvPr/>
        </p:nvSpPr>
        <p:spPr>
          <a:xfrm>
            <a:off x="1469516" y="2756198"/>
            <a:ext cx="2451312"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40"/>
                </a:solidFill>
                <a:effectLst/>
                <a:uLnTx/>
                <a:uFillTx/>
                <a:latin typeface="Calibri"/>
                <a:ea typeface="+mn-ea"/>
                <a:cs typeface="+mn-cs"/>
              </a:rPr>
              <a:t>Actual position on </a:t>
            </a:r>
            <a:r>
              <a:rPr kumimoji="0" lang="en-GB" sz="1467" b="0" i="0" u="none" strike="noStrike" kern="1200" cap="none" spc="0" normalizeH="0" baseline="0" noProof="0" dirty="0">
                <a:ln>
                  <a:noFill/>
                </a:ln>
                <a:solidFill>
                  <a:srgbClr val="002040"/>
                </a:solidFill>
                <a:effectLst/>
                <a:uLnTx/>
                <a:uFillTx/>
                <a:latin typeface="Calibri"/>
                <a:ea typeface="+mn-ea"/>
                <a:cs typeface="+mn-cs"/>
              </a:rPr>
              <a:t>15/01/2009</a:t>
            </a:r>
          </a:p>
        </p:txBody>
      </p:sp>
      <p:sp>
        <p:nvSpPr>
          <p:cNvPr id="372" name="Right Arrow 371"/>
          <p:cNvSpPr/>
          <p:nvPr/>
        </p:nvSpPr>
        <p:spPr>
          <a:xfrm>
            <a:off x="2047211" y="4001273"/>
            <a:ext cx="72000" cy="72000"/>
          </a:xfrm>
          <a:prstGeom prst="rightArrow">
            <a:avLst>
              <a:gd name="adj1" fmla="val 50000"/>
              <a:gd name="adj2" fmla="val 52525"/>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3" name="Right Arrow 372"/>
          <p:cNvSpPr/>
          <p:nvPr/>
        </p:nvSpPr>
        <p:spPr>
          <a:xfrm>
            <a:off x="2047211" y="4824233"/>
            <a:ext cx="72000" cy="72000"/>
          </a:xfrm>
          <a:prstGeom prst="rightArrow">
            <a:avLst>
              <a:gd name="adj1" fmla="val 50000"/>
              <a:gd name="adj2" fmla="val 52525"/>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4" name="Right Arrow 373"/>
          <p:cNvSpPr/>
          <p:nvPr/>
        </p:nvSpPr>
        <p:spPr>
          <a:xfrm>
            <a:off x="2047211" y="5098553"/>
            <a:ext cx="72000" cy="72000"/>
          </a:xfrm>
          <a:prstGeom prst="rightArrow">
            <a:avLst>
              <a:gd name="adj1" fmla="val 50000"/>
              <a:gd name="adj2" fmla="val 52525"/>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5" name="Right Arrow 374"/>
          <p:cNvSpPr/>
          <p:nvPr/>
        </p:nvSpPr>
        <p:spPr>
          <a:xfrm>
            <a:off x="2047211" y="5372873"/>
            <a:ext cx="72000" cy="72000"/>
          </a:xfrm>
          <a:prstGeom prst="rightArrow">
            <a:avLst>
              <a:gd name="adj1" fmla="val 50000"/>
              <a:gd name="adj2" fmla="val 52525"/>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6" name="Right Arrow 375"/>
          <p:cNvSpPr/>
          <p:nvPr/>
        </p:nvSpPr>
        <p:spPr>
          <a:xfrm>
            <a:off x="2047211" y="5647193"/>
            <a:ext cx="72000" cy="72000"/>
          </a:xfrm>
          <a:prstGeom prst="rightArrow">
            <a:avLst>
              <a:gd name="adj1" fmla="val 50000"/>
              <a:gd name="adj2" fmla="val 52525"/>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28" name="Straight Connector 227"/>
          <p:cNvCxnSpPr/>
          <p:nvPr/>
        </p:nvCxnSpPr>
        <p:spPr>
          <a:xfrm>
            <a:off x="1333467" y="2514220"/>
            <a:ext cx="9525067" cy="2117"/>
          </a:xfrm>
          <a:prstGeom prst="line">
            <a:avLst/>
          </a:prstGeom>
          <a:ln w="9525">
            <a:solidFill>
              <a:srgbClr val="002040"/>
            </a:solidFill>
          </a:ln>
        </p:spPr>
        <p:style>
          <a:lnRef idx="1">
            <a:schemeClr val="accent1"/>
          </a:lnRef>
          <a:fillRef idx="0">
            <a:schemeClr val="accent1"/>
          </a:fillRef>
          <a:effectRef idx="0">
            <a:schemeClr val="accent1"/>
          </a:effectRef>
          <a:fontRef idx="minor">
            <a:schemeClr val="tx1"/>
          </a:fontRef>
        </p:style>
      </p:cxnSp>
      <p:sp>
        <p:nvSpPr>
          <p:cNvPr id="234" name="Freeform 233"/>
          <p:cNvSpPr/>
          <p:nvPr/>
        </p:nvSpPr>
        <p:spPr>
          <a:xfrm>
            <a:off x="2416459" y="2245351"/>
            <a:ext cx="182127" cy="283688"/>
          </a:xfrm>
          <a:custGeom>
            <a:avLst/>
            <a:gdLst>
              <a:gd name="connsiteX0" fmla="*/ 0 w 136800"/>
              <a:gd name="connsiteY0" fmla="*/ 68400 h 324000"/>
              <a:gd name="connsiteX1" fmla="*/ 20034 w 136800"/>
              <a:gd name="connsiteY1" fmla="*/ 20034 h 324000"/>
              <a:gd name="connsiteX2" fmla="*/ 68400 w 136800"/>
              <a:gd name="connsiteY2" fmla="*/ 0 h 324000"/>
              <a:gd name="connsiteX3" fmla="*/ 68400 w 136800"/>
              <a:gd name="connsiteY3" fmla="*/ 0 h 324000"/>
              <a:gd name="connsiteX4" fmla="*/ 116766 w 136800"/>
              <a:gd name="connsiteY4" fmla="*/ 20034 h 324000"/>
              <a:gd name="connsiteX5" fmla="*/ 136800 w 136800"/>
              <a:gd name="connsiteY5" fmla="*/ 68400 h 324000"/>
              <a:gd name="connsiteX6" fmla="*/ 136800 w 136800"/>
              <a:gd name="connsiteY6" fmla="*/ 255600 h 324000"/>
              <a:gd name="connsiteX7" fmla="*/ 116766 w 136800"/>
              <a:gd name="connsiteY7" fmla="*/ 303966 h 324000"/>
              <a:gd name="connsiteX8" fmla="*/ 68400 w 136800"/>
              <a:gd name="connsiteY8" fmla="*/ 324000 h 324000"/>
              <a:gd name="connsiteX9" fmla="*/ 68400 w 136800"/>
              <a:gd name="connsiteY9" fmla="*/ 324000 h 324000"/>
              <a:gd name="connsiteX10" fmla="*/ 20034 w 136800"/>
              <a:gd name="connsiteY10" fmla="*/ 303966 h 324000"/>
              <a:gd name="connsiteX11" fmla="*/ 0 w 136800"/>
              <a:gd name="connsiteY11" fmla="*/ 255600 h 324000"/>
              <a:gd name="connsiteX12" fmla="*/ 0 w 136800"/>
              <a:gd name="connsiteY12" fmla="*/ 68400 h 324000"/>
              <a:gd name="connsiteX0" fmla="*/ 68400 w 159840"/>
              <a:gd name="connsiteY0" fmla="*/ 324000 h 415440"/>
              <a:gd name="connsiteX1" fmla="*/ 20034 w 159840"/>
              <a:gd name="connsiteY1" fmla="*/ 303966 h 415440"/>
              <a:gd name="connsiteX2" fmla="*/ 0 w 159840"/>
              <a:gd name="connsiteY2" fmla="*/ 255600 h 415440"/>
              <a:gd name="connsiteX3" fmla="*/ 0 w 159840"/>
              <a:gd name="connsiteY3" fmla="*/ 68400 h 415440"/>
              <a:gd name="connsiteX4" fmla="*/ 20034 w 159840"/>
              <a:gd name="connsiteY4" fmla="*/ 20034 h 415440"/>
              <a:gd name="connsiteX5" fmla="*/ 68400 w 159840"/>
              <a:gd name="connsiteY5" fmla="*/ 0 h 415440"/>
              <a:gd name="connsiteX6" fmla="*/ 68400 w 159840"/>
              <a:gd name="connsiteY6" fmla="*/ 0 h 415440"/>
              <a:gd name="connsiteX7" fmla="*/ 116766 w 159840"/>
              <a:gd name="connsiteY7" fmla="*/ 20034 h 415440"/>
              <a:gd name="connsiteX8" fmla="*/ 136800 w 159840"/>
              <a:gd name="connsiteY8" fmla="*/ 68400 h 415440"/>
              <a:gd name="connsiteX9" fmla="*/ 136800 w 159840"/>
              <a:gd name="connsiteY9" fmla="*/ 255600 h 415440"/>
              <a:gd name="connsiteX10" fmla="*/ 116766 w 159840"/>
              <a:gd name="connsiteY10" fmla="*/ 303966 h 415440"/>
              <a:gd name="connsiteX11" fmla="*/ 68400 w 159840"/>
              <a:gd name="connsiteY11" fmla="*/ 324000 h 415440"/>
              <a:gd name="connsiteX12" fmla="*/ 159840 w 159840"/>
              <a:gd name="connsiteY12" fmla="*/ 415440 h 415440"/>
              <a:gd name="connsiteX0" fmla="*/ 68400 w 394771"/>
              <a:gd name="connsiteY0" fmla="*/ 324000 h 415440"/>
              <a:gd name="connsiteX1" fmla="*/ 20034 w 394771"/>
              <a:gd name="connsiteY1" fmla="*/ 303966 h 415440"/>
              <a:gd name="connsiteX2" fmla="*/ 0 w 394771"/>
              <a:gd name="connsiteY2" fmla="*/ 255600 h 415440"/>
              <a:gd name="connsiteX3" fmla="*/ 0 w 394771"/>
              <a:gd name="connsiteY3" fmla="*/ 68400 h 415440"/>
              <a:gd name="connsiteX4" fmla="*/ 20034 w 394771"/>
              <a:gd name="connsiteY4" fmla="*/ 20034 h 415440"/>
              <a:gd name="connsiteX5" fmla="*/ 68400 w 394771"/>
              <a:gd name="connsiteY5" fmla="*/ 0 h 415440"/>
              <a:gd name="connsiteX6" fmla="*/ 68400 w 394771"/>
              <a:gd name="connsiteY6" fmla="*/ 0 h 415440"/>
              <a:gd name="connsiteX7" fmla="*/ 116766 w 394771"/>
              <a:gd name="connsiteY7" fmla="*/ 20034 h 415440"/>
              <a:gd name="connsiteX8" fmla="*/ 136800 w 394771"/>
              <a:gd name="connsiteY8" fmla="*/ 68400 h 415440"/>
              <a:gd name="connsiteX9" fmla="*/ 136800 w 394771"/>
              <a:gd name="connsiteY9" fmla="*/ 255600 h 415440"/>
              <a:gd name="connsiteX10" fmla="*/ 116766 w 394771"/>
              <a:gd name="connsiteY10" fmla="*/ 303966 h 415440"/>
              <a:gd name="connsiteX11" fmla="*/ 386710 w 394771"/>
              <a:gd name="connsiteY11" fmla="*/ 318141 h 415440"/>
              <a:gd name="connsiteX12" fmla="*/ 68400 w 394771"/>
              <a:gd name="connsiteY12" fmla="*/ 324000 h 415440"/>
              <a:gd name="connsiteX13" fmla="*/ 159840 w 394771"/>
              <a:gd name="connsiteY13" fmla="*/ 415440 h 415440"/>
              <a:gd name="connsiteX0" fmla="*/ 342771 w 669142"/>
              <a:gd name="connsiteY0" fmla="*/ 324000 h 415440"/>
              <a:gd name="connsiteX1" fmla="*/ 294405 w 669142"/>
              <a:gd name="connsiteY1" fmla="*/ 303966 h 415440"/>
              <a:gd name="connsiteX2" fmla="*/ 274371 w 669142"/>
              <a:gd name="connsiteY2" fmla="*/ 255600 h 415440"/>
              <a:gd name="connsiteX3" fmla="*/ 274371 w 669142"/>
              <a:gd name="connsiteY3" fmla="*/ 68400 h 415440"/>
              <a:gd name="connsiteX4" fmla="*/ 294405 w 669142"/>
              <a:gd name="connsiteY4" fmla="*/ 20034 h 415440"/>
              <a:gd name="connsiteX5" fmla="*/ 342771 w 669142"/>
              <a:gd name="connsiteY5" fmla="*/ 0 h 415440"/>
              <a:gd name="connsiteX6" fmla="*/ 342771 w 669142"/>
              <a:gd name="connsiteY6" fmla="*/ 0 h 415440"/>
              <a:gd name="connsiteX7" fmla="*/ 391137 w 669142"/>
              <a:gd name="connsiteY7" fmla="*/ 20034 h 415440"/>
              <a:gd name="connsiteX8" fmla="*/ 411171 w 669142"/>
              <a:gd name="connsiteY8" fmla="*/ 68400 h 415440"/>
              <a:gd name="connsiteX9" fmla="*/ 411171 w 669142"/>
              <a:gd name="connsiteY9" fmla="*/ 255600 h 415440"/>
              <a:gd name="connsiteX10" fmla="*/ 391137 w 669142"/>
              <a:gd name="connsiteY10" fmla="*/ 303966 h 415440"/>
              <a:gd name="connsiteX11" fmla="*/ 661081 w 669142"/>
              <a:gd name="connsiteY11" fmla="*/ 318141 h 415440"/>
              <a:gd name="connsiteX12" fmla="*/ 342771 w 669142"/>
              <a:gd name="connsiteY12" fmla="*/ 324000 h 415440"/>
              <a:gd name="connsiteX13" fmla="*/ 0 w 669142"/>
              <a:gd name="connsiteY13" fmla="*/ 415440 h 415440"/>
              <a:gd name="connsiteX0" fmla="*/ 342771 w 669142"/>
              <a:gd name="connsiteY0" fmla="*/ 324000 h 415440"/>
              <a:gd name="connsiteX1" fmla="*/ 294405 w 669142"/>
              <a:gd name="connsiteY1" fmla="*/ 303966 h 415440"/>
              <a:gd name="connsiteX2" fmla="*/ 274371 w 669142"/>
              <a:gd name="connsiteY2" fmla="*/ 255600 h 415440"/>
              <a:gd name="connsiteX3" fmla="*/ 274371 w 669142"/>
              <a:gd name="connsiteY3" fmla="*/ 68400 h 415440"/>
              <a:gd name="connsiteX4" fmla="*/ 294405 w 669142"/>
              <a:gd name="connsiteY4" fmla="*/ 20034 h 415440"/>
              <a:gd name="connsiteX5" fmla="*/ 342771 w 669142"/>
              <a:gd name="connsiteY5" fmla="*/ 0 h 415440"/>
              <a:gd name="connsiteX6" fmla="*/ 342771 w 669142"/>
              <a:gd name="connsiteY6" fmla="*/ 0 h 415440"/>
              <a:gd name="connsiteX7" fmla="*/ 391137 w 669142"/>
              <a:gd name="connsiteY7" fmla="*/ 20034 h 415440"/>
              <a:gd name="connsiteX8" fmla="*/ 411171 w 669142"/>
              <a:gd name="connsiteY8" fmla="*/ 68400 h 415440"/>
              <a:gd name="connsiteX9" fmla="*/ 411171 w 669142"/>
              <a:gd name="connsiteY9" fmla="*/ 255600 h 415440"/>
              <a:gd name="connsiteX10" fmla="*/ 391137 w 669142"/>
              <a:gd name="connsiteY10" fmla="*/ 303966 h 415440"/>
              <a:gd name="connsiteX11" fmla="*/ 661081 w 669142"/>
              <a:gd name="connsiteY11" fmla="*/ 318141 h 415440"/>
              <a:gd name="connsiteX12" fmla="*/ 342771 w 669142"/>
              <a:gd name="connsiteY12" fmla="*/ 324000 h 415440"/>
              <a:gd name="connsiteX13" fmla="*/ 0 w 669142"/>
              <a:gd name="connsiteY13" fmla="*/ 415440 h 415440"/>
              <a:gd name="connsiteX0" fmla="*/ 342771 w 675902"/>
              <a:gd name="connsiteY0" fmla="*/ 324000 h 415440"/>
              <a:gd name="connsiteX1" fmla="*/ 294405 w 675902"/>
              <a:gd name="connsiteY1" fmla="*/ 303966 h 415440"/>
              <a:gd name="connsiteX2" fmla="*/ 274371 w 675902"/>
              <a:gd name="connsiteY2" fmla="*/ 255600 h 415440"/>
              <a:gd name="connsiteX3" fmla="*/ 274371 w 675902"/>
              <a:gd name="connsiteY3" fmla="*/ 68400 h 415440"/>
              <a:gd name="connsiteX4" fmla="*/ 294405 w 675902"/>
              <a:gd name="connsiteY4" fmla="*/ 20034 h 415440"/>
              <a:gd name="connsiteX5" fmla="*/ 342771 w 675902"/>
              <a:gd name="connsiteY5" fmla="*/ 0 h 415440"/>
              <a:gd name="connsiteX6" fmla="*/ 342771 w 675902"/>
              <a:gd name="connsiteY6" fmla="*/ 0 h 415440"/>
              <a:gd name="connsiteX7" fmla="*/ 391137 w 675902"/>
              <a:gd name="connsiteY7" fmla="*/ 20034 h 415440"/>
              <a:gd name="connsiteX8" fmla="*/ 411171 w 675902"/>
              <a:gd name="connsiteY8" fmla="*/ 68400 h 415440"/>
              <a:gd name="connsiteX9" fmla="*/ 411171 w 675902"/>
              <a:gd name="connsiteY9" fmla="*/ 255600 h 415440"/>
              <a:gd name="connsiteX10" fmla="*/ 391137 w 675902"/>
              <a:gd name="connsiteY10" fmla="*/ 303966 h 415440"/>
              <a:gd name="connsiteX11" fmla="*/ 661081 w 675902"/>
              <a:gd name="connsiteY11" fmla="*/ 318141 h 415440"/>
              <a:gd name="connsiteX12" fmla="*/ 480064 w 675902"/>
              <a:gd name="connsiteY12" fmla="*/ 395420 h 415440"/>
              <a:gd name="connsiteX13" fmla="*/ 0 w 675902"/>
              <a:gd name="connsiteY13" fmla="*/ 415440 h 415440"/>
              <a:gd name="connsiteX0" fmla="*/ 68400 w 401531"/>
              <a:gd name="connsiteY0" fmla="*/ 324000 h 395420"/>
              <a:gd name="connsiteX1" fmla="*/ 20034 w 401531"/>
              <a:gd name="connsiteY1" fmla="*/ 303966 h 395420"/>
              <a:gd name="connsiteX2" fmla="*/ 0 w 401531"/>
              <a:gd name="connsiteY2" fmla="*/ 255600 h 395420"/>
              <a:gd name="connsiteX3" fmla="*/ 0 w 401531"/>
              <a:gd name="connsiteY3" fmla="*/ 68400 h 395420"/>
              <a:gd name="connsiteX4" fmla="*/ 20034 w 401531"/>
              <a:gd name="connsiteY4" fmla="*/ 20034 h 395420"/>
              <a:gd name="connsiteX5" fmla="*/ 68400 w 401531"/>
              <a:gd name="connsiteY5" fmla="*/ 0 h 395420"/>
              <a:gd name="connsiteX6" fmla="*/ 68400 w 401531"/>
              <a:gd name="connsiteY6" fmla="*/ 0 h 395420"/>
              <a:gd name="connsiteX7" fmla="*/ 116766 w 401531"/>
              <a:gd name="connsiteY7" fmla="*/ 20034 h 395420"/>
              <a:gd name="connsiteX8" fmla="*/ 136800 w 401531"/>
              <a:gd name="connsiteY8" fmla="*/ 68400 h 395420"/>
              <a:gd name="connsiteX9" fmla="*/ 136800 w 401531"/>
              <a:gd name="connsiteY9" fmla="*/ 255600 h 395420"/>
              <a:gd name="connsiteX10" fmla="*/ 116766 w 401531"/>
              <a:gd name="connsiteY10" fmla="*/ 303966 h 395420"/>
              <a:gd name="connsiteX11" fmla="*/ 386710 w 401531"/>
              <a:gd name="connsiteY11" fmla="*/ 318141 h 395420"/>
              <a:gd name="connsiteX12" fmla="*/ 205693 w 401531"/>
              <a:gd name="connsiteY12" fmla="*/ 395420 h 395420"/>
              <a:gd name="connsiteX0" fmla="*/ 68400 w 401531"/>
              <a:gd name="connsiteY0" fmla="*/ 324000 h 395420"/>
              <a:gd name="connsiteX1" fmla="*/ 20034 w 401531"/>
              <a:gd name="connsiteY1" fmla="*/ 303966 h 395420"/>
              <a:gd name="connsiteX2" fmla="*/ 0 w 401531"/>
              <a:gd name="connsiteY2" fmla="*/ 255600 h 395420"/>
              <a:gd name="connsiteX3" fmla="*/ 0 w 401531"/>
              <a:gd name="connsiteY3" fmla="*/ 68400 h 395420"/>
              <a:gd name="connsiteX4" fmla="*/ 20034 w 401531"/>
              <a:gd name="connsiteY4" fmla="*/ 20034 h 395420"/>
              <a:gd name="connsiteX5" fmla="*/ 68400 w 401531"/>
              <a:gd name="connsiteY5" fmla="*/ 0 h 395420"/>
              <a:gd name="connsiteX6" fmla="*/ 68400 w 401531"/>
              <a:gd name="connsiteY6" fmla="*/ 0 h 395420"/>
              <a:gd name="connsiteX7" fmla="*/ 116766 w 401531"/>
              <a:gd name="connsiteY7" fmla="*/ 20034 h 395420"/>
              <a:gd name="connsiteX8" fmla="*/ 136800 w 401531"/>
              <a:gd name="connsiteY8" fmla="*/ 68400 h 395420"/>
              <a:gd name="connsiteX9" fmla="*/ 136800 w 401531"/>
              <a:gd name="connsiteY9" fmla="*/ 255600 h 395420"/>
              <a:gd name="connsiteX10" fmla="*/ 386710 w 401531"/>
              <a:gd name="connsiteY10" fmla="*/ 318141 h 395420"/>
              <a:gd name="connsiteX11" fmla="*/ 205693 w 401531"/>
              <a:gd name="connsiteY11" fmla="*/ 395420 h 395420"/>
              <a:gd name="connsiteX0" fmla="*/ 68400 w 401531"/>
              <a:gd name="connsiteY0" fmla="*/ 324000 h 395420"/>
              <a:gd name="connsiteX1" fmla="*/ 20034 w 401531"/>
              <a:gd name="connsiteY1" fmla="*/ 303966 h 395420"/>
              <a:gd name="connsiteX2" fmla="*/ 0 w 401531"/>
              <a:gd name="connsiteY2" fmla="*/ 255600 h 395420"/>
              <a:gd name="connsiteX3" fmla="*/ 0 w 401531"/>
              <a:gd name="connsiteY3" fmla="*/ 68400 h 395420"/>
              <a:gd name="connsiteX4" fmla="*/ 20034 w 401531"/>
              <a:gd name="connsiteY4" fmla="*/ 20034 h 395420"/>
              <a:gd name="connsiteX5" fmla="*/ 68400 w 401531"/>
              <a:gd name="connsiteY5" fmla="*/ 0 h 395420"/>
              <a:gd name="connsiteX6" fmla="*/ 68400 w 401531"/>
              <a:gd name="connsiteY6" fmla="*/ 0 h 395420"/>
              <a:gd name="connsiteX7" fmla="*/ 116766 w 401531"/>
              <a:gd name="connsiteY7" fmla="*/ 20034 h 395420"/>
              <a:gd name="connsiteX8" fmla="*/ 136800 w 401531"/>
              <a:gd name="connsiteY8" fmla="*/ 68400 h 395420"/>
              <a:gd name="connsiteX9" fmla="*/ 136800 w 401531"/>
              <a:gd name="connsiteY9" fmla="*/ 255600 h 395420"/>
              <a:gd name="connsiteX10" fmla="*/ 386710 w 401531"/>
              <a:gd name="connsiteY10" fmla="*/ 318141 h 395420"/>
              <a:gd name="connsiteX11" fmla="*/ 205693 w 401531"/>
              <a:gd name="connsiteY11" fmla="*/ 395420 h 395420"/>
              <a:gd name="connsiteX0" fmla="*/ 68400 w 386710"/>
              <a:gd name="connsiteY0" fmla="*/ 324000 h 324000"/>
              <a:gd name="connsiteX1" fmla="*/ 20034 w 386710"/>
              <a:gd name="connsiteY1" fmla="*/ 303966 h 324000"/>
              <a:gd name="connsiteX2" fmla="*/ 0 w 386710"/>
              <a:gd name="connsiteY2" fmla="*/ 255600 h 324000"/>
              <a:gd name="connsiteX3" fmla="*/ 0 w 386710"/>
              <a:gd name="connsiteY3" fmla="*/ 68400 h 324000"/>
              <a:gd name="connsiteX4" fmla="*/ 20034 w 386710"/>
              <a:gd name="connsiteY4" fmla="*/ 20034 h 324000"/>
              <a:gd name="connsiteX5" fmla="*/ 68400 w 386710"/>
              <a:gd name="connsiteY5" fmla="*/ 0 h 324000"/>
              <a:gd name="connsiteX6" fmla="*/ 68400 w 386710"/>
              <a:gd name="connsiteY6" fmla="*/ 0 h 324000"/>
              <a:gd name="connsiteX7" fmla="*/ 116766 w 386710"/>
              <a:gd name="connsiteY7" fmla="*/ 20034 h 324000"/>
              <a:gd name="connsiteX8" fmla="*/ 136800 w 386710"/>
              <a:gd name="connsiteY8" fmla="*/ 68400 h 324000"/>
              <a:gd name="connsiteX9" fmla="*/ 136800 w 386710"/>
              <a:gd name="connsiteY9" fmla="*/ 255600 h 324000"/>
              <a:gd name="connsiteX10" fmla="*/ 386710 w 386710"/>
              <a:gd name="connsiteY10" fmla="*/ 318141 h 324000"/>
              <a:gd name="connsiteX0" fmla="*/ 68400 w 1595573"/>
              <a:gd name="connsiteY0" fmla="*/ 324000 h 324000"/>
              <a:gd name="connsiteX1" fmla="*/ 20034 w 1595573"/>
              <a:gd name="connsiteY1" fmla="*/ 303966 h 324000"/>
              <a:gd name="connsiteX2" fmla="*/ 0 w 1595573"/>
              <a:gd name="connsiteY2" fmla="*/ 255600 h 324000"/>
              <a:gd name="connsiteX3" fmla="*/ 0 w 1595573"/>
              <a:gd name="connsiteY3" fmla="*/ 68400 h 324000"/>
              <a:gd name="connsiteX4" fmla="*/ 20034 w 1595573"/>
              <a:gd name="connsiteY4" fmla="*/ 20034 h 324000"/>
              <a:gd name="connsiteX5" fmla="*/ 68400 w 1595573"/>
              <a:gd name="connsiteY5" fmla="*/ 0 h 324000"/>
              <a:gd name="connsiteX6" fmla="*/ 68400 w 1595573"/>
              <a:gd name="connsiteY6" fmla="*/ 0 h 324000"/>
              <a:gd name="connsiteX7" fmla="*/ 116766 w 1595573"/>
              <a:gd name="connsiteY7" fmla="*/ 20034 h 324000"/>
              <a:gd name="connsiteX8" fmla="*/ 136800 w 1595573"/>
              <a:gd name="connsiteY8" fmla="*/ 68400 h 324000"/>
              <a:gd name="connsiteX9" fmla="*/ 136800 w 1595573"/>
              <a:gd name="connsiteY9" fmla="*/ 255600 h 324000"/>
              <a:gd name="connsiteX10" fmla="*/ 1595573 w 1595573"/>
              <a:gd name="connsiteY10" fmla="*/ 246685 h 324000"/>
              <a:gd name="connsiteX0" fmla="*/ 68400 w 4804700"/>
              <a:gd name="connsiteY0" fmla="*/ 324000 h 324000"/>
              <a:gd name="connsiteX1" fmla="*/ 20034 w 4804700"/>
              <a:gd name="connsiteY1" fmla="*/ 303966 h 324000"/>
              <a:gd name="connsiteX2" fmla="*/ 0 w 4804700"/>
              <a:gd name="connsiteY2" fmla="*/ 255600 h 324000"/>
              <a:gd name="connsiteX3" fmla="*/ 0 w 4804700"/>
              <a:gd name="connsiteY3" fmla="*/ 68400 h 324000"/>
              <a:gd name="connsiteX4" fmla="*/ 20034 w 4804700"/>
              <a:gd name="connsiteY4" fmla="*/ 20034 h 324000"/>
              <a:gd name="connsiteX5" fmla="*/ 68400 w 4804700"/>
              <a:gd name="connsiteY5" fmla="*/ 0 h 324000"/>
              <a:gd name="connsiteX6" fmla="*/ 68400 w 4804700"/>
              <a:gd name="connsiteY6" fmla="*/ 0 h 324000"/>
              <a:gd name="connsiteX7" fmla="*/ 116766 w 4804700"/>
              <a:gd name="connsiteY7" fmla="*/ 20034 h 324000"/>
              <a:gd name="connsiteX8" fmla="*/ 136800 w 4804700"/>
              <a:gd name="connsiteY8" fmla="*/ 68400 h 324000"/>
              <a:gd name="connsiteX9" fmla="*/ 136800 w 4804700"/>
              <a:gd name="connsiteY9" fmla="*/ 255600 h 324000"/>
              <a:gd name="connsiteX10" fmla="*/ 4804700 w 4804700"/>
              <a:gd name="connsiteY10" fmla="*/ 246685 h 324000"/>
              <a:gd name="connsiteX0" fmla="*/ 68400 w 6370753"/>
              <a:gd name="connsiteY0" fmla="*/ 324000 h 324000"/>
              <a:gd name="connsiteX1" fmla="*/ 20034 w 6370753"/>
              <a:gd name="connsiteY1" fmla="*/ 303966 h 324000"/>
              <a:gd name="connsiteX2" fmla="*/ 0 w 6370753"/>
              <a:gd name="connsiteY2" fmla="*/ 255600 h 324000"/>
              <a:gd name="connsiteX3" fmla="*/ 0 w 6370753"/>
              <a:gd name="connsiteY3" fmla="*/ 68400 h 324000"/>
              <a:gd name="connsiteX4" fmla="*/ 20034 w 6370753"/>
              <a:gd name="connsiteY4" fmla="*/ 20034 h 324000"/>
              <a:gd name="connsiteX5" fmla="*/ 68400 w 6370753"/>
              <a:gd name="connsiteY5" fmla="*/ 0 h 324000"/>
              <a:gd name="connsiteX6" fmla="*/ 68400 w 6370753"/>
              <a:gd name="connsiteY6" fmla="*/ 0 h 324000"/>
              <a:gd name="connsiteX7" fmla="*/ 116766 w 6370753"/>
              <a:gd name="connsiteY7" fmla="*/ 20034 h 324000"/>
              <a:gd name="connsiteX8" fmla="*/ 136800 w 6370753"/>
              <a:gd name="connsiteY8" fmla="*/ 68400 h 324000"/>
              <a:gd name="connsiteX9" fmla="*/ 136800 w 6370753"/>
              <a:gd name="connsiteY9" fmla="*/ 255600 h 324000"/>
              <a:gd name="connsiteX10" fmla="*/ 6370753 w 6370753"/>
              <a:gd name="connsiteY10" fmla="*/ 246685 h 324000"/>
              <a:gd name="connsiteX0" fmla="*/ 68400 w 6339003"/>
              <a:gd name="connsiteY0" fmla="*/ 324000 h 324000"/>
              <a:gd name="connsiteX1" fmla="*/ 20034 w 6339003"/>
              <a:gd name="connsiteY1" fmla="*/ 303966 h 324000"/>
              <a:gd name="connsiteX2" fmla="*/ 0 w 6339003"/>
              <a:gd name="connsiteY2" fmla="*/ 255600 h 324000"/>
              <a:gd name="connsiteX3" fmla="*/ 0 w 6339003"/>
              <a:gd name="connsiteY3" fmla="*/ 68400 h 324000"/>
              <a:gd name="connsiteX4" fmla="*/ 20034 w 6339003"/>
              <a:gd name="connsiteY4" fmla="*/ 20034 h 324000"/>
              <a:gd name="connsiteX5" fmla="*/ 68400 w 6339003"/>
              <a:gd name="connsiteY5" fmla="*/ 0 h 324000"/>
              <a:gd name="connsiteX6" fmla="*/ 68400 w 6339003"/>
              <a:gd name="connsiteY6" fmla="*/ 0 h 324000"/>
              <a:gd name="connsiteX7" fmla="*/ 116766 w 6339003"/>
              <a:gd name="connsiteY7" fmla="*/ 20034 h 324000"/>
              <a:gd name="connsiteX8" fmla="*/ 136800 w 6339003"/>
              <a:gd name="connsiteY8" fmla="*/ 68400 h 324000"/>
              <a:gd name="connsiteX9" fmla="*/ 136800 w 6339003"/>
              <a:gd name="connsiteY9" fmla="*/ 255600 h 324000"/>
              <a:gd name="connsiteX10" fmla="*/ 6339003 w 6339003"/>
              <a:gd name="connsiteY10" fmla="*/ 259385 h 324000"/>
              <a:gd name="connsiteX0" fmla="*/ 20034 w 6339003"/>
              <a:gd name="connsiteY0" fmla="*/ 303966 h 303966"/>
              <a:gd name="connsiteX1" fmla="*/ 0 w 6339003"/>
              <a:gd name="connsiteY1" fmla="*/ 255600 h 303966"/>
              <a:gd name="connsiteX2" fmla="*/ 0 w 6339003"/>
              <a:gd name="connsiteY2" fmla="*/ 68400 h 303966"/>
              <a:gd name="connsiteX3" fmla="*/ 20034 w 6339003"/>
              <a:gd name="connsiteY3" fmla="*/ 20034 h 303966"/>
              <a:gd name="connsiteX4" fmla="*/ 68400 w 6339003"/>
              <a:gd name="connsiteY4" fmla="*/ 0 h 303966"/>
              <a:gd name="connsiteX5" fmla="*/ 68400 w 6339003"/>
              <a:gd name="connsiteY5" fmla="*/ 0 h 303966"/>
              <a:gd name="connsiteX6" fmla="*/ 116766 w 6339003"/>
              <a:gd name="connsiteY6" fmla="*/ 20034 h 303966"/>
              <a:gd name="connsiteX7" fmla="*/ 136800 w 6339003"/>
              <a:gd name="connsiteY7" fmla="*/ 68400 h 303966"/>
              <a:gd name="connsiteX8" fmla="*/ 136800 w 6339003"/>
              <a:gd name="connsiteY8" fmla="*/ 255600 h 303966"/>
              <a:gd name="connsiteX9" fmla="*/ 6339003 w 6339003"/>
              <a:gd name="connsiteY9" fmla="*/ 259385 h 303966"/>
              <a:gd name="connsiteX0" fmla="*/ 20034 w 6339003"/>
              <a:gd name="connsiteY0" fmla="*/ 303966 h 303966"/>
              <a:gd name="connsiteX1" fmla="*/ 0 w 6339003"/>
              <a:gd name="connsiteY1" fmla="*/ 255600 h 303966"/>
              <a:gd name="connsiteX2" fmla="*/ 0 w 6339003"/>
              <a:gd name="connsiteY2" fmla="*/ 68400 h 303966"/>
              <a:gd name="connsiteX3" fmla="*/ 20034 w 6339003"/>
              <a:gd name="connsiteY3" fmla="*/ 20034 h 303966"/>
              <a:gd name="connsiteX4" fmla="*/ 68400 w 6339003"/>
              <a:gd name="connsiteY4" fmla="*/ 0 h 303966"/>
              <a:gd name="connsiteX5" fmla="*/ 68400 w 6339003"/>
              <a:gd name="connsiteY5" fmla="*/ 0 h 303966"/>
              <a:gd name="connsiteX6" fmla="*/ 116766 w 6339003"/>
              <a:gd name="connsiteY6" fmla="*/ 20034 h 303966"/>
              <a:gd name="connsiteX7" fmla="*/ 136800 w 6339003"/>
              <a:gd name="connsiteY7" fmla="*/ 68400 h 303966"/>
              <a:gd name="connsiteX8" fmla="*/ 136800 w 6339003"/>
              <a:gd name="connsiteY8" fmla="*/ 255600 h 303966"/>
              <a:gd name="connsiteX9" fmla="*/ 6339003 w 6339003"/>
              <a:gd name="connsiteY9" fmla="*/ 259385 h 303966"/>
              <a:gd name="connsiteX0" fmla="*/ 0 w 7181808"/>
              <a:gd name="connsiteY0" fmla="*/ 303966 h 303966"/>
              <a:gd name="connsiteX1" fmla="*/ 842805 w 7181808"/>
              <a:gd name="connsiteY1" fmla="*/ 255600 h 303966"/>
              <a:gd name="connsiteX2" fmla="*/ 842805 w 7181808"/>
              <a:gd name="connsiteY2" fmla="*/ 68400 h 303966"/>
              <a:gd name="connsiteX3" fmla="*/ 862839 w 7181808"/>
              <a:gd name="connsiteY3" fmla="*/ 20034 h 303966"/>
              <a:gd name="connsiteX4" fmla="*/ 911205 w 7181808"/>
              <a:gd name="connsiteY4" fmla="*/ 0 h 303966"/>
              <a:gd name="connsiteX5" fmla="*/ 911205 w 7181808"/>
              <a:gd name="connsiteY5" fmla="*/ 0 h 303966"/>
              <a:gd name="connsiteX6" fmla="*/ 959571 w 7181808"/>
              <a:gd name="connsiteY6" fmla="*/ 20034 h 303966"/>
              <a:gd name="connsiteX7" fmla="*/ 979605 w 7181808"/>
              <a:gd name="connsiteY7" fmla="*/ 68400 h 303966"/>
              <a:gd name="connsiteX8" fmla="*/ 979605 w 7181808"/>
              <a:gd name="connsiteY8" fmla="*/ 255600 h 303966"/>
              <a:gd name="connsiteX9" fmla="*/ 7181808 w 7181808"/>
              <a:gd name="connsiteY9" fmla="*/ 259385 h 303966"/>
              <a:gd name="connsiteX0" fmla="*/ 0 w 7181808"/>
              <a:gd name="connsiteY0" fmla="*/ 232510 h 259385"/>
              <a:gd name="connsiteX1" fmla="*/ 842805 w 7181808"/>
              <a:gd name="connsiteY1" fmla="*/ 255600 h 259385"/>
              <a:gd name="connsiteX2" fmla="*/ 842805 w 7181808"/>
              <a:gd name="connsiteY2" fmla="*/ 68400 h 259385"/>
              <a:gd name="connsiteX3" fmla="*/ 862839 w 7181808"/>
              <a:gd name="connsiteY3" fmla="*/ 20034 h 259385"/>
              <a:gd name="connsiteX4" fmla="*/ 911205 w 7181808"/>
              <a:gd name="connsiteY4" fmla="*/ 0 h 259385"/>
              <a:gd name="connsiteX5" fmla="*/ 911205 w 7181808"/>
              <a:gd name="connsiteY5" fmla="*/ 0 h 259385"/>
              <a:gd name="connsiteX6" fmla="*/ 959571 w 7181808"/>
              <a:gd name="connsiteY6" fmla="*/ 20034 h 259385"/>
              <a:gd name="connsiteX7" fmla="*/ 979605 w 7181808"/>
              <a:gd name="connsiteY7" fmla="*/ 68400 h 259385"/>
              <a:gd name="connsiteX8" fmla="*/ 979605 w 7181808"/>
              <a:gd name="connsiteY8" fmla="*/ 255600 h 259385"/>
              <a:gd name="connsiteX9" fmla="*/ 7181808 w 7181808"/>
              <a:gd name="connsiteY9" fmla="*/ 259385 h 259385"/>
              <a:gd name="connsiteX0" fmla="*/ 0 w 7067508"/>
              <a:gd name="connsiteY0" fmla="*/ 380147 h 380147"/>
              <a:gd name="connsiteX1" fmla="*/ 728505 w 7067508"/>
              <a:gd name="connsiteY1" fmla="*/ 255600 h 380147"/>
              <a:gd name="connsiteX2" fmla="*/ 728505 w 7067508"/>
              <a:gd name="connsiteY2" fmla="*/ 68400 h 380147"/>
              <a:gd name="connsiteX3" fmla="*/ 748539 w 7067508"/>
              <a:gd name="connsiteY3" fmla="*/ 20034 h 380147"/>
              <a:gd name="connsiteX4" fmla="*/ 796905 w 7067508"/>
              <a:gd name="connsiteY4" fmla="*/ 0 h 380147"/>
              <a:gd name="connsiteX5" fmla="*/ 796905 w 7067508"/>
              <a:gd name="connsiteY5" fmla="*/ 0 h 380147"/>
              <a:gd name="connsiteX6" fmla="*/ 845271 w 7067508"/>
              <a:gd name="connsiteY6" fmla="*/ 20034 h 380147"/>
              <a:gd name="connsiteX7" fmla="*/ 865305 w 7067508"/>
              <a:gd name="connsiteY7" fmla="*/ 68400 h 380147"/>
              <a:gd name="connsiteX8" fmla="*/ 865305 w 7067508"/>
              <a:gd name="connsiteY8" fmla="*/ 255600 h 380147"/>
              <a:gd name="connsiteX9" fmla="*/ 7067508 w 7067508"/>
              <a:gd name="connsiteY9" fmla="*/ 259385 h 380147"/>
              <a:gd name="connsiteX0" fmla="*/ 0 w 7138945"/>
              <a:gd name="connsiteY0" fmla="*/ 256322 h 259385"/>
              <a:gd name="connsiteX1" fmla="*/ 799942 w 7138945"/>
              <a:gd name="connsiteY1" fmla="*/ 255600 h 259385"/>
              <a:gd name="connsiteX2" fmla="*/ 799942 w 7138945"/>
              <a:gd name="connsiteY2" fmla="*/ 68400 h 259385"/>
              <a:gd name="connsiteX3" fmla="*/ 819976 w 7138945"/>
              <a:gd name="connsiteY3" fmla="*/ 20034 h 259385"/>
              <a:gd name="connsiteX4" fmla="*/ 868342 w 7138945"/>
              <a:gd name="connsiteY4" fmla="*/ 0 h 259385"/>
              <a:gd name="connsiteX5" fmla="*/ 868342 w 7138945"/>
              <a:gd name="connsiteY5" fmla="*/ 0 h 259385"/>
              <a:gd name="connsiteX6" fmla="*/ 916708 w 7138945"/>
              <a:gd name="connsiteY6" fmla="*/ 20034 h 259385"/>
              <a:gd name="connsiteX7" fmla="*/ 936742 w 7138945"/>
              <a:gd name="connsiteY7" fmla="*/ 68400 h 259385"/>
              <a:gd name="connsiteX8" fmla="*/ 936742 w 7138945"/>
              <a:gd name="connsiteY8" fmla="*/ 255600 h 259385"/>
              <a:gd name="connsiteX9" fmla="*/ 7138945 w 7138945"/>
              <a:gd name="connsiteY9" fmla="*/ 259385 h 259385"/>
              <a:gd name="connsiteX0" fmla="*/ 0 w 6860339"/>
              <a:gd name="connsiteY0" fmla="*/ 311262 h 311262"/>
              <a:gd name="connsiteX1" fmla="*/ 799942 w 6860339"/>
              <a:gd name="connsiteY1" fmla="*/ 310540 h 311262"/>
              <a:gd name="connsiteX2" fmla="*/ 799942 w 6860339"/>
              <a:gd name="connsiteY2" fmla="*/ 123340 h 311262"/>
              <a:gd name="connsiteX3" fmla="*/ 819976 w 6860339"/>
              <a:gd name="connsiteY3" fmla="*/ 74974 h 311262"/>
              <a:gd name="connsiteX4" fmla="*/ 868342 w 6860339"/>
              <a:gd name="connsiteY4" fmla="*/ 54940 h 311262"/>
              <a:gd name="connsiteX5" fmla="*/ 868342 w 6860339"/>
              <a:gd name="connsiteY5" fmla="*/ 54940 h 311262"/>
              <a:gd name="connsiteX6" fmla="*/ 916708 w 6860339"/>
              <a:gd name="connsiteY6" fmla="*/ 74974 h 311262"/>
              <a:gd name="connsiteX7" fmla="*/ 936742 w 6860339"/>
              <a:gd name="connsiteY7" fmla="*/ 123340 h 311262"/>
              <a:gd name="connsiteX8" fmla="*/ 936742 w 6860339"/>
              <a:gd name="connsiteY8" fmla="*/ 310540 h 311262"/>
              <a:gd name="connsiteX9" fmla="*/ 6860339 w 6860339"/>
              <a:gd name="connsiteY9" fmla="*/ 0 h 311262"/>
              <a:gd name="connsiteX0" fmla="*/ 0 w 7127039"/>
              <a:gd name="connsiteY0" fmla="*/ 256322 h 256322"/>
              <a:gd name="connsiteX1" fmla="*/ 799942 w 7127039"/>
              <a:gd name="connsiteY1" fmla="*/ 255600 h 256322"/>
              <a:gd name="connsiteX2" fmla="*/ 799942 w 7127039"/>
              <a:gd name="connsiteY2" fmla="*/ 68400 h 256322"/>
              <a:gd name="connsiteX3" fmla="*/ 819976 w 7127039"/>
              <a:gd name="connsiteY3" fmla="*/ 20034 h 256322"/>
              <a:gd name="connsiteX4" fmla="*/ 868342 w 7127039"/>
              <a:gd name="connsiteY4" fmla="*/ 0 h 256322"/>
              <a:gd name="connsiteX5" fmla="*/ 868342 w 7127039"/>
              <a:gd name="connsiteY5" fmla="*/ 0 h 256322"/>
              <a:gd name="connsiteX6" fmla="*/ 916708 w 7127039"/>
              <a:gd name="connsiteY6" fmla="*/ 20034 h 256322"/>
              <a:gd name="connsiteX7" fmla="*/ 936742 w 7127039"/>
              <a:gd name="connsiteY7" fmla="*/ 68400 h 256322"/>
              <a:gd name="connsiteX8" fmla="*/ 936742 w 7127039"/>
              <a:gd name="connsiteY8" fmla="*/ 255600 h 256322"/>
              <a:gd name="connsiteX9" fmla="*/ 7127039 w 7127039"/>
              <a:gd name="connsiteY9" fmla="*/ 230810 h 256322"/>
              <a:gd name="connsiteX0" fmla="*/ 0 w 6951779"/>
              <a:gd name="connsiteY0" fmla="*/ 256322 h 398450"/>
              <a:gd name="connsiteX1" fmla="*/ 799942 w 6951779"/>
              <a:gd name="connsiteY1" fmla="*/ 255600 h 398450"/>
              <a:gd name="connsiteX2" fmla="*/ 799942 w 6951779"/>
              <a:gd name="connsiteY2" fmla="*/ 68400 h 398450"/>
              <a:gd name="connsiteX3" fmla="*/ 819976 w 6951779"/>
              <a:gd name="connsiteY3" fmla="*/ 20034 h 398450"/>
              <a:gd name="connsiteX4" fmla="*/ 868342 w 6951779"/>
              <a:gd name="connsiteY4" fmla="*/ 0 h 398450"/>
              <a:gd name="connsiteX5" fmla="*/ 868342 w 6951779"/>
              <a:gd name="connsiteY5" fmla="*/ 0 h 398450"/>
              <a:gd name="connsiteX6" fmla="*/ 916708 w 6951779"/>
              <a:gd name="connsiteY6" fmla="*/ 20034 h 398450"/>
              <a:gd name="connsiteX7" fmla="*/ 936742 w 6951779"/>
              <a:gd name="connsiteY7" fmla="*/ 68400 h 398450"/>
              <a:gd name="connsiteX8" fmla="*/ 936742 w 6951779"/>
              <a:gd name="connsiteY8" fmla="*/ 255600 h 398450"/>
              <a:gd name="connsiteX9" fmla="*/ 6951779 w 6951779"/>
              <a:gd name="connsiteY9" fmla="*/ 398450 h 398450"/>
              <a:gd name="connsiteX0" fmla="*/ 0 w 7142279"/>
              <a:gd name="connsiteY0" fmla="*/ 256322 h 256322"/>
              <a:gd name="connsiteX1" fmla="*/ 799942 w 7142279"/>
              <a:gd name="connsiteY1" fmla="*/ 255600 h 256322"/>
              <a:gd name="connsiteX2" fmla="*/ 799942 w 7142279"/>
              <a:gd name="connsiteY2" fmla="*/ 68400 h 256322"/>
              <a:gd name="connsiteX3" fmla="*/ 819976 w 7142279"/>
              <a:gd name="connsiteY3" fmla="*/ 20034 h 256322"/>
              <a:gd name="connsiteX4" fmla="*/ 868342 w 7142279"/>
              <a:gd name="connsiteY4" fmla="*/ 0 h 256322"/>
              <a:gd name="connsiteX5" fmla="*/ 868342 w 7142279"/>
              <a:gd name="connsiteY5" fmla="*/ 0 h 256322"/>
              <a:gd name="connsiteX6" fmla="*/ 916708 w 7142279"/>
              <a:gd name="connsiteY6" fmla="*/ 20034 h 256322"/>
              <a:gd name="connsiteX7" fmla="*/ 936742 w 7142279"/>
              <a:gd name="connsiteY7" fmla="*/ 68400 h 256322"/>
              <a:gd name="connsiteX8" fmla="*/ 936742 w 7142279"/>
              <a:gd name="connsiteY8" fmla="*/ 255600 h 256322"/>
              <a:gd name="connsiteX9" fmla="*/ 7142279 w 7142279"/>
              <a:gd name="connsiteY9" fmla="*/ 253670 h 256322"/>
              <a:gd name="connsiteX0" fmla="*/ 0 w 7142279"/>
              <a:gd name="connsiteY0" fmla="*/ 256322 h 256322"/>
              <a:gd name="connsiteX1" fmla="*/ 799942 w 7142279"/>
              <a:gd name="connsiteY1" fmla="*/ 255600 h 256322"/>
              <a:gd name="connsiteX2" fmla="*/ 799942 w 7142279"/>
              <a:gd name="connsiteY2" fmla="*/ 68400 h 256322"/>
              <a:gd name="connsiteX3" fmla="*/ 819976 w 7142279"/>
              <a:gd name="connsiteY3" fmla="*/ 20034 h 256322"/>
              <a:gd name="connsiteX4" fmla="*/ 868342 w 7142279"/>
              <a:gd name="connsiteY4" fmla="*/ 0 h 256322"/>
              <a:gd name="connsiteX5" fmla="*/ 868342 w 7142279"/>
              <a:gd name="connsiteY5" fmla="*/ 0 h 256322"/>
              <a:gd name="connsiteX6" fmla="*/ 916708 w 7142279"/>
              <a:gd name="connsiteY6" fmla="*/ 20034 h 256322"/>
              <a:gd name="connsiteX7" fmla="*/ 936742 w 7142279"/>
              <a:gd name="connsiteY7" fmla="*/ 68400 h 256322"/>
              <a:gd name="connsiteX8" fmla="*/ 936742 w 7142279"/>
              <a:gd name="connsiteY8" fmla="*/ 255600 h 256322"/>
              <a:gd name="connsiteX9" fmla="*/ 7142279 w 7142279"/>
              <a:gd name="connsiteY9" fmla="*/ 253670 h 256322"/>
              <a:gd name="connsiteX0" fmla="*/ 0 w 936742"/>
              <a:gd name="connsiteY0" fmla="*/ 256322 h 256322"/>
              <a:gd name="connsiteX1" fmla="*/ 799942 w 936742"/>
              <a:gd name="connsiteY1" fmla="*/ 255600 h 256322"/>
              <a:gd name="connsiteX2" fmla="*/ 799942 w 936742"/>
              <a:gd name="connsiteY2" fmla="*/ 68400 h 256322"/>
              <a:gd name="connsiteX3" fmla="*/ 819976 w 936742"/>
              <a:gd name="connsiteY3" fmla="*/ 20034 h 256322"/>
              <a:gd name="connsiteX4" fmla="*/ 868342 w 936742"/>
              <a:gd name="connsiteY4" fmla="*/ 0 h 256322"/>
              <a:gd name="connsiteX5" fmla="*/ 868342 w 936742"/>
              <a:gd name="connsiteY5" fmla="*/ 0 h 256322"/>
              <a:gd name="connsiteX6" fmla="*/ 916708 w 936742"/>
              <a:gd name="connsiteY6" fmla="*/ 20034 h 256322"/>
              <a:gd name="connsiteX7" fmla="*/ 936742 w 936742"/>
              <a:gd name="connsiteY7" fmla="*/ 68400 h 256322"/>
              <a:gd name="connsiteX8" fmla="*/ 936742 w 936742"/>
              <a:gd name="connsiteY8" fmla="*/ 255600 h 256322"/>
              <a:gd name="connsiteX0" fmla="*/ 0 w 136800"/>
              <a:gd name="connsiteY0" fmla="*/ 255600 h 255600"/>
              <a:gd name="connsiteX1" fmla="*/ 0 w 136800"/>
              <a:gd name="connsiteY1" fmla="*/ 68400 h 255600"/>
              <a:gd name="connsiteX2" fmla="*/ 20034 w 136800"/>
              <a:gd name="connsiteY2" fmla="*/ 20034 h 255600"/>
              <a:gd name="connsiteX3" fmla="*/ 68400 w 136800"/>
              <a:gd name="connsiteY3" fmla="*/ 0 h 255600"/>
              <a:gd name="connsiteX4" fmla="*/ 68400 w 136800"/>
              <a:gd name="connsiteY4" fmla="*/ 0 h 255600"/>
              <a:gd name="connsiteX5" fmla="*/ 116766 w 136800"/>
              <a:gd name="connsiteY5" fmla="*/ 20034 h 255600"/>
              <a:gd name="connsiteX6" fmla="*/ 136800 w 136800"/>
              <a:gd name="connsiteY6" fmla="*/ 68400 h 255600"/>
              <a:gd name="connsiteX7" fmla="*/ 136800 w 136800"/>
              <a:gd name="connsiteY7" fmla="*/ 255600 h 2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00" h="255600">
                <a:moveTo>
                  <a:pt x="0" y="255600"/>
                </a:moveTo>
                <a:lnTo>
                  <a:pt x="0" y="68400"/>
                </a:lnTo>
                <a:cubicBezTo>
                  <a:pt x="0" y="50259"/>
                  <a:pt x="7206" y="32861"/>
                  <a:pt x="20034" y="20034"/>
                </a:cubicBezTo>
                <a:cubicBezTo>
                  <a:pt x="32862" y="7207"/>
                  <a:pt x="50259" y="0"/>
                  <a:pt x="68400" y="0"/>
                </a:cubicBezTo>
                <a:lnTo>
                  <a:pt x="68400" y="0"/>
                </a:lnTo>
                <a:cubicBezTo>
                  <a:pt x="86541" y="0"/>
                  <a:pt x="103939" y="7206"/>
                  <a:pt x="116766" y="20034"/>
                </a:cubicBezTo>
                <a:cubicBezTo>
                  <a:pt x="129593" y="32862"/>
                  <a:pt x="136800" y="50259"/>
                  <a:pt x="136800" y="68400"/>
                </a:cubicBezTo>
                <a:lnTo>
                  <a:pt x="136800" y="255600"/>
                </a:lnTo>
              </a:path>
            </a:pathLst>
          </a:custGeom>
          <a:solidFill>
            <a:schemeClr val="bg1"/>
          </a:solidFill>
          <a:ln w="9525">
            <a:solidFill>
              <a:srgbClr val="002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9" name="Rectangle 298"/>
          <p:cNvSpPr/>
          <p:nvPr/>
        </p:nvSpPr>
        <p:spPr>
          <a:xfrm>
            <a:off x="2678404" y="2266680"/>
            <a:ext cx="4752000" cy="144000"/>
          </a:xfrm>
          <a:prstGeom prst="rect">
            <a:avLst/>
          </a:prstGeom>
          <a:noFill/>
          <a:ln w="63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273" name="Straight Connector 272"/>
          <p:cNvCxnSpPr/>
          <p:nvPr/>
        </p:nvCxnSpPr>
        <p:spPr>
          <a:xfrm rot="5400000" flipH="1" flipV="1">
            <a:off x="380880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rot="5400000" flipH="1" flipV="1">
            <a:off x="554958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rot="5400000" flipH="1" flipV="1">
            <a:off x="612984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rot="5400000" flipH="1" flipV="1">
            <a:off x="671010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5400000" flipH="1" flipV="1">
            <a:off x="729036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rot="5400000" flipH="1" flipV="1">
            <a:off x="206802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rot="5400000" flipH="1" flipV="1">
            <a:off x="264828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rot="5400000" flipH="1" flipV="1">
            <a:off x="322854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5400000" flipH="1" flipV="1">
            <a:off x="438906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flipH="1" flipV="1">
            <a:off x="4969321" y="2282552"/>
            <a:ext cx="285752" cy="2117"/>
          </a:xfrm>
          <a:prstGeom prst="line">
            <a:avLst/>
          </a:prstGeom>
          <a:ln w="3175">
            <a:solidFill>
              <a:srgbClr val="A6A6A6"/>
            </a:solidFill>
          </a:ln>
        </p:spPr>
        <p:style>
          <a:lnRef idx="1">
            <a:schemeClr val="accent1"/>
          </a:lnRef>
          <a:fillRef idx="0">
            <a:schemeClr val="accent1"/>
          </a:fillRef>
          <a:effectRef idx="0">
            <a:schemeClr val="accent1"/>
          </a:effectRef>
          <a:fontRef idx="minor">
            <a:schemeClr val="tx1"/>
          </a:fontRef>
        </p:style>
      </p:cxnSp>
      <p:sp>
        <p:nvSpPr>
          <p:cNvPr id="309" name="Oval 308"/>
          <p:cNvSpPr/>
          <p:nvPr/>
        </p:nvSpPr>
        <p:spPr>
          <a:xfrm>
            <a:off x="2743728"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3040064"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3323699"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3620035"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3903669"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4" name="Oval 313"/>
          <p:cNvSpPr/>
          <p:nvPr/>
        </p:nvSpPr>
        <p:spPr>
          <a:xfrm>
            <a:off x="4200005"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p:cNvSpPr/>
          <p:nvPr/>
        </p:nvSpPr>
        <p:spPr>
          <a:xfrm>
            <a:off x="4483640"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p:cNvSpPr/>
          <p:nvPr/>
        </p:nvSpPr>
        <p:spPr>
          <a:xfrm>
            <a:off x="4779976"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p:cNvSpPr/>
          <p:nvPr/>
        </p:nvSpPr>
        <p:spPr>
          <a:xfrm>
            <a:off x="5063611"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p:cNvSpPr/>
          <p:nvPr/>
        </p:nvSpPr>
        <p:spPr>
          <a:xfrm>
            <a:off x="5359947"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p:cNvSpPr/>
          <p:nvPr/>
        </p:nvSpPr>
        <p:spPr>
          <a:xfrm>
            <a:off x="5643581"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p:cNvSpPr/>
          <p:nvPr/>
        </p:nvSpPr>
        <p:spPr>
          <a:xfrm>
            <a:off x="5939917"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p:cNvSpPr/>
          <p:nvPr/>
        </p:nvSpPr>
        <p:spPr>
          <a:xfrm>
            <a:off x="6223552"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p:cNvSpPr/>
          <p:nvPr/>
        </p:nvSpPr>
        <p:spPr>
          <a:xfrm>
            <a:off x="6519888"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6803523"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4" name="Oval 323"/>
          <p:cNvSpPr/>
          <p:nvPr/>
        </p:nvSpPr>
        <p:spPr>
          <a:xfrm>
            <a:off x="7099859"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5" name="Oval 324"/>
          <p:cNvSpPr/>
          <p:nvPr/>
        </p:nvSpPr>
        <p:spPr>
          <a:xfrm>
            <a:off x="7383495" y="2290680"/>
            <a:ext cx="96000" cy="96000"/>
          </a:xfrm>
          <a:prstGeom prst="ellipse">
            <a:avLst/>
          </a:prstGeom>
          <a:solidFill>
            <a:schemeClr val="bg1">
              <a:lumMod val="85000"/>
            </a:schemeClr>
          </a:solidFill>
          <a:ln w="6350">
            <a:solidFill>
              <a:schemeClr val="bg1">
                <a:lumMod val="6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1880123" y="2290680"/>
            <a:ext cx="96000" cy="96000"/>
          </a:xfrm>
          <a:prstGeom prst="ellipse">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163757" y="2290680"/>
            <a:ext cx="96000" cy="96000"/>
          </a:xfrm>
          <a:prstGeom prst="ellipse">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5" name="Oval 234">
            <a:hlinkClick r:id="rId5" action="ppaction://hlinksldjump">
              <a:snd r:embed="rId3" name="Windows Navigation Start.wav"/>
            </a:hlinkClick>
          </p:cNvPr>
          <p:cNvSpPr/>
          <p:nvPr/>
        </p:nvSpPr>
        <p:spPr>
          <a:xfrm>
            <a:off x="2456539" y="2290680"/>
            <a:ext cx="96000" cy="96000"/>
          </a:xfrm>
          <a:prstGeom prst="ellipse">
            <a:avLst/>
          </a:prstGeom>
          <a:gradFill flip="none" rotWithShape="1">
            <a:gsLst>
              <a:gs pos="0">
                <a:srgbClr val="00B0F0"/>
              </a:gs>
              <a:gs pos="50000">
                <a:srgbClr val="0070C0"/>
              </a:gs>
              <a:gs pos="100000">
                <a:schemeClr val="accent1">
                  <a:shade val="100000"/>
                  <a:satMod val="115000"/>
                </a:schemeClr>
              </a:gs>
            </a:gsLst>
            <a:path path="circle">
              <a:fillToRect t="100000" r="100000"/>
            </a:path>
            <a:tileRect l="-100000" b="-100000"/>
          </a:gradFill>
          <a:ln w="6350">
            <a:solidFill>
              <a:schemeClr val="accent1">
                <a:lumMod val="7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9" name="TextBox 238"/>
          <p:cNvSpPr txBox="1"/>
          <p:nvPr/>
        </p:nvSpPr>
        <p:spPr>
          <a:xfrm>
            <a:off x="5822914" y="2812928"/>
            <a:ext cx="566181"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Current</a:t>
            </a:r>
          </a:p>
        </p:txBody>
      </p:sp>
      <p:sp>
        <p:nvSpPr>
          <p:cNvPr id="240" name="TextBox 239"/>
          <p:cNvSpPr txBox="1"/>
          <p:nvPr/>
        </p:nvSpPr>
        <p:spPr>
          <a:xfrm>
            <a:off x="6845795" y="2812928"/>
            <a:ext cx="681597"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Aspiration</a:t>
            </a:r>
          </a:p>
        </p:txBody>
      </p:sp>
      <p:sp>
        <p:nvSpPr>
          <p:cNvPr id="255" name="TextBox 254"/>
          <p:cNvSpPr txBox="1"/>
          <p:nvPr/>
        </p:nvSpPr>
        <p:spPr>
          <a:xfrm>
            <a:off x="7447617" y="2812928"/>
            <a:ext cx="497251"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Target</a:t>
            </a:r>
          </a:p>
        </p:txBody>
      </p:sp>
      <p:sp>
        <p:nvSpPr>
          <p:cNvPr id="295" name="TextBox 294"/>
          <p:cNvSpPr txBox="1"/>
          <p:nvPr/>
        </p:nvSpPr>
        <p:spPr>
          <a:xfrm>
            <a:off x="6267280" y="2812928"/>
            <a:ext cx="651140"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Predicted</a:t>
            </a:r>
          </a:p>
        </p:txBody>
      </p:sp>
      <p:cxnSp>
        <p:nvCxnSpPr>
          <p:cNvPr id="303" name="Straight Connector 302"/>
          <p:cNvCxnSpPr/>
          <p:nvPr/>
        </p:nvCxnSpPr>
        <p:spPr>
          <a:xfrm>
            <a:off x="5968153" y="2817467"/>
            <a:ext cx="1824000" cy="2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4172088" y="2817467"/>
            <a:ext cx="1524011" cy="2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334" idx="2"/>
          </p:cNvCxnSpPr>
          <p:nvPr/>
        </p:nvCxnSpPr>
        <p:spPr>
          <a:xfrm flipH="1">
            <a:off x="4345973" y="3048826"/>
            <a:ext cx="5360" cy="33591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4086677" y="2812928"/>
            <a:ext cx="529311"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Eligible</a:t>
            </a:r>
          </a:p>
        </p:txBody>
      </p:sp>
      <p:cxnSp>
        <p:nvCxnSpPr>
          <p:cNvPr id="335" name="Straight Connector 334"/>
          <p:cNvCxnSpPr/>
          <p:nvPr/>
        </p:nvCxnSpPr>
        <p:spPr>
          <a:xfrm rot="5400000">
            <a:off x="4419876"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5400000">
            <a:off x="5501677"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5400000">
            <a:off x="6004359"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TextBox 337"/>
          <p:cNvSpPr txBox="1"/>
          <p:nvPr/>
        </p:nvSpPr>
        <p:spPr>
          <a:xfrm>
            <a:off x="10291993" y="2665489"/>
            <a:ext cx="401071" cy="37946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H&amp;F</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rank</a:t>
            </a:r>
          </a:p>
        </p:txBody>
      </p:sp>
      <p:sp>
        <p:nvSpPr>
          <p:cNvPr id="339" name="TextBox 338"/>
          <p:cNvSpPr txBox="1"/>
          <p:nvPr/>
        </p:nvSpPr>
        <p:spPr>
          <a:xfrm>
            <a:off x="8016218" y="2812928"/>
            <a:ext cx="566181"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Current</a:t>
            </a:r>
          </a:p>
        </p:txBody>
      </p:sp>
      <p:sp>
        <p:nvSpPr>
          <p:cNvPr id="340" name="TextBox 339"/>
          <p:cNvSpPr txBox="1"/>
          <p:nvPr/>
        </p:nvSpPr>
        <p:spPr>
          <a:xfrm>
            <a:off x="9737197" y="2812928"/>
            <a:ext cx="396262"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Max</a:t>
            </a:r>
          </a:p>
        </p:txBody>
      </p:sp>
      <p:cxnSp>
        <p:nvCxnSpPr>
          <p:cNvPr id="341" name="Straight Connector 340"/>
          <p:cNvCxnSpPr/>
          <p:nvPr/>
        </p:nvCxnSpPr>
        <p:spPr>
          <a:xfrm rot="5400000">
            <a:off x="3230140"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8" name="TextBox 347"/>
          <p:cNvSpPr txBox="1"/>
          <p:nvPr/>
        </p:nvSpPr>
        <p:spPr>
          <a:xfrm>
            <a:off x="4572131" y="2812928"/>
            <a:ext cx="676787"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Qualifying</a:t>
            </a:r>
          </a:p>
        </p:txBody>
      </p:sp>
      <p:sp>
        <p:nvSpPr>
          <p:cNvPr id="354" name="TextBox 353"/>
          <p:cNvSpPr txBox="1"/>
          <p:nvPr/>
        </p:nvSpPr>
        <p:spPr>
          <a:xfrm>
            <a:off x="5165800" y="2812928"/>
            <a:ext cx="628697"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Excepted</a:t>
            </a:r>
          </a:p>
        </p:txBody>
      </p:sp>
      <p:cxnSp>
        <p:nvCxnSpPr>
          <p:cNvPr id="355" name="Straight Connector 354"/>
          <p:cNvCxnSpPr/>
          <p:nvPr/>
        </p:nvCxnSpPr>
        <p:spPr>
          <a:xfrm rot="5400000">
            <a:off x="3793781"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rot="5400000">
            <a:off x="6608640"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5400000">
            <a:off x="8250027"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5400000">
            <a:off x="8810824"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5" name="TextBox 364"/>
          <p:cNvSpPr txBox="1"/>
          <p:nvPr/>
        </p:nvSpPr>
        <p:spPr>
          <a:xfrm>
            <a:off x="4667691" y="2684539"/>
            <a:ext cx="480000" cy="192000"/>
          </a:xfrm>
          <a:prstGeom prst="rect">
            <a:avLst/>
          </a:prstGeom>
          <a:solidFill>
            <a:schemeClr val="bg1"/>
          </a:solidFill>
        </p:spPr>
        <p:txBody>
          <a:bodyPr wrap="none" rtlCol="0">
            <a:noAutofit/>
          </a:bodyPr>
          <a:lstStyle/>
          <a:p>
            <a:pPr marL="0" marR="0" lvl="0" indent="0" algn="ctr" defTabSz="1219170" rtl="0" eaLnBrk="1" fontAlgn="auto" latinLnBrk="0" hangingPunct="1">
              <a:lnSpc>
                <a:spcPts val="933"/>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Patients</a:t>
            </a:r>
          </a:p>
        </p:txBody>
      </p:sp>
      <p:sp>
        <p:nvSpPr>
          <p:cNvPr id="366" name="TextBox 365"/>
          <p:cNvSpPr txBox="1"/>
          <p:nvPr/>
        </p:nvSpPr>
        <p:spPr>
          <a:xfrm>
            <a:off x="6518489" y="2684539"/>
            <a:ext cx="672000" cy="192000"/>
          </a:xfrm>
          <a:prstGeom prst="rect">
            <a:avLst/>
          </a:prstGeom>
          <a:solidFill>
            <a:schemeClr val="bg1"/>
          </a:solidFill>
        </p:spPr>
        <p:txBody>
          <a:bodyPr wrap="none" rtlCol="0">
            <a:noAutofit/>
          </a:bodyPr>
          <a:lstStyle/>
          <a:p>
            <a:pPr marL="0" marR="0" lvl="0" indent="0" algn="ctr" defTabSz="1219170" rtl="0" eaLnBrk="1" fontAlgn="auto" latinLnBrk="0" hangingPunct="1">
              <a:lnSpc>
                <a:spcPts val="933"/>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Attainment</a:t>
            </a:r>
          </a:p>
        </p:txBody>
      </p:sp>
      <p:cxnSp>
        <p:nvCxnSpPr>
          <p:cNvPr id="367" name="Straight Connector 366"/>
          <p:cNvCxnSpPr/>
          <p:nvPr/>
        </p:nvCxnSpPr>
        <p:spPr>
          <a:xfrm>
            <a:off x="8106191" y="2817467"/>
            <a:ext cx="1968000" cy="2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9" name="TextBox 368"/>
          <p:cNvSpPr txBox="1"/>
          <p:nvPr/>
        </p:nvSpPr>
        <p:spPr>
          <a:xfrm>
            <a:off x="8850191" y="2684539"/>
            <a:ext cx="432000" cy="192000"/>
          </a:xfrm>
          <a:prstGeom prst="rect">
            <a:avLst/>
          </a:prstGeom>
          <a:solidFill>
            <a:schemeClr val="bg1"/>
          </a:solidFill>
        </p:spPr>
        <p:txBody>
          <a:bodyPr wrap="none" rtlCol="0">
            <a:noAutofit/>
          </a:bodyPr>
          <a:lstStyle/>
          <a:p>
            <a:pPr marL="0" marR="0" lvl="0" indent="0" algn="ctr" defTabSz="1219170" rtl="0" eaLnBrk="1" fontAlgn="auto" latinLnBrk="0" hangingPunct="1">
              <a:lnSpc>
                <a:spcPts val="933"/>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Points</a:t>
            </a:r>
          </a:p>
        </p:txBody>
      </p:sp>
      <p:sp>
        <p:nvSpPr>
          <p:cNvPr id="377" name="Rectangle 376"/>
          <p:cNvSpPr/>
          <p:nvPr/>
        </p:nvSpPr>
        <p:spPr>
          <a:xfrm>
            <a:off x="10668032" y="3104912"/>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8" name="Rectangle 377"/>
          <p:cNvSpPr/>
          <p:nvPr/>
        </p:nvSpPr>
        <p:spPr>
          <a:xfrm>
            <a:off x="10668032" y="3376043"/>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9" name="Rounded Rectangle 378"/>
          <p:cNvSpPr/>
          <p:nvPr/>
        </p:nvSpPr>
        <p:spPr>
          <a:xfrm>
            <a:off x="8048193" y="340079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47.36</a:t>
            </a:r>
          </a:p>
        </p:txBody>
      </p:sp>
      <p:sp>
        <p:nvSpPr>
          <p:cNvPr id="380" name="Rounded Rectangle 379"/>
          <p:cNvSpPr/>
          <p:nvPr/>
        </p:nvSpPr>
        <p:spPr>
          <a:xfrm>
            <a:off x="9695327" y="340079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76</a:t>
            </a:r>
          </a:p>
        </p:txBody>
      </p:sp>
      <p:sp>
        <p:nvSpPr>
          <p:cNvPr id="381" name="Rounded Rectangle 380"/>
          <p:cNvSpPr/>
          <p:nvPr/>
        </p:nvSpPr>
        <p:spPr>
          <a:xfrm>
            <a:off x="10303603" y="340079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 / 30</a:t>
            </a:r>
          </a:p>
        </p:txBody>
      </p:sp>
      <p:sp>
        <p:nvSpPr>
          <p:cNvPr id="383" name="Rounded Rectangle 382"/>
          <p:cNvSpPr/>
          <p:nvPr/>
        </p:nvSpPr>
        <p:spPr>
          <a:xfrm>
            <a:off x="8048193" y="312966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129.92</a:t>
            </a:r>
          </a:p>
        </p:txBody>
      </p:sp>
      <p:sp>
        <p:nvSpPr>
          <p:cNvPr id="384" name="Rounded Rectangle 383"/>
          <p:cNvSpPr/>
          <p:nvPr/>
        </p:nvSpPr>
        <p:spPr>
          <a:xfrm>
            <a:off x="9695327" y="312966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639</a:t>
            </a:r>
          </a:p>
        </p:txBody>
      </p:sp>
      <p:sp>
        <p:nvSpPr>
          <p:cNvPr id="385" name="Rounded Rectangle 384"/>
          <p:cNvSpPr/>
          <p:nvPr/>
        </p:nvSpPr>
        <p:spPr>
          <a:xfrm>
            <a:off x="10303603" y="312966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 / 30</a:t>
            </a:r>
          </a:p>
        </p:txBody>
      </p:sp>
      <p:sp>
        <p:nvSpPr>
          <p:cNvPr id="386" name="Rectangle 385"/>
          <p:cNvSpPr/>
          <p:nvPr/>
        </p:nvSpPr>
        <p:spPr>
          <a:xfrm>
            <a:off x="10668032" y="3651025"/>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7" name="Rounded Rectangle 386"/>
          <p:cNvSpPr/>
          <p:nvPr/>
        </p:nvSpPr>
        <p:spPr>
          <a:xfrm>
            <a:off x="8048193"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12.02</a:t>
            </a:r>
          </a:p>
        </p:txBody>
      </p:sp>
      <p:sp>
        <p:nvSpPr>
          <p:cNvPr id="388" name="Rounded Rectangle 387"/>
          <p:cNvSpPr/>
          <p:nvPr/>
        </p:nvSpPr>
        <p:spPr>
          <a:xfrm>
            <a:off x="9695327"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45</a:t>
            </a:r>
          </a:p>
        </p:txBody>
      </p:sp>
      <p:sp>
        <p:nvSpPr>
          <p:cNvPr id="389" name="Rounded Rectangle 388"/>
          <p:cNvSpPr/>
          <p:nvPr/>
        </p:nvSpPr>
        <p:spPr>
          <a:xfrm>
            <a:off x="10303603" y="3675775"/>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 / 30</a:t>
            </a:r>
          </a:p>
        </p:txBody>
      </p:sp>
      <p:sp>
        <p:nvSpPr>
          <p:cNvPr id="390" name="Rectangle 389"/>
          <p:cNvSpPr/>
          <p:nvPr/>
        </p:nvSpPr>
        <p:spPr>
          <a:xfrm>
            <a:off x="10668032" y="3925159"/>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1" name="Rounded Rectangle 390"/>
          <p:cNvSpPr/>
          <p:nvPr/>
        </p:nvSpPr>
        <p:spPr>
          <a:xfrm>
            <a:off x="8048193"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11.62</a:t>
            </a:r>
          </a:p>
        </p:txBody>
      </p:sp>
      <p:sp>
        <p:nvSpPr>
          <p:cNvPr id="392" name="Rounded Rectangle 391"/>
          <p:cNvSpPr/>
          <p:nvPr/>
        </p:nvSpPr>
        <p:spPr>
          <a:xfrm>
            <a:off x="9695327"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30</a:t>
            </a:r>
          </a:p>
        </p:txBody>
      </p:sp>
      <p:sp>
        <p:nvSpPr>
          <p:cNvPr id="393" name="Rounded Rectangle 392"/>
          <p:cNvSpPr/>
          <p:nvPr/>
        </p:nvSpPr>
        <p:spPr>
          <a:xfrm>
            <a:off x="10303603" y="3949908"/>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 / 30</a:t>
            </a:r>
          </a:p>
        </p:txBody>
      </p:sp>
      <p:sp>
        <p:nvSpPr>
          <p:cNvPr id="394" name="Rectangle 393"/>
          <p:cNvSpPr/>
          <p:nvPr/>
        </p:nvSpPr>
        <p:spPr>
          <a:xfrm>
            <a:off x="10668032" y="4199292"/>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5" name="Rounded Rectangle 394"/>
          <p:cNvSpPr/>
          <p:nvPr/>
        </p:nvSpPr>
        <p:spPr>
          <a:xfrm>
            <a:off x="8048193"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6.53</a:t>
            </a:r>
          </a:p>
        </p:txBody>
      </p:sp>
      <p:sp>
        <p:nvSpPr>
          <p:cNvPr id="396" name="Rounded Rectangle 395"/>
          <p:cNvSpPr/>
          <p:nvPr/>
        </p:nvSpPr>
        <p:spPr>
          <a:xfrm>
            <a:off x="9695327"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8</a:t>
            </a:r>
          </a:p>
        </p:txBody>
      </p:sp>
      <p:sp>
        <p:nvSpPr>
          <p:cNvPr id="397" name="Rounded Rectangle 396"/>
          <p:cNvSpPr/>
          <p:nvPr/>
        </p:nvSpPr>
        <p:spPr>
          <a:xfrm>
            <a:off x="10303603" y="422404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 / 30</a:t>
            </a:r>
          </a:p>
        </p:txBody>
      </p:sp>
      <p:sp>
        <p:nvSpPr>
          <p:cNvPr id="398" name="Rectangle 397"/>
          <p:cNvSpPr/>
          <p:nvPr/>
        </p:nvSpPr>
        <p:spPr>
          <a:xfrm>
            <a:off x="10668032" y="4473425"/>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9" name="Rounded Rectangle 398"/>
          <p:cNvSpPr/>
          <p:nvPr/>
        </p:nvSpPr>
        <p:spPr>
          <a:xfrm>
            <a:off x="8048193"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7.00</a:t>
            </a:r>
          </a:p>
        </p:txBody>
      </p:sp>
      <p:sp>
        <p:nvSpPr>
          <p:cNvPr id="400" name="Rounded Rectangle 399"/>
          <p:cNvSpPr/>
          <p:nvPr/>
        </p:nvSpPr>
        <p:spPr>
          <a:xfrm>
            <a:off x="9695327"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01" name="Rounded Rectangle 400"/>
          <p:cNvSpPr/>
          <p:nvPr/>
        </p:nvSpPr>
        <p:spPr>
          <a:xfrm>
            <a:off x="10303603" y="4498175"/>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 / 30</a:t>
            </a:r>
          </a:p>
        </p:txBody>
      </p:sp>
      <p:sp>
        <p:nvSpPr>
          <p:cNvPr id="402" name="Rectangle 401"/>
          <p:cNvSpPr/>
          <p:nvPr/>
        </p:nvSpPr>
        <p:spPr>
          <a:xfrm>
            <a:off x="10668032" y="4747559"/>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3" name="Rounded Rectangle 402"/>
          <p:cNvSpPr/>
          <p:nvPr/>
        </p:nvSpPr>
        <p:spPr>
          <a:xfrm>
            <a:off x="8048193"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28.39</a:t>
            </a:r>
          </a:p>
        </p:txBody>
      </p:sp>
      <p:sp>
        <p:nvSpPr>
          <p:cNvPr id="404" name="Rounded Rectangle 403"/>
          <p:cNvSpPr/>
          <p:nvPr/>
        </p:nvSpPr>
        <p:spPr>
          <a:xfrm>
            <a:off x="9695327"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50</a:t>
            </a:r>
          </a:p>
        </p:txBody>
      </p:sp>
      <p:sp>
        <p:nvSpPr>
          <p:cNvPr id="405" name="Rounded Rectangle 404"/>
          <p:cNvSpPr/>
          <p:nvPr/>
        </p:nvSpPr>
        <p:spPr>
          <a:xfrm>
            <a:off x="10303603" y="4772308"/>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 / 30</a:t>
            </a:r>
          </a:p>
        </p:txBody>
      </p:sp>
      <p:sp>
        <p:nvSpPr>
          <p:cNvPr id="406" name="Rectangle 405"/>
          <p:cNvSpPr/>
          <p:nvPr/>
        </p:nvSpPr>
        <p:spPr>
          <a:xfrm>
            <a:off x="10668032" y="5021692"/>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7" name="Rounded Rectangle 406"/>
          <p:cNvSpPr/>
          <p:nvPr/>
        </p:nvSpPr>
        <p:spPr>
          <a:xfrm>
            <a:off x="8048193"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0.00</a:t>
            </a:r>
          </a:p>
        </p:txBody>
      </p:sp>
      <p:sp>
        <p:nvSpPr>
          <p:cNvPr id="408" name="Rounded Rectangle 407"/>
          <p:cNvSpPr/>
          <p:nvPr/>
        </p:nvSpPr>
        <p:spPr>
          <a:xfrm>
            <a:off x="9695327"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105</a:t>
            </a:r>
          </a:p>
        </p:txBody>
      </p:sp>
      <p:sp>
        <p:nvSpPr>
          <p:cNvPr id="409" name="Rounded Rectangle 408"/>
          <p:cNvSpPr/>
          <p:nvPr/>
        </p:nvSpPr>
        <p:spPr>
          <a:xfrm>
            <a:off x="10303603" y="504644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t>
            </a:r>
          </a:p>
        </p:txBody>
      </p:sp>
      <p:sp>
        <p:nvSpPr>
          <p:cNvPr id="410" name="Rectangle 409"/>
          <p:cNvSpPr/>
          <p:nvPr/>
        </p:nvSpPr>
        <p:spPr>
          <a:xfrm>
            <a:off x="10668032" y="5295825"/>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1" name="Rounded Rectangle 410"/>
          <p:cNvSpPr/>
          <p:nvPr/>
        </p:nvSpPr>
        <p:spPr>
          <a:xfrm>
            <a:off x="8048193"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5.00</a:t>
            </a:r>
          </a:p>
        </p:txBody>
      </p:sp>
      <p:sp>
        <p:nvSpPr>
          <p:cNvPr id="412" name="Rounded Rectangle 411"/>
          <p:cNvSpPr/>
          <p:nvPr/>
        </p:nvSpPr>
        <p:spPr>
          <a:xfrm>
            <a:off x="9695327"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a:t>
            </a:r>
          </a:p>
        </p:txBody>
      </p:sp>
      <p:sp>
        <p:nvSpPr>
          <p:cNvPr id="413" name="Rounded Rectangle 412"/>
          <p:cNvSpPr/>
          <p:nvPr/>
        </p:nvSpPr>
        <p:spPr>
          <a:xfrm>
            <a:off x="10303603" y="5320575"/>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7 / 30</a:t>
            </a:r>
          </a:p>
        </p:txBody>
      </p:sp>
      <p:sp>
        <p:nvSpPr>
          <p:cNvPr id="414" name="Rectangle 413"/>
          <p:cNvSpPr/>
          <p:nvPr/>
        </p:nvSpPr>
        <p:spPr>
          <a:xfrm>
            <a:off x="10668032" y="5569959"/>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5" name="Rounded Rectangle 414"/>
          <p:cNvSpPr/>
          <p:nvPr/>
        </p:nvSpPr>
        <p:spPr>
          <a:xfrm>
            <a:off x="8048193"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7.00</a:t>
            </a:r>
          </a:p>
        </p:txBody>
      </p:sp>
      <p:sp>
        <p:nvSpPr>
          <p:cNvPr id="416" name="Rounded Rectangle 415"/>
          <p:cNvSpPr/>
          <p:nvPr/>
        </p:nvSpPr>
        <p:spPr>
          <a:xfrm>
            <a:off x="9695327"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17" name="Rounded Rectangle 416"/>
          <p:cNvSpPr/>
          <p:nvPr/>
        </p:nvSpPr>
        <p:spPr>
          <a:xfrm>
            <a:off x="10303603" y="5594708"/>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 / 30</a:t>
            </a:r>
          </a:p>
        </p:txBody>
      </p:sp>
      <p:sp>
        <p:nvSpPr>
          <p:cNvPr id="418" name="Rectangle 417"/>
          <p:cNvSpPr/>
          <p:nvPr/>
        </p:nvSpPr>
        <p:spPr>
          <a:xfrm>
            <a:off x="10668032" y="5844092"/>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9" name="Rounded Rectangle 418"/>
          <p:cNvSpPr/>
          <p:nvPr/>
        </p:nvSpPr>
        <p:spPr>
          <a:xfrm>
            <a:off x="8048193" y="5868842"/>
            <a:ext cx="480000" cy="190501"/>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12.02</a:t>
            </a:r>
          </a:p>
        </p:txBody>
      </p:sp>
      <p:sp>
        <p:nvSpPr>
          <p:cNvPr id="420" name="Rounded Rectangle 419"/>
          <p:cNvSpPr/>
          <p:nvPr/>
        </p:nvSpPr>
        <p:spPr>
          <a:xfrm>
            <a:off x="9695327" y="58688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115</a:t>
            </a:r>
          </a:p>
        </p:txBody>
      </p:sp>
      <p:sp>
        <p:nvSpPr>
          <p:cNvPr id="421" name="Rounded Rectangle 420"/>
          <p:cNvSpPr/>
          <p:nvPr/>
        </p:nvSpPr>
        <p:spPr>
          <a:xfrm>
            <a:off x="10303603" y="586884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t>
            </a:r>
          </a:p>
        </p:txBody>
      </p:sp>
      <p:sp>
        <p:nvSpPr>
          <p:cNvPr id="422" name="Rectangle 421"/>
          <p:cNvSpPr/>
          <p:nvPr/>
        </p:nvSpPr>
        <p:spPr>
          <a:xfrm>
            <a:off x="10668032" y="6118232"/>
            <a:ext cx="190501" cy="2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3" name="Rounded Rectangle 422"/>
          <p:cNvSpPr/>
          <p:nvPr/>
        </p:nvSpPr>
        <p:spPr>
          <a:xfrm>
            <a:off x="8048193" y="614298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11.62</a:t>
            </a:r>
          </a:p>
        </p:txBody>
      </p:sp>
      <p:sp>
        <p:nvSpPr>
          <p:cNvPr id="424" name="Rounded Rectangle 423"/>
          <p:cNvSpPr/>
          <p:nvPr/>
        </p:nvSpPr>
        <p:spPr>
          <a:xfrm>
            <a:off x="9695327" y="614298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38</a:t>
            </a:r>
          </a:p>
        </p:txBody>
      </p:sp>
      <p:sp>
        <p:nvSpPr>
          <p:cNvPr id="425" name="Rounded Rectangle 424"/>
          <p:cNvSpPr/>
          <p:nvPr/>
        </p:nvSpPr>
        <p:spPr>
          <a:xfrm>
            <a:off x="10303603" y="6142982"/>
            <a:ext cx="384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429" name="Straight Connector 428"/>
          <p:cNvCxnSpPr/>
          <p:nvPr/>
        </p:nvCxnSpPr>
        <p:spPr>
          <a:xfrm rot="5400000">
            <a:off x="7153845"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0" name="Rounded Rectangle 429"/>
          <p:cNvSpPr/>
          <p:nvPr/>
        </p:nvSpPr>
        <p:spPr>
          <a:xfrm>
            <a:off x="8599145" y="340079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64</a:t>
            </a:r>
          </a:p>
        </p:txBody>
      </p:sp>
      <p:sp>
        <p:nvSpPr>
          <p:cNvPr id="431" name="Rounded Rectangle 430"/>
          <p:cNvSpPr/>
          <p:nvPr/>
        </p:nvSpPr>
        <p:spPr>
          <a:xfrm>
            <a:off x="8599145" y="312966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205</a:t>
            </a:r>
          </a:p>
        </p:txBody>
      </p:sp>
      <p:sp>
        <p:nvSpPr>
          <p:cNvPr id="432" name="Rounded Rectangle 431"/>
          <p:cNvSpPr/>
          <p:nvPr/>
        </p:nvSpPr>
        <p:spPr>
          <a:xfrm>
            <a:off x="8599145"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45</a:t>
            </a:r>
          </a:p>
        </p:txBody>
      </p:sp>
      <p:sp>
        <p:nvSpPr>
          <p:cNvPr id="433" name="Rounded Rectangle 432"/>
          <p:cNvSpPr/>
          <p:nvPr/>
        </p:nvSpPr>
        <p:spPr>
          <a:xfrm>
            <a:off x="8599145"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30</a:t>
            </a:r>
          </a:p>
        </p:txBody>
      </p:sp>
      <p:sp>
        <p:nvSpPr>
          <p:cNvPr id="434" name="Rounded Rectangle 433"/>
          <p:cNvSpPr/>
          <p:nvPr/>
        </p:nvSpPr>
        <p:spPr>
          <a:xfrm>
            <a:off x="8599145"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8</a:t>
            </a:r>
          </a:p>
        </p:txBody>
      </p:sp>
      <p:sp>
        <p:nvSpPr>
          <p:cNvPr id="435" name="Rounded Rectangle 434"/>
          <p:cNvSpPr/>
          <p:nvPr/>
        </p:nvSpPr>
        <p:spPr>
          <a:xfrm>
            <a:off x="8599145"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36" name="Rounded Rectangle 435"/>
          <p:cNvSpPr/>
          <p:nvPr/>
        </p:nvSpPr>
        <p:spPr>
          <a:xfrm>
            <a:off x="8599145"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50</a:t>
            </a:r>
          </a:p>
        </p:txBody>
      </p:sp>
      <p:sp>
        <p:nvSpPr>
          <p:cNvPr id="437" name="Rounded Rectangle 436"/>
          <p:cNvSpPr/>
          <p:nvPr/>
        </p:nvSpPr>
        <p:spPr>
          <a:xfrm>
            <a:off x="8599145"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105</a:t>
            </a:r>
          </a:p>
        </p:txBody>
      </p:sp>
      <p:sp>
        <p:nvSpPr>
          <p:cNvPr id="438" name="Rounded Rectangle 437"/>
          <p:cNvSpPr/>
          <p:nvPr/>
        </p:nvSpPr>
        <p:spPr>
          <a:xfrm>
            <a:off x="8599145"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a:t>
            </a:r>
          </a:p>
        </p:txBody>
      </p:sp>
      <p:sp>
        <p:nvSpPr>
          <p:cNvPr id="439" name="Rounded Rectangle 438"/>
          <p:cNvSpPr/>
          <p:nvPr/>
        </p:nvSpPr>
        <p:spPr>
          <a:xfrm>
            <a:off x="8599145"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40" name="Rounded Rectangle 439"/>
          <p:cNvSpPr/>
          <p:nvPr/>
        </p:nvSpPr>
        <p:spPr>
          <a:xfrm>
            <a:off x="8599145" y="58688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35</a:t>
            </a:r>
          </a:p>
        </p:txBody>
      </p:sp>
      <p:sp>
        <p:nvSpPr>
          <p:cNvPr id="441" name="Rounded Rectangle 440"/>
          <p:cNvSpPr/>
          <p:nvPr/>
        </p:nvSpPr>
        <p:spPr>
          <a:xfrm>
            <a:off x="8599145" y="614298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25</a:t>
            </a:r>
          </a:p>
        </p:txBody>
      </p:sp>
      <p:sp>
        <p:nvSpPr>
          <p:cNvPr id="442" name="TextBox 441"/>
          <p:cNvSpPr txBox="1"/>
          <p:nvPr/>
        </p:nvSpPr>
        <p:spPr>
          <a:xfrm>
            <a:off x="9067182" y="2816856"/>
            <a:ext cx="681597"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Aspiration</a:t>
            </a:r>
          </a:p>
        </p:txBody>
      </p:sp>
      <p:cxnSp>
        <p:nvCxnSpPr>
          <p:cNvPr id="443" name="Straight Connector 442"/>
          <p:cNvCxnSpPr/>
          <p:nvPr/>
        </p:nvCxnSpPr>
        <p:spPr>
          <a:xfrm rot="5400000">
            <a:off x="7699335" y="4731396"/>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4" name="Rounded Rectangle 443"/>
          <p:cNvSpPr/>
          <p:nvPr/>
        </p:nvSpPr>
        <p:spPr>
          <a:xfrm>
            <a:off x="9144635" y="340472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76</a:t>
            </a:r>
          </a:p>
        </p:txBody>
      </p:sp>
      <p:sp>
        <p:nvSpPr>
          <p:cNvPr id="445" name="Rounded Rectangle 444"/>
          <p:cNvSpPr/>
          <p:nvPr/>
        </p:nvSpPr>
        <p:spPr>
          <a:xfrm>
            <a:off x="9144635" y="313359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639</a:t>
            </a:r>
          </a:p>
        </p:txBody>
      </p:sp>
      <p:sp>
        <p:nvSpPr>
          <p:cNvPr id="446" name="Rounded Rectangle 445"/>
          <p:cNvSpPr/>
          <p:nvPr/>
        </p:nvSpPr>
        <p:spPr>
          <a:xfrm>
            <a:off x="9144635" y="3679703"/>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45</a:t>
            </a:r>
          </a:p>
        </p:txBody>
      </p:sp>
      <p:sp>
        <p:nvSpPr>
          <p:cNvPr id="447" name="Rounded Rectangle 446"/>
          <p:cNvSpPr/>
          <p:nvPr/>
        </p:nvSpPr>
        <p:spPr>
          <a:xfrm>
            <a:off x="9144635" y="3953836"/>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30</a:t>
            </a:r>
          </a:p>
        </p:txBody>
      </p:sp>
      <p:sp>
        <p:nvSpPr>
          <p:cNvPr id="448" name="Rounded Rectangle 447"/>
          <p:cNvSpPr/>
          <p:nvPr/>
        </p:nvSpPr>
        <p:spPr>
          <a:xfrm>
            <a:off x="9144635" y="422797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8</a:t>
            </a:r>
          </a:p>
        </p:txBody>
      </p:sp>
      <p:sp>
        <p:nvSpPr>
          <p:cNvPr id="449" name="Rounded Rectangle 448"/>
          <p:cNvSpPr/>
          <p:nvPr/>
        </p:nvSpPr>
        <p:spPr>
          <a:xfrm>
            <a:off x="9144635" y="4502103"/>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50" name="Rounded Rectangle 449"/>
          <p:cNvSpPr/>
          <p:nvPr/>
        </p:nvSpPr>
        <p:spPr>
          <a:xfrm>
            <a:off x="9144635" y="4776236"/>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50</a:t>
            </a:r>
          </a:p>
        </p:txBody>
      </p:sp>
      <p:sp>
        <p:nvSpPr>
          <p:cNvPr id="451" name="Rounded Rectangle 450"/>
          <p:cNvSpPr/>
          <p:nvPr/>
        </p:nvSpPr>
        <p:spPr>
          <a:xfrm>
            <a:off x="9144635" y="505037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105</a:t>
            </a:r>
          </a:p>
        </p:txBody>
      </p:sp>
      <p:sp>
        <p:nvSpPr>
          <p:cNvPr id="452" name="Rounded Rectangle 451"/>
          <p:cNvSpPr/>
          <p:nvPr/>
        </p:nvSpPr>
        <p:spPr>
          <a:xfrm>
            <a:off x="9144635" y="5324503"/>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5</a:t>
            </a:r>
          </a:p>
        </p:txBody>
      </p:sp>
      <p:sp>
        <p:nvSpPr>
          <p:cNvPr id="453" name="Rounded Rectangle 452"/>
          <p:cNvSpPr/>
          <p:nvPr/>
        </p:nvSpPr>
        <p:spPr>
          <a:xfrm>
            <a:off x="9144635" y="5598636"/>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13</a:t>
            </a:r>
          </a:p>
        </p:txBody>
      </p:sp>
      <p:sp>
        <p:nvSpPr>
          <p:cNvPr id="454" name="Rounded Rectangle 453"/>
          <p:cNvSpPr/>
          <p:nvPr/>
        </p:nvSpPr>
        <p:spPr>
          <a:xfrm>
            <a:off x="9144635" y="587277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115</a:t>
            </a:r>
          </a:p>
        </p:txBody>
      </p:sp>
      <p:sp>
        <p:nvSpPr>
          <p:cNvPr id="455" name="Rounded Rectangle 454"/>
          <p:cNvSpPr/>
          <p:nvPr/>
        </p:nvSpPr>
        <p:spPr>
          <a:xfrm>
            <a:off x="9144635" y="6146910"/>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38</a:t>
            </a:r>
          </a:p>
        </p:txBody>
      </p:sp>
      <p:cxnSp>
        <p:nvCxnSpPr>
          <p:cNvPr id="456" name="Straight Connector 455"/>
          <p:cNvCxnSpPr/>
          <p:nvPr/>
        </p:nvCxnSpPr>
        <p:spPr>
          <a:xfrm rot="5400000">
            <a:off x="4912851" y="4727468"/>
            <a:ext cx="3360000" cy="10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Rounded Rectangle 151"/>
          <p:cNvSpPr/>
          <p:nvPr/>
        </p:nvSpPr>
        <p:spPr>
          <a:xfrm>
            <a:off x="4109707"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153" name="Rounded Rectangle 152"/>
          <p:cNvSpPr/>
          <p:nvPr/>
        </p:nvSpPr>
        <p:spPr>
          <a:xfrm>
            <a:off x="4685444"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391</a:t>
            </a:r>
          </a:p>
        </p:txBody>
      </p:sp>
      <p:sp>
        <p:nvSpPr>
          <p:cNvPr id="154" name="Rounded Rectangle 153"/>
          <p:cNvSpPr/>
          <p:nvPr/>
        </p:nvSpPr>
        <p:spPr>
          <a:xfrm>
            <a:off x="5248481" y="36757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6</a:t>
            </a:r>
          </a:p>
        </p:txBody>
      </p:sp>
      <p:sp>
        <p:nvSpPr>
          <p:cNvPr id="167" name="Rounded Rectangle 166"/>
          <p:cNvSpPr/>
          <p:nvPr/>
        </p:nvSpPr>
        <p:spPr>
          <a:xfrm>
            <a:off x="4109707"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168" name="Rounded Rectangle 167"/>
          <p:cNvSpPr/>
          <p:nvPr/>
        </p:nvSpPr>
        <p:spPr>
          <a:xfrm>
            <a:off x="4685444"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342</a:t>
            </a:r>
          </a:p>
        </p:txBody>
      </p:sp>
      <p:sp>
        <p:nvSpPr>
          <p:cNvPr id="169" name="Rounded Rectangle 168"/>
          <p:cNvSpPr/>
          <p:nvPr/>
        </p:nvSpPr>
        <p:spPr>
          <a:xfrm>
            <a:off x="5248481" y="39499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a:t>
            </a:r>
          </a:p>
        </p:txBody>
      </p:sp>
      <p:sp>
        <p:nvSpPr>
          <p:cNvPr id="182" name="Rounded Rectangle 181"/>
          <p:cNvSpPr/>
          <p:nvPr/>
        </p:nvSpPr>
        <p:spPr>
          <a:xfrm>
            <a:off x="4109707"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183" name="Rounded Rectangle 182"/>
          <p:cNvSpPr/>
          <p:nvPr/>
        </p:nvSpPr>
        <p:spPr>
          <a:xfrm>
            <a:off x="4685444"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386</a:t>
            </a:r>
          </a:p>
        </p:txBody>
      </p:sp>
      <p:sp>
        <p:nvSpPr>
          <p:cNvPr id="184" name="Rounded Rectangle 183"/>
          <p:cNvSpPr/>
          <p:nvPr/>
        </p:nvSpPr>
        <p:spPr>
          <a:xfrm>
            <a:off x="5248481" y="42240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36</a:t>
            </a:r>
          </a:p>
        </p:txBody>
      </p:sp>
      <p:sp>
        <p:nvSpPr>
          <p:cNvPr id="197" name="Rounded Rectangle 196"/>
          <p:cNvSpPr/>
          <p:nvPr/>
        </p:nvSpPr>
        <p:spPr>
          <a:xfrm>
            <a:off x="4109707"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198" name="Rounded Rectangle 197"/>
          <p:cNvSpPr/>
          <p:nvPr/>
        </p:nvSpPr>
        <p:spPr>
          <a:xfrm>
            <a:off x="4685444"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377</a:t>
            </a:r>
          </a:p>
        </p:txBody>
      </p:sp>
      <p:sp>
        <p:nvSpPr>
          <p:cNvPr id="199" name="Rounded Rectangle 198"/>
          <p:cNvSpPr/>
          <p:nvPr/>
        </p:nvSpPr>
        <p:spPr>
          <a:xfrm>
            <a:off x="5248481" y="44981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22</a:t>
            </a:r>
          </a:p>
        </p:txBody>
      </p:sp>
      <p:sp>
        <p:nvSpPr>
          <p:cNvPr id="213" name="Rounded Rectangle 212"/>
          <p:cNvSpPr/>
          <p:nvPr/>
        </p:nvSpPr>
        <p:spPr>
          <a:xfrm>
            <a:off x="4109707"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214" name="Rounded Rectangle 213"/>
          <p:cNvSpPr/>
          <p:nvPr/>
        </p:nvSpPr>
        <p:spPr>
          <a:xfrm>
            <a:off x="4685444"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364</a:t>
            </a:r>
          </a:p>
        </p:txBody>
      </p:sp>
      <p:sp>
        <p:nvSpPr>
          <p:cNvPr id="215" name="Rounded Rectangle 214"/>
          <p:cNvSpPr/>
          <p:nvPr/>
        </p:nvSpPr>
        <p:spPr>
          <a:xfrm>
            <a:off x="5248481" y="47723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a:t>
            </a:r>
          </a:p>
        </p:txBody>
      </p:sp>
      <p:sp>
        <p:nvSpPr>
          <p:cNvPr id="229" name="Rounded Rectangle 228"/>
          <p:cNvSpPr/>
          <p:nvPr/>
        </p:nvSpPr>
        <p:spPr>
          <a:xfrm>
            <a:off x="4109707"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230" name="Rounded Rectangle 229"/>
          <p:cNvSpPr/>
          <p:nvPr/>
        </p:nvSpPr>
        <p:spPr>
          <a:xfrm>
            <a:off x="4685444"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364</a:t>
            </a:r>
          </a:p>
        </p:txBody>
      </p:sp>
      <p:sp>
        <p:nvSpPr>
          <p:cNvPr id="231" name="Rounded Rectangle 230"/>
          <p:cNvSpPr/>
          <p:nvPr/>
        </p:nvSpPr>
        <p:spPr>
          <a:xfrm>
            <a:off x="5248481" y="5046442"/>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7</a:t>
            </a:r>
          </a:p>
        </p:txBody>
      </p:sp>
      <p:sp>
        <p:nvSpPr>
          <p:cNvPr id="246" name="Rounded Rectangle 245"/>
          <p:cNvSpPr/>
          <p:nvPr/>
        </p:nvSpPr>
        <p:spPr>
          <a:xfrm>
            <a:off x="4109707"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247" name="Rounded Rectangle 246"/>
          <p:cNvSpPr/>
          <p:nvPr/>
        </p:nvSpPr>
        <p:spPr>
          <a:xfrm>
            <a:off x="4685444"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122</a:t>
            </a:r>
          </a:p>
        </p:txBody>
      </p:sp>
      <p:sp>
        <p:nvSpPr>
          <p:cNvPr id="248" name="Rounded Rectangle 247"/>
          <p:cNvSpPr/>
          <p:nvPr/>
        </p:nvSpPr>
        <p:spPr>
          <a:xfrm>
            <a:off x="5248481" y="5320575"/>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1</a:t>
            </a:r>
          </a:p>
        </p:txBody>
      </p:sp>
      <p:sp>
        <p:nvSpPr>
          <p:cNvPr id="262" name="Rounded Rectangle 261"/>
          <p:cNvSpPr/>
          <p:nvPr/>
        </p:nvSpPr>
        <p:spPr>
          <a:xfrm>
            <a:off x="4109707"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436</a:t>
            </a:r>
          </a:p>
        </p:txBody>
      </p:sp>
      <p:sp>
        <p:nvSpPr>
          <p:cNvPr id="269" name="Rounded Rectangle 268"/>
          <p:cNvSpPr/>
          <p:nvPr/>
        </p:nvSpPr>
        <p:spPr>
          <a:xfrm>
            <a:off x="4685444"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242</a:t>
            </a:r>
          </a:p>
        </p:txBody>
      </p:sp>
      <p:sp>
        <p:nvSpPr>
          <p:cNvPr id="270" name="Rounded Rectangle 269"/>
          <p:cNvSpPr/>
          <p:nvPr/>
        </p:nvSpPr>
        <p:spPr>
          <a:xfrm>
            <a:off x="5248481" y="5594708"/>
            <a:ext cx="480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0</a:t>
            </a:r>
          </a:p>
        </p:txBody>
      </p:sp>
      <p:sp>
        <p:nvSpPr>
          <p:cNvPr id="155" name="Rounded Rectangle 154"/>
          <p:cNvSpPr/>
          <p:nvPr/>
        </p:nvSpPr>
        <p:spPr>
          <a:xfrm>
            <a:off x="5864436" y="36757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91%</a:t>
            </a:r>
          </a:p>
        </p:txBody>
      </p:sp>
      <p:sp>
        <p:nvSpPr>
          <p:cNvPr id="156" name="Rounded Rectangle 155"/>
          <p:cNvSpPr/>
          <p:nvPr/>
        </p:nvSpPr>
        <p:spPr>
          <a:xfrm>
            <a:off x="6386833" y="36757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95%</a:t>
            </a:r>
          </a:p>
        </p:txBody>
      </p:sp>
      <p:sp>
        <p:nvSpPr>
          <p:cNvPr id="157" name="Rounded Rectangle 156"/>
          <p:cNvSpPr/>
          <p:nvPr/>
        </p:nvSpPr>
        <p:spPr>
          <a:xfrm>
            <a:off x="6970191" y="36757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170" name="Rounded Rectangle 169"/>
          <p:cNvSpPr/>
          <p:nvPr/>
        </p:nvSpPr>
        <p:spPr>
          <a:xfrm>
            <a:off x="5864436" y="39499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78%</a:t>
            </a:r>
          </a:p>
        </p:txBody>
      </p:sp>
      <p:sp>
        <p:nvSpPr>
          <p:cNvPr id="171" name="Rounded Rectangle 170"/>
          <p:cNvSpPr/>
          <p:nvPr/>
        </p:nvSpPr>
        <p:spPr>
          <a:xfrm>
            <a:off x="6386833" y="39499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90%</a:t>
            </a:r>
          </a:p>
        </p:txBody>
      </p:sp>
      <p:sp>
        <p:nvSpPr>
          <p:cNvPr id="172" name="Rounded Rectangle 171"/>
          <p:cNvSpPr/>
          <p:nvPr/>
        </p:nvSpPr>
        <p:spPr>
          <a:xfrm>
            <a:off x="6970191" y="39499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185" name="Rounded Rectangle 184"/>
          <p:cNvSpPr/>
          <p:nvPr/>
        </p:nvSpPr>
        <p:spPr>
          <a:xfrm>
            <a:off x="5864436" y="42240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90%</a:t>
            </a:r>
          </a:p>
        </p:txBody>
      </p:sp>
      <p:sp>
        <p:nvSpPr>
          <p:cNvPr id="186" name="Rounded Rectangle 185"/>
          <p:cNvSpPr/>
          <p:nvPr/>
        </p:nvSpPr>
        <p:spPr>
          <a:xfrm>
            <a:off x="6386833" y="42240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85%</a:t>
            </a:r>
          </a:p>
        </p:txBody>
      </p:sp>
      <p:sp>
        <p:nvSpPr>
          <p:cNvPr id="187" name="Rounded Rectangle 186"/>
          <p:cNvSpPr/>
          <p:nvPr/>
        </p:nvSpPr>
        <p:spPr>
          <a:xfrm>
            <a:off x="6970191" y="42240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200" name="Rounded Rectangle 199"/>
          <p:cNvSpPr/>
          <p:nvPr/>
        </p:nvSpPr>
        <p:spPr>
          <a:xfrm>
            <a:off x="5864436" y="44981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91%</a:t>
            </a:r>
          </a:p>
        </p:txBody>
      </p:sp>
      <p:sp>
        <p:nvSpPr>
          <p:cNvPr id="201" name="Rounded Rectangle 200"/>
          <p:cNvSpPr/>
          <p:nvPr/>
        </p:nvSpPr>
        <p:spPr>
          <a:xfrm>
            <a:off x="6386833" y="44981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82%</a:t>
            </a:r>
          </a:p>
        </p:txBody>
      </p:sp>
      <p:sp>
        <p:nvSpPr>
          <p:cNvPr id="202" name="Rounded Rectangle 201"/>
          <p:cNvSpPr/>
          <p:nvPr/>
        </p:nvSpPr>
        <p:spPr>
          <a:xfrm>
            <a:off x="6970191" y="44981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216" name="Rounded Rectangle 215"/>
          <p:cNvSpPr/>
          <p:nvPr/>
        </p:nvSpPr>
        <p:spPr>
          <a:xfrm>
            <a:off x="5864436" y="47723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84%</a:t>
            </a:r>
          </a:p>
        </p:txBody>
      </p:sp>
      <p:sp>
        <p:nvSpPr>
          <p:cNvPr id="217" name="Rounded Rectangle 216"/>
          <p:cNvSpPr/>
          <p:nvPr/>
        </p:nvSpPr>
        <p:spPr>
          <a:xfrm>
            <a:off x="6386833" y="47723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100%</a:t>
            </a:r>
          </a:p>
        </p:txBody>
      </p:sp>
      <p:sp>
        <p:nvSpPr>
          <p:cNvPr id="218" name="Rounded Rectangle 217"/>
          <p:cNvSpPr/>
          <p:nvPr/>
        </p:nvSpPr>
        <p:spPr>
          <a:xfrm>
            <a:off x="6970191" y="47723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232" name="Rounded Rectangle 231"/>
          <p:cNvSpPr/>
          <p:nvPr/>
        </p:nvSpPr>
        <p:spPr>
          <a:xfrm>
            <a:off x="5864436" y="50464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84%</a:t>
            </a:r>
          </a:p>
        </p:txBody>
      </p:sp>
      <p:sp>
        <p:nvSpPr>
          <p:cNvPr id="233" name="Rounded Rectangle 232"/>
          <p:cNvSpPr/>
          <p:nvPr/>
        </p:nvSpPr>
        <p:spPr>
          <a:xfrm>
            <a:off x="6386833" y="50464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90%</a:t>
            </a:r>
          </a:p>
        </p:txBody>
      </p:sp>
      <p:sp>
        <p:nvSpPr>
          <p:cNvPr id="236" name="Rounded Rectangle 235"/>
          <p:cNvSpPr/>
          <p:nvPr/>
        </p:nvSpPr>
        <p:spPr>
          <a:xfrm>
            <a:off x="6970191" y="50464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250" name="Rounded Rectangle 249"/>
          <p:cNvSpPr/>
          <p:nvPr/>
        </p:nvSpPr>
        <p:spPr>
          <a:xfrm>
            <a:off x="5864436" y="53205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28%</a:t>
            </a:r>
          </a:p>
        </p:txBody>
      </p:sp>
      <p:sp>
        <p:nvSpPr>
          <p:cNvPr id="251" name="Rounded Rectangle 250"/>
          <p:cNvSpPr/>
          <p:nvPr/>
        </p:nvSpPr>
        <p:spPr>
          <a:xfrm>
            <a:off x="6386833" y="53205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90%</a:t>
            </a:r>
          </a:p>
        </p:txBody>
      </p:sp>
      <p:sp>
        <p:nvSpPr>
          <p:cNvPr id="252" name="Rounded Rectangle 251"/>
          <p:cNvSpPr/>
          <p:nvPr/>
        </p:nvSpPr>
        <p:spPr>
          <a:xfrm>
            <a:off x="6970191" y="53205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271" name="Rounded Rectangle 270"/>
          <p:cNvSpPr/>
          <p:nvPr/>
        </p:nvSpPr>
        <p:spPr>
          <a:xfrm>
            <a:off x="5864436" y="55947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56%</a:t>
            </a:r>
          </a:p>
        </p:txBody>
      </p:sp>
      <p:sp>
        <p:nvSpPr>
          <p:cNvPr id="278" name="Rounded Rectangle 277"/>
          <p:cNvSpPr/>
          <p:nvPr/>
        </p:nvSpPr>
        <p:spPr>
          <a:xfrm>
            <a:off x="6386833" y="55947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black"/>
                </a:solidFill>
                <a:effectLst/>
                <a:uLnTx/>
                <a:uFillTx/>
                <a:latin typeface="Calibri"/>
                <a:ea typeface="+mn-ea"/>
                <a:cs typeface="+mn-cs"/>
              </a:rPr>
              <a:t>90%</a:t>
            </a:r>
          </a:p>
        </p:txBody>
      </p:sp>
      <p:sp>
        <p:nvSpPr>
          <p:cNvPr id="286" name="Rounded Rectangle 285"/>
          <p:cNvSpPr/>
          <p:nvPr/>
        </p:nvSpPr>
        <p:spPr>
          <a:xfrm>
            <a:off x="6970191" y="55947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57" name="Rounded Rectangle 456"/>
          <p:cNvSpPr/>
          <p:nvPr/>
        </p:nvSpPr>
        <p:spPr>
          <a:xfrm>
            <a:off x="7473960" y="36757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58" name="Rounded Rectangle 457"/>
          <p:cNvSpPr/>
          <p:nvPr/>
        </p:nvSpPr>
        <p:spPr>
          <a:xfrm>
            <a:off x="7473960" y="39499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59" name="Rounded Rectangle 458"/>
          <p:cNvSpPr/>
          <p:nvPr/>
        </p:nvSpPr>
        <p:spPr>
          <a:xfrm>
            <a:off x="7473960" y="42240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0" name="Rounded Rectangle 459"/>
          <p:cNvSpPr/>
          <p:nvPr/>
        </p:nvSpPr>
        <p:spPr>
          <a:xfrm>
            <a:off x="7473960" y="44981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1" name="Rounded Rectangle 460"/>
          <p:cNvSpPr/>
          <p:nvPr/>
        </p:nvSpPr>
        <p:spPr>
          <a:xfrm>
            <a:off x="7473960" y="47723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2" name="Rounded Rectangle 461"/>
          <p:cNvSpPr/>
          <p:nvPr/>
        </p:nvSpPr>
        <p:spPr>
          <a:xfrm>
            <a:off x="7473960" y="5046442"/>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3" name="Rounded Rectangle 462"/>
          <p:cNvSpPr/>
          <p:nvPr/>
        </p:nvSpPr>
        <p:spPr>
          <a:xfrm>
            <a:off x="7473960" y="5320575"/>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4" name="Rounded Rectangle 463"/>
          <p:cNvSpPr/>
          <p:nvPr/>
        </p:nvSpPr>
        <p:spPr>
          <a:xfrm>
            <a:off x="7473960" y="5594708"/>
            <a:ext cx="432000" cy="19050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90%</a:t>
            </a:r>
          </a:p>
        </p:txBody>
      </p:sp>
      <p:sp>
        <p:nvSpPr>
          <p:cNvPr id="466" name="TextBox 465"/>
          <p:cNvSpPr txBox="1"/>
          <p:nvPr/>
        </p:nvSpPr>
        <p:spPr>
          <a:xfrm>
            <a:off x="8524096" y="2812928"/>
            <a:ext cx="651140" cy="23589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Predicted</a:t>
            </a:r>
          </a:p>
        </p:txBody>
      </p:sp>
      <p:sp>
        <p:nvSpPr>
          <p:cNvPr id="294" name="TextBox 293"/>
          <p:cNvSpPr txBox="1"/>
          <p:nvPr/>
        </p:nvSpPr>
        <p:spPr>
          <a:xfrm>
            <a:off x="10548651" y="1813972"/>
            <a:ext cx="258404"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329" name="TextBox 328">
            <a:hlinkClick r:id="rId6" action="ppaction://hlinksldjump">
              <a:snd r:embed="rId3" name="Windows Navigation Start.wav"/>
            </a:hlinkClick>
          </p:cNvPr>
          <p:cNvSpPr txBox="1"/>
          <p:nvPr/>
        </p:nvSpPr>
        <p:spPr>
          <a:xfrm>
            <a:off x="3740133" y="3333749"/>
            <a:ext cx="28725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70C0"/>
                </a:solidFill>
                <a:effectLst/>
                <a:uLnTx/>
                <a:uFillTx/>
                <a:latin typeface="Calibri"/>
                <a:ea typeface="+mn-ea"/>
                <a:cs typeface="+mn-cs"/>
                <a:sym typeface="Webdings"/>
              </a:rPr>
              <a:t></a:t>
            </a:r>
            <a:endParaRPr kumimoji="0" lang="en-GB"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44" name="TextBox 343"/>
          <p:cNvSpPr txBox="1"/>
          <p:nvPr/>
        </p:nvSpPr>
        <p:spPr>
          <a:xfrm>
            <a:off x="2285973" y="5811116"/>
            <a:ext cx="28725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70C0"/>
                </a:solidFill>
                <a:effectLst/>
                <a:uLnTx/>
                <a:uFillTx/>
                <a:latin typeface="Calibri"/>
                <a:ea typeface="+mn-ea"/>
                <a:cs typeface="+mn-cs"/>
                <a:sym typeface="Webdings"/>
              </a:rPr>
              <a:t></a:t>
            </a:r>
            <a:endParaRPr kumimoji="0" lang="en-GB"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49" name="TextBox 348"/>
          <p:cNvSpPr txBox="1"/>
          <p:nvPr/>
        </p:nvSpPr>
        <p:spPr>
          <a:xfrm>
            <a:off x="2338891" y="6088401"/>
            <a:ext cx="287258" cy="21544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70C0"/>
                </a:solidFill>
                <a:effectLst/>
                <a:uLnTx/>
                <a:uFillTx/>
                <a:latin typeface="Calibri"/>
                <a:ea typeface="+mn-ea"/>
                <a:cs typeface="+mn-cs"/>
                <a:sym typeface="Webdings"/>
              </a:rPr>
              <a:t></a:t>
            </a:r>
            <a:endParaRPr kumimoji="0" lang="en-GB" sz="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350" name="TextBox 349"/>
          <p:cNvSpPr txBox="1"/>
          <p:nvPr/>
        </p:nvSpPr>
        <p:spPr>
          <a:xfrm>
            <a:off x="9705365" y="2684539"/>
            <a:ext cx="432000" cy="192000"/>
          </a:xfrm>
          <a:prstGeom prst="rect">
            <a:avLst/>
          </a:prstGeom>
          <a:solidFill>
            <a:schemeClr val="bg1"/>
          </a:solidFill>
        </p:spPr>
        <p:txBody>
          <a:bodyPr wrap="none" rtlCol="0">
            <a:noAutofit/>
          </a:bodyPr>
          <a:lstStyle/>
          <a:p>
            <a:pPr marL="0" marR="0" lvl="0" indent="0" algn="ctr" defTabSz="1219170" rtl="0" eaLnBrk="1" fontAlgn="auto" latinLnBrk="0" hangingPunct="1">
              <a:lnSpc>
                <a:spcPts val="933"/>
              </a:lnSpc>
              <a:spcBef>
                <a:spcPts val="0"/>
              </a:spcBef>
              <a:spcAft>
                <a:spcPts val="0"/>
              </a:spcAft>
              <a:buClrTx/>
              <a:buSzTx/>
              <a:buFontTx/>
              <a:buNone/>
              <a:tabLst/>
              <a:defRPr/>
            </a:pPr>
            <a:r>
              <a:rPr kumimoji="0" lang="en-GB" sz="933" b="0" i="1" u="none" strike="noStrike" kern="1200" cap="none" spc="0" normalizeH="0" baseline="0" noProof="0" dirty="0">
                <a:ln>
                  <a:noFill/>
                </a:ln>
                <a:solidFill>
                  <a:srgbClr val="0070C0"/>
                </a:solidFill>
                <a:effectLst/>
                <a:uLnTx/>
                <a:uFillTx/>
                <a:latin typeface="Calibri"/>
                <a:ea typeface="+mn-ea"/>
                <a:cs typeface="+mn-cs"/>
              </a:rPr>
              <a:t>Show £</a:t>
            </a:r>
          </a:p>
        </p:txBody>
      </p:sp>
      <p:sp>
        <p:nvSpPr>
          <p:cNvPr id="290" name="TextBox 289"/>
          <p:cNvSpPr txBox="1"/>
          <p:nvPr/>
        </p:nvSpPr>
        <p:spPr>
          <a:xfrm>
            <a:off x="10407148" y="2221222"/>
            <a:ext cx="450764"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srgbClr val="0070C0"/>
                </a:solidFill>
                <a:effectLst/>
                <a:uLnTx/>
                <a:uFillTx/>
                <a:latin typeface="Calibri"/>
                <a:ea typeface="+mn-ea"/>
                <a:cs typeface="+mn-cs"/>
              </a:rPr>
              <a:t>Print</a:t>
            </a:r>
          </a:p>
        </p:txBody>
      </p:sp>
      <p:sp>
        <p:nvSpPr>
          <p:cNvPr id="302" name="TextBox 301"/>
          <p:cNvSpPr txBox="1"/>
          <p:nvPr/>
        </p:nvSpPr>
        <p:spPr>
          <a:xfrm>
            <a:off x="9760355" y="2221222"/>
            <a:ext cx="752129"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srgbClr val="0070C0"/>
                </a:solidFill>
                <a:effectLst/>
                <a:uLnTx/>
                <a:uFillTx/>
                <a:latin typeface="Calibri"/>
                <a:ea typeface="+mn-ea"/>
                <a:cs typeface="+mn-cs"/>
              </a:rPr>
              <a:t>Download</a:t>
            </a:r>
          </a:p>
        </p:txBody>
      </p:sp>
      <p:sp>
        <p:nvSpPr>
          <p:cNvPr id="351" name="TextBox 350">
            <a:hlinkClick r:id="" action="ppaction://noaction">
              <a:snd r:embed="rId3" name="Windows Navigation Start.wav"/>
            </a:hlinkClick>
          </p:cNvPr>
          <p:cNvSpPr txBox="1"/>
          <p:nvPr/>
        </p:nvSpPr>
        <p:spPr>
          <a:xfrm>
            <a:off x="9218410" y="2221222"/>
            <a:ext cx="635109" cy="256545"/>
          </a:xfrm>
          <a:prstGeom prst="rect">
            <a:avLst/>
          </a:prstGeom>
          <a:noFill/>
        </p:spPr>
        <p:txBody>
          <a:bodyPr wrap="non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noProof="0" dirty="0">
                <a:ln>
                  <a:noFill/>
                </a:ln>
                <a:solidFill>
                  <a:srgbClr val="0070C0"/>
                </a:solidFill>
                <a:effectLst/>
                <a:uLnTx/>
                <a:uFillTx/>
                <a:latin typeface="Calibri"/>
                <a:ea typeface="+mn-ea"/>
                <a:cs typeface="+mn-cs"/>
              </a:rPr>
              <a:t>Analysis</a:t>
            </a:r>
          </a:p>
        </p:txBody>
      </p:sp>
      <p:sp>
        <p:nvSpPr>
          <p:cNvPr id="347" name="Rectangle 346"/>
          <p:cNvSpPr/>
          <p:nvPr/>
        </p:nvSpPr>
        <p:spPr>
          <a:xfrm>
            <a:off x="1333467" y="6427897"/>
            <a:ext cx="9525067" cy="192000"/>
          </a:xfrm>
          <a:prstGeom prst="rect">
            <a:avLst/>
          </a:prstGeom>
          <a:solidFill>
            <a:schemeClr val="bg1">
              <a:lumMod val="8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7" name="TextBox 356"/>
          <p:cNvSpPr txBox="1"/>
          <p:nvPr/>
        </p:nvSpPr>
        <p:spPr>
          <a:xfrm>
            <a:off x="1333467" y="6394471"/>
            <a:ext cx="484428"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lumMod val="50000"/>
                    <a:lumOff val="50000"/>
                  </a:prstClr>
                </a:solidFill>
                <a:effectLst/>
                <a:uLnTx/>
                <a:uFillTx/>
                <a:latin typeface="Calibri"/>
                <a:ea typeface="+mn-ea"/>
                <a:cs typeface="+mn-cs"/>
              </a:rPr>
              <a:t>Ready</a:t>
            </a:r>
          </a:p>
        </p:txBody>
      </p:sp>
      <p:sp>
        <p:nvSpPr>
          <p:cNvPr id="265" name="TextBox 264">
            <a:extLst>
              <a:ext uri="{FF2B5EF4-FFF2-40B4-BE49-F238E27FC236}">
                <a16:creationId xmlns:a16="http://schemas.microsoft.com/office/drawing/2014/main" id="{EDEEE99E-634C-4490-932C-3391B259A44A}"/>
              </a:ext>
            </a:extLst>
          </p:cNvPr>
          <p:cNvSpPr txBox="1"/>
          <p:nvPr/>
        </p:nvSpPr>
        <p:spPr>
          <a:xfrm>
            <a:off x="284813" y="311160"/>
            <a:ext cx="1454512" cy="830997"/>
          </a:xfrm>
          <a:prstGeom prst="rect">
            <a:avLst/>
          </a:prstGeom>
          <a:solidFill>
            <a:schemeClr val="accent1">
              <a:lumMod val="20000"/>
              <a:lumOff val="80000"/>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a:ea typeface="+mn-ea"/>
                <a:cs typeface="+mn-cs"/>
              </a:rPr>
              <a:t>2009</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6" name="Picture 5" descr="Hammersmith &amp; Fulham PCT Logo">
            <a:extLst>
              <a:ext uri="{FF2B5EF4-FFF2-40B4-BE49-F238E27FC236}">
                <a16:creationId xmlns:a16="http://schemas.microsoft.com/office/drawing/2014/main" id="{2946F96D-FFBB-4EC7-8B80-070B1B6B0D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267280" y="427319"/>
            <a:ext cx="5542684" cy="775163"/>
          </a:xfrm>
          <a:prstGeom prst="rect">
            <a:avLst/>
          </a:prstGeom>
          <a:noFill/>
        </p:spPr>
      </p:pic>
      <p:sp>
        <p:nvSpPr>
          <p:cNvPr id="268" name="TextBox 267">
            <a:extLst>
              <a:ext uri="{FF2B5EF4-FFF2-40B4-BE49-F238E27FC236}">
                <a16:creationId xmlns:a16="http://schemas.microsoft.com/office/drawing/2014/main" id="{D94B23D7-B243-49AA-941D-74FF438A823A}"/>
              </a:ext>
            </a:extLst>
          </p:cNvPr>
          <p:cNvSpPr txBox="1"/>
          <p:nvPr/>
        </p:nvSpPr>
        <p:spPr>
          <a:xfrm>
            <a:off x="4068810" y="2391477"/>
            <a:ext cx="7824841" cy="4278094"/>
          </a:xfrm>
          <a:prstGeom prst="rect">
            <a:avLst/>
          </a:prstGeom>
          <a:solidFill>
            <a:schemeClr val="accent1">
              <a:lumMod val="20000"/>
              <a:lumOff val="80000"/>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rPr>
              <a:t>Incorrect CVD Risk score calculation: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rPr>
              <a:t>- External software overestimated CVD risk when combined Ethnicity &amp; FH	risk factors, leading incorrect coding in patients’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rPr>
              <a:t>Lack of testing before roll out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rPr>
              <a:t>Lack of Change Log / Version control by supplier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Frutiger LT Std 65" panose="020B0602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rutiger LT Std 65" panose="020B0602020204020204"/>
                <a:ea typeface="+mn-ea"/>
                <a:cs typeface="+mn-cs"/>
              </a:rPr>
              <a:t>Later: Same underlying issues in QRISK2 incident in </a:t>
            </a:r>
            <a:r>
              <a:rPr kumimoji="0" lang="en-GB" sz="2400" b="0" i="0" u="none" strike="noStrike" kern="1200" cap="none" spc="0" normalizeH="0" baseline="0" noProof="0" dirty="0" err="1">
                <a:ln>
                  <a:noFill/>
                </a:ln>
                <a:solidFill>
                  <a:prstClr val="black"/>
                </a:solidFill>
                <a:effectLst/>
                <a:uLnTx/>
                <a:uFillTx/>
                <a:latin typeface="Frutiger LT Std 65" panose="020B0602020204020204"/>
                <a:ea typeface="+mn-ea"/>
                <a:cs typeface="+mn-cs"/>
              </a:rPr>
              <a:t>SystmOne</a:t>
            </a:r>
            <a:r>
              <a:rPr kumimoji="0" lang="en-GB" sz="2400" b="0" i="0" u="none" strike="noStrike" kern="1200" cap="none" spc="0" normalizeH="0" baseline="0" noProof="0" dirty="0">
                <a:ln>
                  <a:noFill/>
                </a:ln>
                <a:solidFill>
                  <a:prstClr val="black"/>
                </a:solidFill>
                <a:effectLst/>
                <a:uLnTx/>
                <a:uFillTx/>
                <a:latin typeface="Frutiger LT Std 65" panose="020B0602020204020204"/>
                <a:ea typeface="+mn-ea"/>
                <a:cs typeface="+mn-cs"/>
              </a:rPr>
              <a:t> / Reluctance for IT providers to build in clinical risk tools</a:t>
            </a:r>
            <a:r>
              <a:rPr kumimoji="0" lang="en-GB" sz="1800" b="0" i="0" u="none" strike="noStrike" kern="1200" cap="none" spc="0" normalizeH="0" baseline="0" noProof="0" dirty="0">
                <a:ln>
                  <a:noFill/>
                </a:ln>
                <a:solidFill>
                  <a:prstClr val="black"/>
                </a:solidFill>
                <a:effectLst/>
                <a:uLnTx/>
                <a:uFillTx/>
                <a:latin typeface="Frutiger LT Std 65" panose="020B0602020204020204"/>
                <a:ea typeface="+mn-ea"/>
                <a:cs typeface="+mn-cs"/>
              </a:rPr>
              <a:t> </a:t>
            </a:r>
            <a:endParaRPr kumimoji="0" lang="en-GB" sz="1600" b="0" i="0" u="none" strike="noStrike" kern="1200" cap="none" spc="0" normalizeH="0" baseline="0" noProof="0" dirty="0">
              <a:ln>
                <a:noFill/>
              </a:ln>
              <a:solidFill>
                <a:prstClr val="black"/>
              </a:solidFill>
              <a:effectLst/>
              <a:uLnTx/>
              <a:uFillTx/>
              <a:latin typeface="Frutiger LT Std 65" panose="020B0602020204020204"/>
              <a:ea typeface="+mn-ea"/>
              <a:cs typeface="+mn-cs"/>
            </a:endParaRP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36D45AF-F748-4373-A9D6-F296B055548D}"/>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2F3F8C1C-8651-49E8-A7B9-E0162107324B}"/>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294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25EFA96-BC52-4028-A251-85250C4C566A}"/>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90FDC7E4-0D81-4CFC-87F5-BF0339E9B2D2}"/>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1699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DE1FFD-01F8-4004-8493-CE263F3B56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4" name="Asa Demo - incl local language">
            <a:hlinkClick r:id="" action="ppaction://media"/>
            <a:extLst>
              <a:ext uri="{FF2B5EF4-FFF2-40B4-BE49-F238E27FC236}">
                <a16:creationId xmlns:a16="http://schemas.microsoft.com/office/drawing/2014/main" id="{DD3A0548-D7A6-42DE-AFAF-A677AEF317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090" r="11389"/>
          <a:stretch/>
        </p:blipFill>
        <p:spPr>
          <a:xfrm>
            <a:off x="398585" y="197622"/>
            <a:ext cx="3118339" cy="6462755"/>
          </a:xfrm>
          <a:prstGeom prst="rect">
            <a:avLst/>
          </a:prstGeom>
        </p:spPr>
      </p:pic>
      <p:sp>
        <p:nvSpPr>
          <p:cNvPr id="18" name="Title 2">
            <a:extLst>
              <a:ext uri="{FF2B5EF4-FFF2-40B4-BE49-F238E27FC236}">
                <a16:creationId xmlns:a16="http://schemas.microsoft.com/office/drawing/2014/main" id="{C5F77DEF-A031-4934-BF77-2D95427C846F}"/>
              </a:ext>
            </a:extLst>
          </p:cNvPr>
          <p:cNvSpPr txBox="1">
            <a:spLocks/>
          </p:cNvSpPr>
          <p:nvPr/>
        </p:nvSpPr>
        <p:spPr>
          <a:xfrm>
            <a:off x="3721536" y="197622"/>
            <a:ext cx="8071879" cy="160887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3200" b="1" i="0" u="none" strike="noStrike" kern="0" cap="none" spc="0" normalizeH="0" baseline="0" noProof="0" dirty="0">
                <a:ln>
                  <a:noFill/>
                </a:ln>
                <a:solidFill>
                  <a:srgbClr val="002060"/>
                </a:solidFill>
                <a:effectLst/>
                <a:uLnTx/>
                <a:uFillTx/>
                <a:latin typeface="Frutiger LT Std 65" panose="020B0602020204020204"/>
                <a:cs typeface="Arial"/>
                <a:sym typeface="Arial"/>
              </a:rPr>
              <a:t>2023 RPA/Automation/AI in Primary Care</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800"/>
              <a:buFontTx/>
              <a:buChar char="-"/>
              <a:tabLst/>
              <a:defRPr/>
            </a:pPr>
            <a:r>
              <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rPr>
              <a:t>RA Smartcard role for ‘robots’</a:t>
            </a:r>
          </a:p>
          <a:p>
            <a:pPr marL="342900" marR="0" lvl="0" indent="-342900" algn="l" defTabSz="914400" rtl="0" eaLnBrk="1" fontAlgn="auto" latinLnBrk="0" hangingPunct="1">
              <a:lnSpc>
                <a:spcPct val="100000"/>
              </a:lnSpc>
              <a:spcBef>
                <a:spcPts val="0"/>
              </a:spcBef>
              <a:spcAft>
                <a:spcPts val="0"/>
              </a:spcAft>
              <a:buClr>
                <a:srgbClr val="000000"/>
              </a:buClr>
              <a:buSzPts val="2800"/>
              <a:buFontTx/>
              <a:buChar char="-"/>
              <a:tabLst/>
              <a:defRPr/>
            </a:pPr>
            <a:r>
              <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rPr>
              <a:t>Barriers to requesting SNOMED codes for patient communication preferences (e.g. Instant messaging via WhatsApp)</a:t>
            </a:r>
          </a:p>
          <a:p>
            <a:pPr marL="342900" marR="0" lvl="0" indent="-342900" algn="l" defTabSz="914400" rtl="0" eaLnBrk="1" fontAlgn="auto" latinLnBrk="0" hangingPunct="1">
              <a:lnSpc>
                <a:spcPct val="100000"/>
              </a:lnSpc>
              <a:spcBef>
                <a:spcPts val="0"/>
              </a:spcBef>
              <a:spcAft>
                <a:spcPts val="0"/>
              </a:spcAft>
              <a:buClr>
                <a:srgbClr val="000000"/>
              </a:buClr>
              <a:buSzPts val="2800"/>
              <a:buFontTx/>
              <a:buChar char="-"/>
              <a:tabLst/>
              <a:defRPr/>
            </a:pPr>
            <a:r>
              <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rPr>
              <a:t>Move to increased </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rPr>
              <a:t>     MHRA regulation as</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400" b="1" i="0" u="none" strike="noStrike" kern="0" cap="none" spc="0" normalizeH="0" baseline="0" noProof="0" dirty="0">
                <a:ln>
                  <a:noFill/>
                </a:ln>
                <a:solidFill>
                  <a:srgbClr val="002060"/>
                </a:solidFill>
                <a:effectLst/>
                <a:uLnTx/>
                <a:uFillTx/>
                <a:latin typeface="Frutiger LT Std 65" panose="020B0602020204020204"/>
                <a:cs typeface="Arial"/>
                <a:sym typeface="Arial"/>
              </a:rPr>
              <a:t>     Medical Devices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Frutiger LT Std 65" panose="020B0602020204020204"/>
              <a:cs typeface="Arial"/>
              <a:sym typeface="Arial"/>
            </a:endParaRPr>
          </a:p>
        </p:txBody>
      </p:sp>
      <p:pic>
        <p:nvPicPr>
          <p:cNvPr id="9" name="Picture 8">
            <a:hlinkClick r:id="rId7"/>
            <a:extLst>
              <a:ext uri="{FF2B5EF4-FFF2-40B4-BE49-F238E27FC236}">
                <a16:creationId xmlns:a16="http://schemas.microsoft.com/office/drawing/2014/main" id="{492BA00B-BF96-4EE9-8779-667B0212CE62}"/>
              </a:ext>
            </a:extLst>
          </p:cNvPr>
          <p:cNvPicPr>
            <a:picLocks noChangeAspect="1"/>
          </p:cNvPicPr>
          <p:nvPr/>
        </p:nvPicPr>
        <p:blipFill>
          <a:blip r:embed="rId8"/>
          <a:stretch>
            <a:fillRect/>
          </a:stretch>
        </p:blipFill>
        <p:spPr>
          <a:xfrm>
            <a:off x="223849" y="30185"/>
            <a:ext cx="3395766" cy="6797629"/>
          </a:xfrm>
          <a:prstGeom prst="rect">
            <a:avLst/>
          </a:prstGeom>
        </p:spPr>
      </p:pic>
    </p:spTree>
    <p:extLst>
      <p:ext uri="{BB962C8B-B14F-4D97-AF65-F5344CB8AC3E}">
        <p14:creationId xmlns:p14="http://schemas.microsoft.com/office/powerpoint/2010/main" val="185896107"/>
      </p:ext>
    </p:extLst>
  </p:cSld>
  <p:clrMapOvr>
    <a:masterClrMapping/>
  </p:clrMapOvr>
  <mc:AlternateContent xmlns:mc="http://schemas.openxmlformats.org/markup-compatibility/2006" xmlns:p14="http://schemas.microsoft.com/office/powerpoint/2010/main">
    <mc:Choice Requires="p14">
      <p:transition spd="slow" p14:dur="2000" advTm="509036"/>
    </mc:Choice>
    <mc:Fallback xmlns="">
      <p:transition spd="slow" advTm="50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8A21DC-985D-46FD-BA07-7577B77B7A22}"/>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645E853E-EFDE-49F9-8C61-D3CFC744D309}"/>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568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Packaging and labeling Graphic design - Mac Laptop Png png download -  1260*756 - Free Transparent Logo png Download. - Clip Art Library">
            <a:extLst>
              <a:ext uri="{FF2B5EF4-FFF2-40B4-BE49-F238E27FC236}">
                <a16:creationId xmlns:a16="http://schemas.microsoft.com/office/drawing/2014/main" id="{2110D611-1594-4943-A6FC-8C5095E82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01209"/>
            <a:ext cx="7610355" cy="4566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BB16DB-129E-4689-9A94-E7BCEB5E7D1A}"/>
              </a:ext>
            </a:extLst>
          </p:cNvPr>
          <p:cNvPicPr>
            <a:picLocks noChangeAspect="1"/>
          </p:cNvPicPr>
          <p:nvPr/>
        </p:nvPicPr>
        <p:blipFill>
          <a:blip r:embed="rId6"/>
          <a:stretch>
            <a:fillRect/>
          </a:stretch>
        </p:blipFill>
        <p:spPr>
          <a:xfrm>
            <a:off x="0" y="0"/>
            <a:ext cx="12192000" cy="6858000"/>
          </a:xfrm>
          <a:prstGeom prst="rect">
            <a:avLst/>
          </a:prstGeom>
        </p:spPr>
      </p:pic>
      <p:sp>
        <p:nvSpPr>
          <p:cNvPr id="18" name="Title 2">
            <a:extLst>
              <a:ext uri="{FF2B5EF4-FFF2-40B4-BE49-F238E27FC236}">
                <a16:creationId xmlns:a16="http://schemas.microsoft.com/office/drawing/2014/main" id="{EBA0A86B-28C9-4F1E-88D2-D31D684B58A6}"/>
              </a:ext>
            </a:extLst>
          </p:cNvPr>
          <p:cNvSpPr>
            <a:spLocks noGrp="1"/>
          </p:cNvSpPr>
          <p:nvPr>
            <p:ph type="title" idx="4294967295"/>
          </p:nvPr>
        </p:nvSpPr>
        <p:spPr>
          <a:xfrm>
            <a:off x="68483" y="-90612"/>
            <a:ext cx="11606844" cy="823886"/>
          </a:xfrm>
        </p:spPr>
        <p:txBody>
          <a:bodyPr>
            <a:noAutofit/>
          </a:bodyPr>
          <a:lstStyle/>
          <a:p>
            <a:r>
              <a:rPr lang="en-GB" sz="3200" b="1" dirty="0">
                <a:solidFill>
                  <a:srgbClr val="002060"/>
                </a:solidFill>
                <a:latin typeface="Frutiger LT Std 65" panose="020B0602020204020204"/>
                <a:cs typeface="Arial"/>
              </a:rPr>
              <a:t>Present - NHSE ‘Register with a GP Surgery’ Online GP Registration</a:t>
            </a:r>
            <a:endParaRPr lang="en-US" sz="3200" dirty="0">
              <a:solidFill>
                <a:srgbClr val="002060"/>
              </a:solidFill>
              <a:latin typeface="Frutiger LT Std 65" panose="020B0602020204020204"/>
            </a:endParaRPr>
          </a:p>
        </p:txBody>
      </p:sp>
      <p:pic>
        <p:nvPicPr>
          <p:cNvPr id="2" name="GP Automate x 2">
            <a:hlinkClick r:id="" action="ppaction://media"/>
            <a:extLst>
              <a:ext uri="{FF2B5EF4-FFF2-40B4-BE49-F238E27FC236}">
                <a16:creationId xmlns:a16="http://schemas.microsoft.com/office/drawing/2014/main" id="{9A02B390-CD48-4D5E-8CE2-45EC416645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93380" y="955559"/>
            <a:ext cx="6802658" cy="4112552"/>
          </a:xfrm>
          <a:prstGeom prst="rect">
            <a:avLst/>
          </a:prstGeom>
        </p:spPr>
      </p:pic>
    </p:spTree>
    <p:extLst>
      <p:ext uri="{BB962C8B-B14F-4D97-AF65-F5344CB8AC3E}">
        <p14:creationId xmlns:p14="http://schemas.microsoft.com/office/powerpoint/2010/main" val="329362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CA897B-91B2-4FC6-AE34-3621F5EED07B}"/>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4B870562-A232-403F-80B0-28DEC94DDC3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5996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N">
  <a:themeElements>
    <a:clrScheme name="Hin">
      <a:dk1>
        <a:srgbClr val="2B434E"/>
      </a:dk1>
      <a:lt1>
        <a:srgbClr val="FFFFFF"/>
      </a:lt1>
      <a:dk2>
        <a:srgbClr val="939CA1"/>
      </a:dk2>
      <a:lt2>
        <a:srgbClr val="E7E6E6"/>
      </a:lt2>
      <a:accent1>
        <a:srgbClr val="492F92"/>
      </a:accent1>
      <a:accent2>
        <a:srgbClr val="00A0DB"/>
      </a:accent2>
      <a:accent3>
        <a:srgbClr val="939CA1"/>
      </a:accent3>
      <a:accent4>
        <a:srgbClr val="B0C61F"/>
      </a:accent4>
      <a:accent5>
        <a:srgbClr val="009F92"/>
      </a:accent5>
      <a:accent6>
        <a:srgbClr val="2B434E"/>
      </a:accent6>
      <a:hlink>
        <a:srgbClr val="00A0DB"/>
      </a:hlink>
      <a:folHlink>
        <a:srgbClr val="492F9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N-Powerpoint-Widescreen-2020" id="{8F18B74D-6139-F74D-A177-BA83D1E8CB4C}" vid="{F8D51A5F-F6AF-FE4C-8D19-80E05D42614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icture xmlns="e37e8048-7f47-46c3-9f5d-bf2bf54c9279">
      <Url xsi:nil="true"/>
      <Description xsi:nil="true"/>
    </Picture>
    <TaxCatchAll xmlns="812061dd-523a-47bf-9db5-a71fd49c94a4" xsi:nil="true"/>
    <lcf76f155ced4ddcb4097134ff3c332f xmlns="e37e8048-7f47-46c3-9f5d-bf2bf54c92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21" ma:contentTypeDescription="Create a new document." ma:contentTypeScope="" ma:versionID="dd6c4204f5074b5410a9afb8b5a8e5b9">
  <xsd:schema xmlns:xsd="http://www.w3.org/2001/XMLSchema" xmlns:xs="http://www.w3.org/2001/XMLSchema" xmlns:p="http://schemas.microsoft.com/office/2006/metadata/properties" xmlns:ns1="http://schemas.microsoft.com/sharepoint/v3" xmlns:ns2="e37e8048-7f47-46c3-9f5d-bf2bf54c9279" xmlns:ns3="812061dd-523a-47bf-9db5-a71fd49c94a4" targetNamespace="http://schemas.microsoft.com/office/2006/metadata/properties" ma:root="true" ma:fieldsID="d891b9df4695bf4b034ff6e5d348055e" ns1:_="" ns2:_="" ns3:_="">
    <xsd:import namespace="http://schemas.microsoft.com/sharepoint/v3"/>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icture"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icture" ma:index="21"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36c5f2-2d8c-4cc3-a61b-4b56d022d3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98d9916-7899-4a6c-b68a-d60d75cd35ea}" ma:internalName="TaxCatchAll" ma:showField="CatchAllData" ma:web="812061dd-523a-47bf-9db5-a71fd49c9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9F6C22-2675-4B74-A766-523485C7F75B}">
  <ds:schemaRefs>
    <ds:schemaRef ds:uri="e37e8048-7f47-46c3-9f5d-bf2bf54c9279"/>
    <ds:schemaRef ds:uri="http://purl.org/dc/terms/"/>
    <ds:schemaRef ds:uri="http://www.w3.org/XML/1998/namespace"/>
    <ds:schemaRef ds:uri="http://purl.org/dc/dcmitype/"/>
    <ds:schemaRef ds:uri="http://schemas.microsoft.com/office/2006/metadata/properties"/>
    <ds:schemaRef ds:uri="812061dd-523a-47bf-9db5-a71fd49c94a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30D07686-AA01-4E4D-882D-7E926A2F9F48}">
  <ds:schemaRefs>
    <ds:schemaRef ds:uri="http://schemas.microsoft.com/sharepoint/v3/contenttype/forms"/>
  </ds:schemaRefs>
</ds:datastoreItem>
</file>

<file path=customXml/itemProps3.xml><?xml version="1.0" encoding="utf-8"?>
<ds:datastoreItem xmlns:ds="http://schemas.openxmlformats.org/officeDocument/2006/customXml" ds:itemID="{5268C1FC-59EA-4E2D-B79A-B1D02ED99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7e8048-7f47-46c3-9f5d-bf2bf54c9279"/>
    <ds:schemaRef ds:uri="812061dd-523a-47bf-9db5-a71fd49c9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855</Words>
  <Application>Microsoft Office PowerPoint</Application>
  <PresentationFormat>Widescreen</PresentationFormat>
  <Paragraphs>208</Paragraphs>
  <Slides>9</Slides>
  <Notes>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vt:i4>
      </vt:variant>
    </vt:vector>
  </HeadingPairs>
  <TitlesOfParts>
    <vt:vector size="22" baseType="lpstr">
      <vt:lpstr>Arial</vt:lpstr>
      <vt:lpstr>Calibri</vt:lpstr>
      <vt:lpstr>Calibri Light</vt:lpstr>
      <vt:lpstr>Corbel</vt:lpstr>
      <vt:lpstr>Frutiger LT Std 65</vt:lpstr>
      <vt:lpstr>Gotham Rounded Bold</vt:lpstr>
      <vt:lpstr>Gotham Rounded Book</vt:lpstr>
      <vt:lpstr>Marlett</vt:lpstr>
      <vt:lpstr>Segoe UI Web (West European)</vt:lpstr>
      <vt:lpstr>Wingdings</vt:lpstr>
      <vt:lpstr>Office Theme</vt:lpstr>
      <vt:lpstr>HIN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 - NHSE ‘Register with a GP Surgery’ Online GP Registration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VIJAYADEVA, Shanker (NHS NORTH WEST LONDON ICB - W2U3Z)</dc:creator>
  <cp:lastModifiedBy>Gaius Dolor</cp:lastModifiedBy>
  <cp:revision>3</cp:revision>
  <dcterms:created xsi:type="dcterms:W3CDTF">2024-07-19T04:23:43Z</dcterms:created>
  <dcterms:modified xsi:type="dcterms:W3CDTF">2024-08-01T11:22:25Z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0x010100F532358C74A89A419650AD017E1FAC40</vt:lpwstr>
  </property>
</Properties>
</file>