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Layouts/slideLayout4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2" r:id="rId1"/>
    <p:sldMasterId id="2147483731" r:id="rId2"/>
    <p:sldMasterId id="2147483692" r:id="rId3"/>
    <p:sldMasterId id="2147483721" r:id="rId4"/>
    <p:sldMasterId id="2147483762" r:id="rId5"/>
  </p:sldMasterIdLst>
  <p:notesMasterIdLst>
    <p:notesMasterId r:id="rId21"/>
  </p:notesMasterIdLst>
  <p:handoutMasterIdLst>
    <p:handoutMasterId r:id="rId22"/>
  </p:handoutMasterIdLst>
  <p:sldIdLst>
    <p:sldId id="257" r:id="rId6"/>
    <p:sldId id="357" r:id="rId7"/>
    <p:sldId id="6045" r:id="rId8"/>
    <p:sldId id="6046" r:id="rId9"/>
    <p:sldId id="6047" r:id="rId10"/>
    <p:sldId id="6051" r:id="rId11"/>
    <p:sldId id="6050" r:id="rId12"/>
    <p:sldId id="6049" r:id="rId13"/>
    <p:sldId id="6052" r:id="rId14"/>
    <p:sldId id="6048" r:id="rId15"/>
    <p:sldId id="6054" r:id="rId16"/>
    <p:sldId id="6056" r:id="rId17"/>
    <p:sldId id="6055" r:id="rId18"/>
    <p:sldId id="362" r:id="rId19"/>
    <p:sldId id="35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bby Tiner" initials="AT" lastIdx="80" clrIdx="0"/>
  <p:cmAuthor id="2" name="Tom Keppeler" initials="TK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hiddenSlides="1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7F41"/>
    <a:srgbClr val="9A6ED1"/>
    <a:srgbClr val="62A5E5"/>
    <a:srgbClr val="00A99D"/>
    <a:srgbClr val="2D3541"/>
    <a:srgbClr val="617291"/>
    <a:srgbClr val="566682"/>
    <a:srgbClr val="48556B"/>
    <a:srgbClr val="2A323E"/>
    <a:srgbClr val="5A68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6C20566-04FE-445E-A7EE-B617327E59AC}" v="1" dt="2024-07-15T13:17:13.9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54" autoAdjust="0"/>
    <p:restoredTop sz="86360" autoAdjust="0"/>
  </p:normalViewPr>
  <p:slideViewPr>
    <p:cSldViewPr snapToGrid="0">
      <p:cViewPr varScale="1">
        <p:scale>
          <a:sx n="71" d="100"/>
          <a:sy n="71" d="100"/>
        </p:scale>
        <p:origin x="1334" y="5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135" d="100"/>
          <a:sy n="135" d="100"/>
        </p:scale>
        <p:origin x="2976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commentAuthors" Target="commentAuthor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ustomXml" Target="../customXml/item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859C3F-E7A3-F544-98B4-71884BB71DA0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10EEE-1157-D844-80C0-69A4EEFD76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39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61330" y="365760"/>
            <a:ext cx="6145348" cy="3457449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361330" y="4052236"/>
            <a:ext cx="6145348" cy="4437246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C3876F-BAE9-4330-AD82-15855A9823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303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1950" y="365125"/>
            <a:ext cx="6145213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Good afternoon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3876F-BAE9-4330-AD82-15855A98233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8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1950" y="365125"/>
            <a:ext cx="6145213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ts val="182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1200" b="1" dirty="0">
              <a:solidFill>
                <a:schemeClr val="tx1"/>
              </a:solidFill>
              <a:latin typeface="+mn-lt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D7AFB-A443-42AC-9375-550B941B517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9226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1950" y="365125"/>
            <a:ext cx="6145213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D7AFB-A443-42AC-9375-550B941B517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7151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1950" y="365125"/>
            <a:ext cx="6145213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D7AFB-A443-42AC-9375-550B941B517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122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61950" y="365125"/>
            <a:ext cx="6145213" cy="3457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7C3876F-BAE9-4330-AD82-15855A98233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435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Relationship Id="rId9" Type="http://schemas.openxmlformats.org/officeDocument/2006/relationships/image" Target="../media/image8.jpg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10" Type="http://schemas.openxmlformats.org/officeDocument/2006/relationships/image" Target="../media/image8.jpg"/><Relationship Id="rId4" Type="http://schemas.openxmlformats.org/officeDocument/2006/relationships/image" Target="../media/image3.jpeg"/><Relationship Id="rId9" Type="http://schemas.openxmlformats.org/officeDocument/2006/relationships/image" Target="../media/image9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10" Type="http://schemas.openxmlformats.org/officeDocument/2006/relationships/image" Target="../media/image8.jpg"/><Relationship Id="rId4" Type="http://schemas.openxmlformats.org/officeDocument/2006/relationships/image" Target="../media/image3.jpeg"/><Relationship Id="rId9" Type="http://schemas.openxmlformats.org/officeDocument/2006/relationships/image" Target="../media/image9.jp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Relationship Id="rId9" Type="http://schemas.openxmlformats.org/officeDocument/2006/relationships/image" Target="../media/image8.jpg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6.jpg"/><Relationship Id="rId4" Type="http://schemas.openxmlformats.org/officeDocument/2006/relationships/image" Target="../media/image11.jpg"/><Relationship Id="rId9" Type="http://schemas.openxmlformats.org/officeDocument/2006/relationships/image" Target="../media/image5.jpeg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9.jpg"/><Relationship Id="rId7" Type="http://schemas.openxmlformats.org/officeDocument/2006/relationships/image" Target="../media/image21.jp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8.jpg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9.jpg"/><Relationship Id="rId7" Type="http://schemas.openxmlformats.org/officeDocument/2006/relationships/image" Target="../media/image21.jp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3.jpg"/><Relationship Id="rId4" Type="http://schemas.openxmlformats.org/officeDocument/2006/relationships/image" Target="../media/image18.jpg"/><Relationship Id="rId9" Type="http://schemas.openxmlformats.org/officeDocument/2006/relationships/image" Target="../media/image8.jp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4.jpeg"/><Relationship Id="rId7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jpeg"/><Relationship Id="rId11" Type="http://schemas.openxmlformats.org/officeDocument/2006/relationships/image" Target="../media/image8.jpg"/><Relationship Id="rId5" Type="http://schemas.openxmlformats.org/officeDocument/2006/relationships/image" Target="../media/image12.jpeg"/><Relationship Id="rId10" Type="http://schemas.openxmlformats.org/officeDocument/2006/relationships/image" Target="../media/image28.emf"/><Relationship Id="rId4" Type="http://schemas.openxmlformats.org/officeDocument/2006/relationships/image" Target="../media/image25.emf"/><Relationship Id="rId9" Type="http://schemas.openxmlformats.org/officeDocument/2006/relationships/image" Target="../media/image27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g"/><Relationship Id="rId9" Type="http://schemas.openxmlformats.org/officeDocument/2006/relationships/image" Target="../media/image8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6.jpg"/><Relationship Id="rId4" Type="http://schemas.openxmlformats.org/officeDocument/2006/relationships/image" Target="../media/image11.jpg"/><Relationship Id="rId9" Type="http://schemas.openxmlformats.org/officeDocument/2006/relationships/image" Target="../media/image5.jpe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9.jpg"/><Relationship Id="rId7" Type="http://schemas.openxmlformats.org/officeDocument/2006/relationships/image" Target="../media/image21.jp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Relationship Id="rId9" Type="http://schemas.openxmlformats.org/officeDocument/2006/relationships/image" Target="../media/image8.jp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image" Target="../media/image9.jpg"/><Relationship Id="rId7" Type="http://schemas.openxmlformats.org/officeDocument/2006/relationships/image" Target="../media/image21.jp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10" Type="http://schemas.openxmlformats.org/officeDocument/2006/relationships/image" Target="../media/image23.jpg"/><Relationship Id="rId4" Type="http://schemas.openxmlformats.org/officeDocument/2006/relationships/image" Target="../media/image18.jpg"/><Relationship Id="rId9" Type="http://schemas.openxmlformats.org/officeDocument/2006/relationships/image" Target="../media/image8.jp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Gener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>
            <a:extLst>
              <a:ext uri="{FF2B5EF4-FFF2-40B4-BE49-F238E27FC236}">
                <a16:creationId xmlns:a16="http://schemas.microsoft.com/office/drawing/2014/main" id="{AE374B0D-9423-8143-B58D-EA768C2119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18390" y="2082346"/>
            <a:ext cx="2571751" cy="1998836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A4A4F0E-7452-B941-8A94-36148F97E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95930" y="5358050"/>
            <a:ext cx="2237213" cy="149995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26A96EB0-5A0D-3546-8B98-9D4ECA11C9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912012" y="5354364"/>
            <a:ext cx="2097910" cy="1398606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F44C4A0-419B-484C-830A-261C82E0B7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247186" y="172105"/>
            <a:ext cx="6032500" cy="57785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CE66E6F9-378A-ED43-99B6-F83963B80BF7}"/>
              </a:ext>
            </a:extLst>
          </p:cNvPr>
          <p:cNvSpPr/>
          <p:nvPr userDrawn="1"/>
        </p:nvSpPr>
        <p:spPr>
          <a:xfrm>
            <a:off x="321734" y="252474"/>
            <a:ext cx="11590865" cy="1957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E537C90-0EB8-2F4D-B5F1-A029B56586A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444079" y="4131260"/>
            <a:ext cx="3651879" cy="243034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48692EE-BF09-0D4F-8CC9-1C0650FEB13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rot="16200000">
            <a:off x="-172925" y="2973346"/>
            <a:ext cx="3404858" cy="250282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D8EDA81-A31A-A443-AD0E-80AB7456FDA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312582" y="5578974"/>
            <a:ext cx="1511536" cy="101615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E7C206F-C14C-BA44-9C9E-8148590909A7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F60BFE7-933A-E44C-8BDC-059CA20B3657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15E8201-CDF4-D84C-A8A6-23377F704608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028BFA2-3858-D244-B24B-6D3D4DBB8818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79A60FF-A28A-0E4B-AA8F-2077C4F2C2F7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1F2C7B1-53DF-0B4B-89DD-9C97F789B006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FA17B98-5842-7C46-BDBA-1519126DC1F8}"/>
              </a:ext>
            </a:extLst>
          </p:cNvPr>
          <p:cNvSpPr/>
          <p:nvPr userDrawn="1"/>
        </p:nvSpPr>
        <p:spPr>
          <a:xfrm>
            <a:off x="7627740" y="5996554"/>
            <a:ext cx="2095901" cy="59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4400CC9-00D3-AA4F-B6F1-F1A2F480246E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id="{08A7C18B-E5BB-BF4F-B44B-0ECACBFDF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009" y="658266"/>
            <a:ext cx="5106003" cy="1112140"/>
          </a:xfrm>
          <a:noFill/>
        </p:spPr>
        <p:txBody>
          <a:bodyPr anchor="t" anchorCtr="0">
            <a:noAutofit/>
          </a:bodyPr>
          <a:lstStyle>
            <a:lvl1pPr algn="l">
              <a:defRPr sz="44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(44pt)</a:t>
            </a:r>
          </a:p>
        </p:txBody>
      </p:sp>
      <p:sp>
        <p:nvSpPr>
          <p:cNvPr id="125" name="Subtitle 2">
            <a:extLst>
              <a:ext uri="{FF2B5EF4-FFF2-40B4-BE49-F238E27FC236}">
                <a16:creationId xmlns:a16="http://schemas.microsoft.com/office/drawing/2014/main" id="{3AAFBBAD-FFFF-144B-B731-F795E943EB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5209" y="2571722"/>
            <a:ext cx="4409718" cy="441659"/>
          </a:xfrm>
        </p:spPr>
        <p:txBody>
          <a:bodyPr>
            <a:sp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(28pt)</a:t>
            </a:r>
          </a:p>
        </p:txBody>
      </p:sp>
      <p:sp>
        <p:nvSpPr>
          <p:cNvPr id="126" name="Text Placeholder 5">
            <a:extLst>
              <a:ext uri="{FF2B5EF4-FFF2-40B4-BE49-F238E27FC236}">
                <a16:creationId xmlns:a16="http://schemas.microsoft.com/office/drawing/2014/main" id="{E103BACE-4ACB-C949-8B74-0B571146E2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209" y="3130352"/>
            <a:ext cx="4409718" cy="189283"/>
          </a:xfrm>
        </p:spPr>
        <p:txBody>
          <a:bodyPr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pPr lvl="0"/>
            <a:r>
              <a:rPr lang="en-US" dirty="0"/>
              <a:t>Presenter Title (12PT)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9044901" y="954740"/>
            <a:ext cx="2367567" cy="63261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6E13A52-0441-9843-9065-E7743EC38145}"/>
              </a:ext>
            </a:extLst>
          </p:cNvPr>
          <p:cNvGrpSpPr/>
          <p:nvPr userDrawn="1"/>
        </p:nvGrpSpPr>
        <p:grpSpPr>
          <a:xfrm>
            <a:off x="245681" y="246579"/>
            <a:ext cx="11700641" cy="6373709"/>
            <a:chOff x="245681" y="246579"/>
            <a:chExt cx="11700641" cy="637370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B8F02F1-B7BF-E04C-873E-763C320E157D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9EC4094-0F6B-3F46-AD7E-11497D83B944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06541CD-65B6-7E4D-8FDB-0BCB7F436624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696B63-7E70-1B4F-A96E-79847B0B0D45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17AEC3A-0FEE-B446-8A9E-475FF095873F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AB33828-ABB9-A549-85DB-3297EF7C1668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0121703-C3DA-9145-BE5D-2247775EB15F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1EB1D2A-1439-CD40-BECC-404B28C2D138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326BCA9-4820-704A-9E92-E694291F7689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E8DA50D-D461-C749-89C4-0BFD10FC3A53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AF19BB7-3761-A74B-B139-A584CC89697B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64E913B-84C6-4E47-96D6-6EDDFB0B8151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ADFA657-6EC8-164E-BC91-A1A12CFCEFCC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40DEDBC-6412-FE4F-87EF-A371ECB743BB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C3510CA-A9A5-6040-A633-7581F1161E5A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6802C62-AFBC-3F47-8DD8-2DFE7249E32C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66427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3654-6B08-42E4-9A0C-797E0511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0FA7A-2090-4F19-B8BA-147E2979A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7" y="1412997"/>
            <a:ext cx="3546482" cy="44067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3E3F1-3C93-47BB-ABBA-E74A78AA2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3718" y="1412997"/>
            <a:ext cx="3544564" cy="44067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5B47A-66F4-453A-A8ED-E9E01E3E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20A71404-69A5-45B6-A2FA-04E08F320E5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8320" y="1412997"/>
            <a:ext cx="3546477" cy="44067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844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3654-6B08-42E4-9A0C-797E0511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0FA7A-2090-4F19-B8BA-147E2979A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7" y="1412997"/>
            <a:ext cx="2580329" cy="44067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3E3F1-3C93-47BB-ABBA-E74A78AA2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6455" y="1412997"/>
            <a:ext cx="2578410" cy="44067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5B47A-66F4-453A-A8ED-E9E01E3E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20A71404-69A5-45B6-A2FA-04E08F320E5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256018" y="1412997"/>
            <a:ext cx="2578415" cy="44067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1B13753-7B7A-4BCB-8A04-E2CAD8BC9AF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145586" y="1412997"/>
            <a:ext cx="2589212" cy="44067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642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8450F-2939-40BB-A926-D9D78513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74504-C99A-45C9-8BEA-707080C93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2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972CA9-CF1C-451C-A31A-176779B1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9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DF316B0-5232-4272-ACA5-A0A441C70B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9E41287-15B4-4D76-9024-2EFFF9131479}"/>
                </a:ext>
              </a:extLst>
            </p:cNvPr>
            <p:cNvCxnSpPr/>
            <p:nvPr userDrawn="1"/>
          </p:nvCxnSpPr>
          <p:spPr>
            <a:xfrm>
              <a:off x="457200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6F0CD9-5AAF-428A-A909-ED45D55B32DD}"/>
                </a:ext>
              </a:extLst>
            </p:cNvPr>
            <p:cNvCxnSpPr/>
            <p:nvPr userDrawn="1"/>
          </p:nvCxnSpPr>
          <p:spPr>
            <a:xfrm>
              <a:off x="11734800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E782274-23AC-46DA-B0EF-58963B578B4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457200"/>
              <a:ext cx="1219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FC9C555-C386-4586-A67F-B17FBA02CD0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6172200"/>
              <a:ext cx="1219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11ACDAD-DD67-4E67-95E1-5D796F3AFDF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6629401"/>
              <a:ext cx="1219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9092165-6319-47CF-8C42-FB33F90F6313}"/>
              </a:ext>
            </a:extLst>
          </p:cNvPr>
          <p:cNvSpPr/>
          <p:nvPr userDrawn="1"/>
        </p:nvSpPr>
        <p:spPr>
          <a:xfrm>
            <a:off x="457197" y="457201"/>
            <a:ext cx="11277601" cy="498598"/>
          </a:xfrm>
          <a:prstGeom prst="rect">
            <a:avLst/>
          </a:prstGeom>
          <a:solidFill>
            <a:schemeClr val="accent6">
              <a:lumMod val="20000"/>
              <a:lumOff val="80000"/>
              <a:alpha val="16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A4214B-3C8C-4EF5-9D7C-7D84D931E0CE}"/>
              </a:ext>
            </a:extLst>
          </p:cNvPr>
          <p:cNvGrpSpPr/>
          <p:nvPr userDrawn="1"/>
        </p:nvGrpSpPr>
        <p:grpSpPr>
          <a:xfrm>
            <a:off x="457197" y="1412997"/>
            <a:ext cx="11277601" cy="4406778"/>
            <a:chOff x="457197" y="1412997"/>
            <a:chExt cx="11277601" cy="440677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11920-7715-4BEE-B9C4-E2C288B166E1}"/>
                </a:ext>
              </a:extLst>
            </p:cNvPr>
            <p:cNvSpPr/>
            <p:nvPr userDrawn="1"/>
          </p:nvSpPr>
          <p:spPr>
            <a:xfrm>
              <a:off x="457197" y="1412998"/>
              <a:ext cx="11277601" cy="4406777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16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645587-57C3-470F-963A-9C70816756CE}"/>
                </a:ext>
              </a:extLst>
            </p:cNvPr>
            <p:cNvSpPr/>
            <p:nvPr userDrawn="1"/>
          </p:nvSpPr>
          <p:spPr>
            <a:xfrm>
              <a:off x="1105225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9C8EF24-353C-4BEC-B5C9-13D427441015}"/>
                </a:ext>
              </a:extLst>
            </p:cNvPr>
            <p:cNvSpPr/>
            <p:nvPr userDrawn="1"/>
          </p:nvSpPr>
          <p:spPr>
            <a:xfrm>
              <a:off x="2071376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21277A-8BFF-462D-A582-AAC201D3A954}"/>
                </a:ext>
              </a:extLst>
            </p:cNvPr>
            <p:cNvSpPr/>
            <p:nvPr userDrawn="1"/>
          </p:nvSpPr>
          <p:spPr>
            <a:xfrm>
              <a:off x="3037527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19A1C93-F55E-473E-AAEF-9CF0DED559AA}"/>
                </a:ext>
              </a:extLst>
            </p:cNvPr>
            <p:cNvSpPr/>
            <p:nvPr userDrawn="1"/>
          </p:nvSpPr>
          <p:spPr>
            <a:xfrm>
              <a:off x="4003678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50EE76-0A0E-45F0-ABA6-38947524C093}"/>
                </a:ext>
              </a:extLst>
            </p:cNvPr>
            <p:cNvSpPr/>
            <p:nvPr userDrawn="1"/>
          </p:nvSpPr>
          <p:spPr>
            <a:xfrm>
              <a:off x="4969829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3A1CF24-6C0C-42DB-BAA6-B6903EF2DCDC}"/>
                </a:ext>
              </a:extLst>
            </p:cNvPr>
            <p:cNvSpPr/>
            <p:nvPr userDrawn="1"/>
          </p:nvSpPr>
          <p:spPr>
            <a:xfrm>
              <a:off x="5935980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D093B92-F27D-4DB4-95E0-9E1509AA9D98}"/>
                </a:ext>
              </a:extLst>
            </p:cNvPr>
            <p:cNvSpPr/>
            <p:nvPr userDrawn="1"/>
          </p:nvSpPr>
          <p:spPr>
            <a:xfrm>
              <a:off x="6902131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1E96086-C39D-4670-9C8A-E23BD373C526}"/>
                </a:ext>
              </a:extLst>
            </p:cNvPr>
            <p:cNvSpPr/>
            <p:nvPr userDrawn="1"/>
          </p:nvSpPr>
          <p:spPr>
            <a:xfrm>
              <a:off x="7868282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1F3ADA-165F-4607-BB44-714F8F8903E8}"/>
                </a:ext>
              </a:extLst>
            </p:cNvPr>
            <p:cNvSpPr/>
            <p:nvPr userDrawn="1"/>
          </p:nvSpPr>
          <p:spPr>
            <a:xfrm>
              <a:off x="8834433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835B2D1-35EA-4C2C-8198-058E710CFAAF}"/>
                </a:ext>
              </a:extLst>
            </p:cNvPr>
            <p:cNvSpPr/>
            <p:nvPr userDrawn="1"/>
          </p:nvSpPr>
          <p:spPr>
            <a:xfrm>
              <a:off x="9800584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468487-0E8B-4C7B-B1B7-5A70FF1A32A6}"/>
                </a:ext>
              </a:extLst>
            </p:cNvPr>
            <p:cNvSpPr/>
            <p:nvPr userDrawn="1"/>
          </p:nvSpPr>
          <p:spPr>
            <a:xfrm>
              <a:off x="10766735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69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8450F-2939-40BB-A926-D9D78513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74504-C99A-45C9-8BEA-707080C93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972CA9-CF1C-451C-A31A-176779B1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20013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 (Gener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Picture 86">
            <a:extLst>
              <a:ext uri="{FF2B5EF4-FFF2-40B4-BE49-F238E27FC236}">
                <a16:creationId xmlns:a16="http://schemas.microsoft.com/office/drawing/2014/main" id="{AE374B0D-9423-8143-B58D-EA768C2119C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18390" y="2082346"/>
            <a:ext cx="2571751" cy="1998836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6A4A4F0E-7452-B941-8A94-36148F97EF8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95930" y="5358050"/>
            <a:ext cx="2237213" cy="149995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26A96EB0-5A0D-3546-8B98-9D4ECA11C90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912012" y="5354364"/>
            <a:ext cx="2097910" cy="1398606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F44C4A0-419B-484C-830A-261C82E0B76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247186" y="172105"/>
            <a:ext cx="6032500" cy="57785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CE66E6F9-378A-ED43-99B6-F83963B80BF7}"/>
              </a:ext>
            </a:extLst>
          </p:cNvPr>
          <p:cNvSpPr/>
          <p:nvPr userDrawn="1"/>
        </p:nvSpPr>
        <p:spPr>
          <a:xfrm>
            <a:off x="321734" y="252474"/>
            <a:ext cx="11590865" cy="1957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92" name="Picture 91">
            <a:extLst>
              <a:ext uri="{FF2B5EF4-FFF2-40B4-BE49-F238E27FC236}">
                <a16:creationId xmlns:a16="http://schemas.microsoft.com/office/drawing/2014/main" id="{6E537C90-0EB8-2F4D-B5F1-A029B56586A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444079" y="4131260"/>
            <a:ext cx="3651879" cy="2430344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48692EE-BF09-0D4F-8CC9-1C0650FEB13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rot="16200000">
            <a:off x="-172925" y="2973346"/>
            <a:ext cx="3404858" cy="2502825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D8EDA81-A31A-A443-AD0E-80AB7456FDA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312582" y="5578974"/>
            <a:ext cx="1511536" cy="1016159"/>
          </a:xfrm>
          <a:prstGeom prst="rect">
            <a:avLst/>
          </a:prstGeom>
        </p:spPr>
      </p:pic>
      <p:sp>
        <p:nvSpPr>
          <p:cNvPr id="95" name="Rectangle 94">
            <a:extLst>
              <a:ext uri="{FF2B5EF4-FFF2-40B4-BE49-F238E27FC236}">
                <a16:creationId xmlns:a16="http://schemas.microsoft.com/office/drawing/2014/main" id="{8E7C206F-C14C-BA44-9C9E-8148590909A7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AF60BFE7-933A-E44C-8BDC-059CA20B3657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15E8201-CDF4-D84C-A8A6-23377F704608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3028BFA2-3858-D244-B24B-6D3D4DBB8818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79A60FF-A28A-0E4B-AA8F-2077C4F2C2F7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1F2C7B1-53DF-0B4B-89DD-9C97F789B006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0FA17B98-5842-7C46-BDBA-1519126DC1F8}"/>
              </a:ext>
            </a:extLst>
          </p:cNvPr>
          <p:cNvSpPr/>
          <p:nvPr userDrawn="1"/>
        </p:nvSpPr>
        <p:spPr>
          <a:xfrm>
            <a:off x="7627740" y="5996554"/>
            <a:ext cx="2095901" cy="59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34400CC9-00D3-AA4F-B6F1-F1A2F480246E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sp>
        <p:nvSpPr>
          <p:cNvPr id="124" name="Title 1">
            <a:extLst>
              <a:ext uri="{FF2B5EF4-FFF2-40B4-BE49-F238E27FC236}">
                <a16:creationId xmlns:a16="http://schemas.microsoft.com/office/drawing/2014/main" id="{08A7C18B-E5BB-BF4F-B44B-0ECACBFDF33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009" y="658266"/>
            <a:ext cx="5106003" cy="1112140"/>
          </a:xfrm>
          <a:noFill/>
        </p:spPr>
        <p:txBody>
          <a:bodyPr anchor="t" anchorCtr="0">
            <a:noAutofit/>
          </a:bodyPr>
          <a:lstStyle>
            <a:lvl1pPr algn="l">
              <a:defRPr sz="44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(44pt)</a:t>
            </a:r>
          </a:p>
        </p:txBody>
      </p:sp>
      <p:sp>
        <p:nvSpPr>
          <p:cNvPr id="125" name="Subtitle 2">
            <a:extLst>
              <a:ext uri="{FF2B5EF4-FFF2-40B4-BE49-F238E27FC236}">
                <a16:creationId xmlns:a16="http://schemas.microsoft.com/office/drawing/2014/main" id="{3AAFBBAD-FFFF-144B-B731-F795E943EB6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5209" y="2571722"/>
            <a:ext cx="4409718" cy="441659"/>
          </a:xfrm>
        </p:spPr>
        <p:txBody>
          <a:bodyPr>
            <a:sp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(28pt)</a:t>
            </a:r>
          </a:p>
        </p:txBody>
      </p:sp>
      <p:sp>
        <p:nvSpPr>
          <p:cNvPr id="126" name="Text Placeholder 5">
            <a:extLst>
              <a:ext uri="{FF2B5EF4-FFF2-40B4-BE49-F238E27FC236}">
                <a16:creationId xmlns:a16="http://schemas.microsoft.com/office/drawing/2014/main" id="{E103BACE-4ACB-C949-8B74-0B571146E27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209" y="3130352"/>
            <a:ext cx="4409718" cy="189283"/>
          </a:xfrm>
        </p:spPr>
        <p:txBody>
          <a:bodyPr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pPr lvl="0"/>
            <a:r>
              <a:rPr lang="en-US" dirty="0"/>
              <a:t>Presenter Title (12PT)</a:t>
            </a:r>
          </a:p>
        </p:txBody>
      </p:sp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9"/>
          <a:srcRect/>
          <a:stretch/>
        </p:blipFill>
        <p:spPr>
          <a:xfrm>
            <a:off x="9044901" y="954740"/>
            <a:ext cx="2367567" cy="632614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46E13A52-0441-9843-9065-E7743EC38145}"/>
              </a:ext>
            </a:extLst>
          </p:cNvPr>
          <p:cNvGrpSpPr/>
          <p:nvPr userDrawn="1"/>
        </p:nvGrpSpPr>
        <p:grpSpPr>
          <a:xfrm>
            <a:off x="245681" y="246579"/>
            <a:ext cx="11700641" cy="6373709"/>
            <a:chOff x="245681" y="246579"/>
            <a:chExt cx="11700641" cy="637370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B8F02F1-B7BF-E04C-873E-763C320E157D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9EC4094-0F6B-3F46-AD7E-11497D83B944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C06541CD-65B6-7E4D-8FDB-0BCB7F436624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87696B63-7E70-1B4F-A96E-79847B0B0D45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17AEC3A-0FEE-B446-8A9E-475FF095873F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AB33828-ABB9-A549-85DB-3297EF7C1668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0121703-C3DA-9145-BE5D-2247775EB15F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1EB1D2A-1439-CD40-BECC-404B28C2D138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C326BCA9-4820-704A-9E92-E694291F7689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E8DA50D-D461-C749-89C4-0BFD10FC3A53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9AF19BB7-3761-A74B-B139-A584CC89697B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764E913B-84C6-4E47-96D6-6EDDFB0B8151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ADFA657-6EC8-164E-BC91-A1A12CFCEFCC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C40DEDBC-6412-FE4F-87EF-A371ECB743BB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5C3510CA-A9A5-6040-A633-7581F1161E5A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96802C62-AFBC-3F47-8DD8-2DFE7249E32C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0282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(Gener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77DB5BB4-E6AF-4349-A1BB-F05E83F21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18390" y="2082346"/>
            <a:ext cx="2571751" cy="199883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AC25C38-8136-494F-96C2-19F16D2313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95930" y="5358050"/>
            <a:ext cx="2237213" cy="149995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AE792E9-01AE-4A44-A5F7-EE2A0A2D89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912012" y="5354364"/>
            <a:ext cx="2097910" cy="139860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95F5533-1E92-704D-B8BA-BCEEDDB16AA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247186" y="172105"/>
            <a:ext cx="6032500" cy="57785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3FA86AE-87FA-7743-AF7D-1401B1CE8770}"/>
              </a:ext>
            </a:extLst>
          </p:cNvPr>
          <p:cNvSpPr/>
          <p:nvPr userDrawn="1"/>
        </p:nvSpPr>
        <p:spPr>
          <a:xfrm>
            <a:off x="321734" y="252474"/>
            <a:ext cx="11590865" cy="1957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84765AAA-CD95-C14F-8DD3-648EE61BE84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444079" y="4131260"/>
            <a:ext cx="3651879" cy="243034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E54367D-8B49-5544-B0EA-56E0273881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rot="16200000">
            <a:off x="-172925" y="2973346"/>
            <a:ext cx="3404858" cy="250282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030EBFB7-3B96-9245-85C0-2F2735B3560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312582" y="5578974"/>
            <a:ext cx="1511536" cy="1016159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C7ADF589-2CD4-6145-B366-3BF404EF847A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CA9A981-1DB0-3341-B266-68C03F7ED943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1860DA3-0209-494B-932A-182EC34C5826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43854E7-960B-D844-96BD-665DB28D4D87}"/>
              </a:ext>
            </a:extLst>
          </p:cNvPr>
          <p:cNvSpPr/>
          <p:nvPr userDrawn="1"/>
        </p:nvSpPr>
        <p:spPr>
          <a:xfrm>
            <a:off x="7627740" y="5996554"/>
            <a:ext cx="2095901" cy="59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79A60FF-A28A-0E4B-AA8F-2077C4F2C2F7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1F2C7B1-53DF-0B4B-89DD-9C97F789B006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935BB6A-C39A-4C45-83F4-CD4AB42B7B11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BCB33BF-E038-E64E-B860-65F195313691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91EC13C-429C-E047-8362-69A87EFE8BBC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74" name="Title 4">
            <a:extLst>
              <a:ext uri="{FF2B5EF4-FFF2-40B4-BE49-F238E27FC236}">
                <a16:creationId xmlns:a16="http://schemas.microsoft.com/office/drawing/2014/main" id="{82A3894B-CD70-7C47-B0F0-AC3EFBB157DB}"/>
              </a:ext>
            </a:extLst>
          </p:cNvPr>
          <p:cNvSpPr txBox="1">
            <a:spLocks/>
          </p:cNvSpPr>
          <p:nvPr userDrawn="1"/>
        </p:nvSpPr>
        <p:spPr>
          <a:xfrm>
            <a:off x="772418" y="625387"/>
            <a:ext cx="4732643" cy="136573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0000"/>
              </a:solidFill>
              <a:latin typeface="Gotham Black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64050DF-A9E6-0F4A-AA6B-96571FC48313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C364E20D-EDDC-0F4F-975C-9B883B42C8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5627" y="2932678"/>
            <a:ext cx="3360685" cy="514083"/>
          </a:xfrm>
          <a:noFill/>
        </p:spPr>
        <p:txBody>
          <a:bodyPr anchor="t" anchorCtr="0">
            <a:noAutofit/>
          </a:bodyPr>
          <a:lstStyle>
            <a:lvl1pPr algn="l">
              <a:defRPr sz="36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Thank you.</a:t>
            </a:r>
          </a:p>
        </p:txBody>
      </p:sp>
      <p:pic>
        <p:nvPicPr>
          <p:cNvPr id="57" name="Picture 56" descr="A flock of seagulls hanging from a wire&#10;&#10;Description automatically generated">
            <a:extLst>
              <a:ext uri="{FF2B5EF4-FFF2-40B4-BE49-F238E27FC236}">
                <a16:creationId xmlns:a16="http://schemas.microsoft.com/office/drawing/2014/main" id="{22D1B0FE-F6FA-8F44-8F63-A35FEB03B2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30909" b="22029"/>
          <a:stretch/>
        </p:blipFill>
        <p:spPr>
          <a:xfrm>
            <a:off x="287107" y="296396"/>
            <a:ext cx="8276300" cy="189152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9AF6826-9A0F-AE40-BB14-F2360729006D}"/>
              </a:ext>
            </a:extLst>
          </p:cNvPr>
          <p:cNvGrpSpPr/>
          <p:nvPr userDrawn="1"/>
        </p:nvGrpSpPr>
        <p:grpSpPr>
          <a:xfrm>
            <a:off x="245681" y="246579"/>
            <a:ext cx="11700641" cy="6373709"/>
            <a:chOff x="245681" y="246579"/>
            <a:chExt cx="11700641" cy="637370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7EDA1E9-A241-9744-A7D6-BC838327AACD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297481B-255B-574B-A6FC-593C91AC104E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04E8147-2E9B-1841-9BC6-41862B9CAE2B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8257105-CAAA-E44E-9D8D-A1FB186DE2AC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0E31B1E-3971-C54E-AE68-38737C15B18F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4DC38E8-F9D2-5E4B-ADEF-291C6FD511E5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51103D8-D8F7-AB4D-A876-3CBA0FF8FB70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762926C-014A-1F47-8354-BD3A1CB7C0CD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241C1C2-106E-5C46-B4FE-CCCA3B16E824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A555AE3-59DF-E14C-B8D6-F7331EF6B755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9907335-B7AB-4C4B-A8D3-ABEFADFDF9EF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73B933F-2090-D545-AFD1-4E64EDA612F8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1B58282-0031-D34D-A914-6BCB89C65493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BABF101-7B0F-9C4A-A32F-D885B39E7553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B040D2B-8ACB-8D49-8821-22E1288ADF7B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44B1446-A7D1-C747-9A3C-8E8D39AFA56A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4E0A9DDE-ACF9-244B-B7C4-0D8F3605DA7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9044901" y="954740"/>
            <a:ext cx="2367567" cy="63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0220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losing (General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>
            <a:extLst>
              <a:ext uri="{FF2B5EF4-FFF2-40B4-BE49-F238E27FC236}">
                <a16:creationId xmlns:a16="http://schemas.microsoft.com/office/drawing/2014/main" id="{77DB5BB4-E6AF-4349-A1BB-F05E83F21B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418390" y="2082346"/>
            <a:ext cx="2571751" cy="1998836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AAC25C38-8136-494F-96C2-19F16D23131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695930" y="5358050"/>
            <a:ext cx="2237213" cy="1499950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DAE792E9-01AE-4A44-A5F7-EE2A0A2D897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5912012" y="5354364"/>
            <a:ext cx="2097910" cy="1398606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95F5533-1E92-704D-B8BA-BCEEDDB16AA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4247186" y="172105"/>
            <a:ext cx="6032500" cy="57785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A3FA86AE-87FA-7743-AF7D-1401B1CE8770}"/>
              </a:ext>
            </a:extLst>
          </p:cNvPr>
          <p:cNvSpPr/>
          <p:nvPr userDrawn="1"/>
        </p:nvSpPr>
        <p:spPr>
          <a:xfrm>
            <a:off x="321734" y="252474"/>
            <a:ext cx="11590865" cy="1957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84765AAA-CD95-C14F-8DD3-648EE61BE84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444079" y="4131260"/>
            <a:ext cx="3651879" cy="243034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7E54367D-8B49-5544-B0EA-56E02738818C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 rot="16200000">
            <a:off x="-172925" y="2973346"/>
            <a:ext cx="3404858" cy="2502825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030EBFB7-3B96-9245-85C0-2F2735B3560C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rcRect/>
          <a:stretch/>
        </p:blipFill>
        <p:spPr>
          <a:xfrm>
            <a:off x="1312582" y="5578974"/>
            <a:ext cx="1511536" cy="1016159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C7ADF589-2CD4-6145-B366-3BF404EF847A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1CA9A981-1DB0-3341-B266-68C03F7ED943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F1860DA3-0209-494B-932A-182EC34C5826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543854E7-960B-D844-96BD-665DB28D4D87}"/>
              </a:ext>
            </a:extLst>
          </p:cNvPr>
          <p:cNvSpPr/>
          <p:nvPr userDrawn="1"/>
        </p:nvSpPr>
        <p:spPr>
          <a:xfrm>
            <a:off x="7627740" y="5996554"/>
            <a:ext cx="2095901" cy="59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479A60FF-A28A-0E4B-AA8F-2077C4F2C2F7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91F2C7B1-53DF-0B4B-89DD-9C97F789B006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6935BB6A-C39A-4C45-83F4-CD4AB42B7B11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1BCB33BF-E038-E64E-B860-65F195313691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C91EC13C-429C-E047-8362-69A87EFE8BBC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74" name="Title 4">
            <a:extLst>
              <a:ext uri="{FF2B5EF4-FFF2-40B4-BE49-F238E27FC236}">
                <a16:creationId xmlns:a16="http://schemas.microsoft.com/office/drawing/2014/main" id="{82A3894B-CD70-7C47-B0F0-AC3EFBB157DB}"/>
              </a:ext>
            </a:extLst>
          </p:cNvPr>
          <p:cNvSpPr txBox="1">
            <a:spLocks/>
          </p:cNvSpPr>
          <p:nvPr userDrawn="1"/>
        </p:nvSpPr>
        <p:spPr>
          <a:xfrm>
            <a:off x="772418" y="625387"/>
            <a:ext cx="4732643" cy="136573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0000"/>
              </a:solidFill>
              <a:latin typeface="Gotham Black" pitchFamily="2" charset="0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64050DF-A9E6-0F4A-AA6B-96571FC48313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C364E20D-EDDC-0F4F-975C-9B883B42C8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5627" y="2932678"/>
            <a:ext cx="3360685" cy="514083"/>
          </a:xfrm>
          <a:noFill/>
        </p:spPr>
        <p:txBody>
          <a:bodyPr anchor="t" anchorCtr="0">
            <a:noAutofit/>
          </a:bodyPr>
          <a:lstStyle>
            <a:lvl1pPr algn="l">
              <a:defRPr sz="36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Thank you.</a:t>
            </a:r>
          </a:p>
        </p:txBody>
      </p:sp>
      <p:pic>
        <p:nvPicPr>
          <p:cNvPr id="57" name="Picture 56" descr="A flock of seagulls hanging from a wire&#10;&#10;Description automatically generated">
            <a:extLst>
              <a:ext uri="{FF2B5EF4-FFF2-40B4-BE49-F238E27FC236}">
                <a16:creationId xmlns:a16="http://schemas.microsoft.com/office/drawing/2014/main" id="{22D1B0FE-F6FA-8F44-8F63-A35FEB03B2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30909" b="22029"/>
          <a:stretch/>
        </p:blipFill>
        <p:spPr>
          <a:xfrm>
            <a:off x="287107" y="296396"/>
            <a:ext cx="8276300" cy="1891521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69AF6826-9A0F-AE40-BB14-F2360729006D}"/>
              </a:ext>
            </a:extLst>
          </p:cNvPr>
          <p:cNvGrpSpPr/>
          <p:nvPr userDrawn="1"/>
        </p:nvGrpSpPr>
        <p:grpSpPr>
          <a:xfrm>
            <a:off x="245681" y="246579"/>
            <a:ext cx="11700641" cy="6373709"/>
            <a:chOff x="245681" y="246579"/>
            <a:chExt cx="11700641" cy="6373709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D7EDA1E9-A241-9744-A7D6-BC838327AACD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8297481B-255B-574B-A6FC-593C91AC104E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04E8147-2E9B-1841-9BC6-41862B9CAE2B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8257105-CAAA-E44E-9D8D-A1FB186DE2AC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0E31B1E-3971-C54E-AE68-38737C15B18F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E4DC38E8-F9D2-5E4B-ADEF-291C6FD511E5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451103D8-D8F7-AB4D-A876-3CBA0FF8FB70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7762926C-014A-1F47-8354-BD3A1CB7C0CD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241C1C2-106E-5C46-B4FE-CCCA3B16E824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EA555AE3-59DF-E14C-B8D6-F7331EF6B755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C9907335-B7AB-4C4B-A8D3-ABEFADFDF9EF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C73B933F-2090-D545-AFD1-4E64EDA612F8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C1B58282-0031-D34D-A914-6BCB89C65493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DBABF101-7B0F-9C4A-A32F-D885B39E7553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7B040D2B-8ACB-8D49-8821-22E1288ADF7B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44B1446-A7D1-C747-9A3C-8E8D39AFA56A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4E0A9DDE-ACF9-244B-B7C4-0D8F3605DA7F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rcRect/>
          <a:stretch/>
        </p:blipFill>
        <p:spPr>
          <a:xfrm>
            <a:off x="9044901" y="954740"/>
            <a:ext cx="2367567" cy="63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044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(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2800C230-BB31-BC40-9E19-B2182D9C01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912012" y="5354364"/>
            <a:ext cx="2097910" cy="139860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299AC53-A49A-2748-85CD-2009D3BD0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918"/>
          <a:stretch/>
        </p:blipFill>
        <p:spPr>
          <a:xfrm>
            <a:off x="4554906" y="2169896"/>
            <a:ext cx="6416687" cy="379357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5155B05-9BF2-C048-A041-F10C66EC25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46004" y="2215320"/>
            <a:ext cx="1636963" cy="185585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6284DB0-0DF7-214B-8939-13399BC8C1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448799" y="5967868"/>
            <a:ext cx="2446866" cy="58622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39547CB-6B9E-5346-9B7E-C8133E4F7A2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19399" y="3751282"/>
            <a:ext cx="3242733" cy="2823085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DEB3877E-C34A-804A-88BC-B44F8929F027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00B9D5B-6776-E04F-A09F-8FD114B622F0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FA6CA14-3FC5-624B-9F54-A13D2C2A6CA6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F07051C-76A5-F143-801D-27D05544F7AA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6CC54952-552E-2C49-8FC2-8A4D7465CF8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955800" y="5636087"/>
            <a:ext cx="792061" cy="893371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B9B24C2B-9175-7547-A653-8317463DB3F4}"/>
              </a:ext>
            </a:extLst>
          </p:cNvPr>
          <p:cNvSpPr/>
          <p:nvPr userDrawn="1"/>
        </p:nvSpPr>
        <p:spPr>
          <a:xfrm>
            <a:off x="7627740" y="5996554"/>
            <a:ext cx="2095901" cy="59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F49D5BE-C024-5249-B53E-AE769BACAB5B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2073F5E-8B33-BD4F-98ED-97DDA8C100B3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82BDC15-8D07-DB41-ACDB-C79A0C395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7047" b="2564"/>
          <a:stretch/>
        </p:blipFill>
        <p:spPr>
          <a:xfrm>
            <a:off x="254967" y="4099833"/>
            <a:ext cx="2530566" cy="1522248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DE4437CB-878B-2648-BD53-CB5808F7DD35}"/>
              </a:ext>
            </a:extLst>
          </p:cNvPr>
          <p:cNvGrpSpPr/>
          <p:nvPr userDrawn="1"/>
        </p:nvGrpSpPr>
        <p:grpSpPr>
          <a:xfrm>
            <a:off x="245681" y="246579"/>
            <a:ext cx="11700641" cy="6373709"/>
            <a:chOff x="245681" y="246579"/>
            <a:chExt cx="11700641" cy="637370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412F7BB-D97D-9C4A-9EC3-C654CC69922B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411BC66-32DF-594F-96CF-1C3D0684B930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3D5570-8C0E-D94D-B429-EA0C9E741E9A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DEDEEE8-31C4-E647-969B-75C58AAA7EE2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C1B4F26-1645-464D-A3C2-BF02BBB6FA5B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45CD4A2-E6D2-AD41-A6F4-1873E48C0BD1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3931009-67E2-3C4C-AEC2-703040910854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9B0D807-1CED-744B-B0C6-FEA9484BBFE7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47A70F6-89D6-8642-A8DF-834F425E1EE5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7577AE1-5BD6-5D43-B9C6-638BC9FBFD16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44A833F-EBE2-A741-9AF6-0DA1D74FF314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BEA7480-58AF-D447-BE12-C70909D534F3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015F934-8E6B-D847-9D0C-D555EF57D7BF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EA83D8C-B9B5-5D4C-988D-4D362E0F43F6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0556888-279D-104E-9FC9-EC9D96533960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DCD3F99-4FD1-2D43-A7C1-E3C8EEB5C385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AF82E1D6-7A37-1940-997C-592F50620FE4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03B50470-DA17-BA40-BB0C-ACE6FA16E9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009" y="658266"/>
            <a:ext cx="5106003" cy="1112140"/>
          </a:xfrm>
          <a:noFill/>
        </p:spPr>
        <p:txBody>
          <a:bodyPr anchor="t" anchorCtr="0">
            <a:noAutofit/>
          </a:bodyPr>
          <a:lstStyle>
            <a:lvl1pPr algn="l">
              <a:defRPr sz="44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(44pt)</a:t>
            </a:r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id="{B32F2F3C-5F17-464C-8F93-202B0182C7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5209" y="2571722"/>
            <a:ext cx="4409718" cy="441659"/>
          </a:xfrm>
        </p:spPr>
        <p:txBody>
          <a:bodyPr>
            <a:sp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(28pt)</a:t>
            </a:r>
          </a:p>
        </p:txBody>
      </p:sp>
      <p:sp>
        <p:nvSpPr>
          <p:cNvPr id="78" name="Text Placeholder 5">
            <a:extLst>
              <a:ext uri="{FF2B5EF4-FFF2-40B4-BE49-F238E27FC236}">
                <a16:creationId xmlns:a16="http://schemas.microsoft.com/office/drawing/2014/main" id="{C3216344-5297-7C40-8D94-85384E50FE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209" y="3130352"/>
            <a:ext cx="4409718" cy="189283"/>
          </a:xfrm>
        </p:spPr>
        <p:txBody>
          <a:bodyPr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pPr lvl="0"/>
            <a:r>
              <a:rPr lang="en-US" dirty="0"/>
              <a:t>Presenter Title (12PT)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27" y="954740"/>
            <a:ext cx="2368517" cy="63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58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losing (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D1BED358-A17E-E04E-B68F-B58E05D60F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912012" y="5354364"/>
            <a:ext cx="2097910" cy="139860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0D636D3-6801-1843-A7E6-803C9AED1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918"/>
          <a:stretch/>
        </p:blipFill>
        <p:spPr>
          <a:xfrm>
            <a:off x="4554906" y="2169896"/>
            <a:ext cx="6416687" cy="37935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7610007-1021-C54E-BEE2-BF84EBDBAF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46004" y="2215320"/>
            <a:ext cx="1636963" cy="18558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FD384D0-AE6A-6B40-BDAB-B3ABBD6F2AB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448799" y="5967868"/>
            <a:ext cx="2446866" cy="5862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A3EE5A8-35FF-494E-AAC2-0F7CFFBF86E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19399" y="3751282"/>
            <a:ext cx="3242733" cy="282308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1396374-9BED-2C49-9889-80485F0D2053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387EEC4-AF9C-4A43-A89F-D070C5135EA5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AD39D55-2A00-5A41-BE77-92507CB93CB9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8CD945B-D9AD-4743-A475-A1CA96F938CC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C3CE70D-0026-DD43-AED3-A0C49E07A4A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955800" y="5636087"/>
            <a:ext cx="792061" cy="89337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AC1CABB-6E69-664E-A4BD-06E4B204DE0F}"/>
              </a:ext>
            </a:extLst>
          </p:cNvPr>
          <p:cNvSpPr/>
          <p:nvPr userDrawn="1"/>
        </p:nvSpPr>
        <p:spPr>
          <a:xfrm>
            <a:off x="7627740" y="5996554"/>
            <a:ext cx="2095901" cy="59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90926B-B9F6-4C4A-A31F-A83E393B49C6}"/>
              </a:ext>
            </a:extLst>
          </p:cNvPr>
          <p:cNvSpPr/>
          <p:nvPr userDrawn="1"/>
        </p:nvSpPr>
        <p:spPr>
          <a:xfrm>
            <a:off x="321734" y="252474"/>
            <a:ext cx="11590865" cy="1957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F8B877A-F388-B84B-AC4D-9F4C47CAE5A9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5E4E180-6833-0A45-8F17-56EA5CD53BCA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C364E20D-EDDC-0F4F-975C-9B883B42C8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5627" y="2932678"/>
            <a:ext cx="3360685" cy="514083"/>
          </a:xfrm>
          <a:noFill/>
        </p:spPr>
        <p:txBody>
          <a:bodyPr anchor="t" anchorCtr="0">
            <a:noAutofit/>
          </a:bodyPr>
          <a:lstStyle>
            <a:lvl1pPr algn="l">
              <a:defRPr sz="36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Thank you.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4" t="-219" r="-637" b="219"/>
          <a:stretch/>
        </p:blipFill>
        <p:spPr>
          <a:xfrm>
            <a:off x="8708736" y="748695"/>
            <a:ext cx="2919450" cy="96055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CABFBB-3981-BD4D-A971-27B7281BE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7047" b="2564"/>
          <a:stretch/>
        </p:blipFill>
        <p:spPr>
          <a:xfrm>
            <a:off x="254967" y="4099833"/>
            <a:ext cx="2530566" cy="152224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36F585F-1924-884C-82C9-27E3C23E3F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38052" b="21480"/>
          <a:stretch/>
        </p:blipFill>
        <p:spPr>
          <a:xfrm>
            <a:off x="289759" y="291462"/>
            <a:ext cx="8252378" cy="1913861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9984113A-C4DB-114C-B7B6-AA81A0F00F58}"/>
              </a:ext>
            </a:extLst>
          </p:cNvPr>
          <p:cNvGrpSpPr/>
          <p:nvPr userDrawn="1"/>
        </p:nvGrpSpPr>
        <p:grpSpPr>
          <a:xfrm>
            <a:off x="245679" y="248930"/>
            <a:ext cx="11700641" cy="6373709"/>
            <a:chOff x="245681" y="246579"/>
            <a:chExt cx="11700641" cy="6373709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9FC937D-9107-D64D-AD9A-10732E89A537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B9A69B1-CAA9-8942-B42F-3BCBC867C353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15FBC6D5-9897-C142-80A4-1D908A1C2A8E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1E87954-9471-0D4C-A6B2-198E9FB1CC38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BEADD42-B9E8-7441-BC6C-38C42316BE3D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B07192F-978F-B54B-AE4D-9F720F0F54E5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EAF99E9-D6E8-C14F-996C-ABE94FAFD6D3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11E6834D-BBE2-F74A-B7DF-1C83E258787B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B2D16BB-0F5F-6143-B600-5A260611796A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BBD45DF-7977-654B-AF94-E10695306CB0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93D32B56-EA45-2949-B4AB-FDAD0DEF184B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B24ABBB-4287-0747-819D-D4255C2B5F20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F305C11-56F6-2842-9041-DF91EEEDA2C3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BA3F40C-F0B1-C14A-9603-B18A0763D5A0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15E16523-C6C4-0448-A31D-398FB42785A2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1FAF62C-4EDA-C341-8DC4-34C2FE650E1D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18619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(Financial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118D6CC8-E821-4946-BEC3-7C1DE99AF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288" r="26990" b="66739"/>
          <a:stretch/>
        </p:blipFill>
        <p:spPr>
          <a:xfrm>
            <a:off x="1967533" y="5645570"/>
            <a:ext cx="813339" cy="9144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1E56483-D4B3-A24C-A158-7F105E8E8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1159" b="20854"/>
          <a:stretch/>
        </p:blipFill>
        <p:spPr>
          <a:xfrm>
            <a:off x="9727636" y="5966894"/>
            <a:ext cx="2157244" cy="60747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05DB6F1-2031-5D4E-8759-8F5590CD3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06" r="26321"/>
          <a:stretch/>
        </p:blipFill>
        <p:spPr>
          <a:xfrm>
            <a:off x="10210219" y="2218726"/>
            <a:ext cx="1654006" cy="18818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26C9B91-C3F0-654B-BE27-61797F5FCA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6047"/>
          <a:stretch/>
        </p:blipFill>
        <p:spPr>
          <a:xfrm>
            <a:off x="6076519" y="2202095"/>
            <a:ext cx="4172473" cy="37613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C7B5D30-537C-324A-AE3E-392D417FFB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878" t="23520" r="30360" b="7429"/>
          <a:stretch/>
        </p:blipFill>
        <p:spPr>
          <a:xfrm>
            <a:off x="2785555" y="4079399"/>
            <a:ext cx="3292717" cy="24806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1DD886E-7EE2-A940-9ADE-229D2720B67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291990" y="3802835"/>
            <a:ext cx="2451546" cy="178243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A817353-A0E2-2E41-B844-736E4060B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56489" t="6341" r="-1" b="78724"/>
          <a:stretch/>
        </p:blipFill>
        <p:spPr>
          <a:xfrm>
            <a:off x="6089368" y="5966894"/>
            <a:ext cx="1533689" cy="614285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06D093B6-3FF9-2841-B740-E763FD7CF04A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968B0FE-C0C2-9149-9638-484AF37E98E4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1633BD-E1CC-364C-8840-BBE3429E4F32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E522848-AA3F-4348-A988-96414C7E84C3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349E816-ACA5-2D40-98B2-1351B364885D}"/>
              </a:ext>
            </a:extLst>
          </p:cNvPr>
          <p:cNvSpPr/>
          <p:nvPr userDrawn="1"/>
        </p:nvSpPr>
        <p:spPr>
          <a:xfrm>
            <a:off x="7022573" y="358170"/>
            <a:ext cx="2668124" cy="12523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0099AD42-F31D-D345-A068-5DEE8103DB2F}"/>
              </a:ext>
            </a:extLst>
          </p:cNvPr>
          <p:cNvSpPr/>
          <p:nvPr userDrawn="1"/>
        </p:nvSpPr>
        <p:spPr>
          <a:xfrm>
            <a:off x="7022573" y="358170"/>
            <a:ext cx="2668124" cy="12523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43B3B17-4A06-0C4C-A857-1221D92DA9CA}"/>
              </a:ext>
            </a:extLst>
          </p:cNvPr>
          <p:cNvSpPr/>
          <p:nvPr userDrawn="1"/>
        </p:nvSpPr>
        <p:spPr>
          <a:xfrm>
            <a:off x="321734" y="252474"/>
            <a:ext cx="11590865" cy="1957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0DD988D-A5FD-8D46-B0F9-078753899C0D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60C5FDF-269C-9F48-8CAF-82F32ECD97DB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D1C15C8-DB09-D945-AC1B-224C2D2B077A}"/>
              </a:ext>
            </a:extLst>
          </p:cNvPr>
          <p:cNvGrpSpPr/>
          <p:nvPr userDrawn="1"/>
        </p:nvGrpSpPr>
        <p:grpSpPr>
          <a:xfrm>
            <a:off x="245681" y="246579"/>
            <a:ext cx="11700641" cy="6373709"/>
            <a:chOff x="245681" y="246579"/>
            <a:chExt cx="11700641" cy="6373709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B8F0F31-BF91-5149-B161-5B1358DE9830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0A49231-4098-8E41-B4EC-A3AAE1114B1C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6D51FFF-7F88-EB4B-8E70-8FD2D57D2E18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C776B43-9604-F34F-8447-9FC6E0EFCB6E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3AC0765-E893-2A4A-84FB-22E2928F618A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0877BA72-5DDA-8340-848C-9DB84DE14C7A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57A0B65-C56B-4242-B728-A55A0BF5FC12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2F6583C-5CC4-654E-A4BA-B7BD8489EC0A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4066016-9F20-A648-A40A-FA3A01478819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FDE5619-B467-5948-A8CA-FACDE59D3648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63284A9-1BD1-E641-A07A-CFA43EE000E9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C911183-A523-5B46-8503-79ED40210847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A3976E8-1E9F-7045-B775-5E47B4B7A43A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4CC4D703-CA6A-7E4A-9FE9-38E10990CDF8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9E4F0E61-D71F-5A48-8175-9850A1D7B0D6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DEE77E4-5B79-284C-9248-2E8626B9F760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326806A6-31D5-6D42-BF7B-5578CFF7FEA3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03B50470-DA17-BA40-BB0C-ACE6FA16E9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009" y="658266"/>
            <a:ext cx="5106003" cy="1112140"/>
          </a:xfrm>
          <a:noFill/>
        </p:spPr>
        <p:txBody>
          <a:bodyPr anchor="t" anchorCtr="0">
            <a:noAutofit/>
          </a:bodyPr>
          <a:lstStyle>
            <a:lvl1pPr algn="l">
              <a:defRPr sz="44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(44pt)</a:t>
            </a:r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id="{B32F2F3C-5F17-464C-8F93-202B0182C7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5209" y="2571722"/>
            <a:ext cx="4409718" cy="441659"/>
          </a:xfrm>
        </p:spPr>
        <p:txBody>
          <a:bodyPr>
            <a:sp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(28pt)</a:t>
            </a:r>
          </a:p>
        </p:txBody>
      </p:sp>
      <p:sp>
        <p:nvSpPr>
          <p:cNvPr id="78" name="Text Placeholder 5">
            <a:extLst>
              <a:ext uri="{FF2B5EF4-FFF2-40B4-BE49-F238E27FC236}">
                <a16:creationId xmlns:a16="http://schemas.microsoft.com/office/drawing/2014/main" id="{C3216344-5297-7C40-8D94-85384E50FE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209" y="3130352"/>
            <a:ext cx="4409718" cy="189283"/>
          </a:xfrm>
        </p:spPr>
        <p:txBody>
          <a:bodyPr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pPr lvl="0"/>
            <a:r>
              <a:rPr lang="en-US" dirty="0"/>
              <a:t>Presenter Title (12PT)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27" y="954740"/>
            <a:ext cx="2368517" cy="63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214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losing (Financial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5AA3D88-9B06-784A-BABF-7D9D19234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288" r="26990" b="66739"/>
          <a:stretch/>
        </p:blipFill>
        <p:spPr>
          <a:xfrm>
            <a:off x="1967533" y="5645570"/>
            <a:ext cx="813339" cy="914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E408A-3F73-864B-9590-A2C90E5E8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1159" b="20854"/>
          <a:stretch/>
        </p:blipFill>
        <p:spPr>
          <a:xfrm>
            <a:off x="9727636" y="5966894"/>
            <a:ext cx="2157244" cy="607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9D770C-3F46-FD4E-8EAF-8C1DE766D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06" r="26321"/>
          <a:stretch/>
        </p:blipFill>
        <p:spPr>
          <a:xfrm>
            <a:off x="10210219" y="2218726"/>
            <a:ext cx="1654006" cy="1881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F09534-9704-EF45-8D27-0A89274848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6047"/>
          <a:stretch/>
        </p:blipFill>
        <p:spPr>
          <a:xfrm>
            <a:off x="6076519" y="2202095"/>
            <a:ext cx="4172473" cy="3761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D2780C-EC3C-F24C-985B-B0DBE5DCAC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878" t="23520" r="30360" b="7429"/>
          <a:stretch/>
        </p:blipFill>
        <p:spPr>
          <a:xfrm>
            <a:off x="2785555" y="4079399"/>
            <a:ext cx="3292717" cy="2480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459053-A752-9A43-A2B0-99F7978ADAE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291990" y="3802835"/>
            <a:ext cx="2451546" cy="1782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F68FC-1C70-3D4E-83CC-5346101B3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56489" t="6341" r="-1" b="78724"/>
          <a:stretch/>
        </p:blipFill>
        <p:spPr>
          <a:xfrm>
            <a:off x="6089368" y="5966894"/>
            <a:ext cx="1533689" cy="614285"/>
          </a:xfrm>
          <a:prstGeom prst="rect">
            <a:avLst/>
          </a:prstGeom>
        </p:spPr>
      </p:pic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349E816-ACA5-2D40-98B2-1351B364885D}"/>
              </a:ext>
            </a:extLst>
          </p:cNvPr>
          <p:cNvSpPr/>
          <p:nvPr userDrawn="1"/>
        </p:nvSpPr>
        <p:spPr>
          <a:xfrm>
            <a:off x="7022573" y="358170"/>
            <a:ext cx="2668124" cy="12523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0099AD42-F31D-D345-A068-5DEE8103DB2F}"/>
              </a:ext>
            </a:extLst>
          </p:cNvPr>
          <p:cNvSpPr/>
          <p:nvPr userDrawn="1"/>
        </p:nvSpPr>
        <p:spPr>
          <a:xfrm>
            <a:off x="7022573" y="358170"/>
            <a:ext cx="2668124" cy="12523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43B3B17-4A06-0C4C-A857-1221D92DA9CA}"/>
              </a:ext>
            </a:extLst>
          </p:cNvPr>
          <p:cNvSpPr/>
          <p:nvPr userDrawn="1"/>
        </p:nvSpPr>
        <p:spPr>
          <a:xfrm>
            <a:off x="321734" y="252474"/>
            <a:ext cx="11590865" cy="1957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138192F-010F-D241-9768-60EBFA3E78A7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C6DBCFB-5C5D-4947-89AC-379DA209C0E2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3CFED29-B473-7C47-A6BB-B29B92D80F69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0DD988D-A5FD-8D46-B0F9-078753899C0D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D8D2516-7EE7-744B-B727-DE46192042CF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60C5FDF-269C-9F48-8CAF-82F32ECD97DB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8B1DEA5-801E-3741-AC6A-58A3A45C0632}"/>
              </a:ext>
            </a:extLst>
          </p:cNvPr>
          <p:cNvSpPr/>
          <p:nvPr userDrawn="1"/>
        </p:nvSpPr>
        <p:spPr>
          <a:xfrm>
            <a:off x="7627740" y="5996554"/>
            <a:ext cx="2095901" cy="59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26806A6-31D5-6D42-BF7B-5578CFF7FEA3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27" y="954740"/>
            <a:ext cx="2368517" cy="63261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5A29473-C9F0-7D44-A4C7-CA8219813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49678" b="14452"/>
          <a:stretch/>
        </p:blipFill>
        <p:spPr>
          <a:xfrm>
            <a:off x="304075" y="297994"/>
            <a:ext cx="8261666" cy="1900678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406FA64E-CEFC-D24E-A65C-2F1F1B76BB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5627" y="2932678"/>
            <a:ext cx="3360685" cy="514083"/>
          </a:xfrm>
          <a:noFill/>
        </p:spPr>
        <p:txBody>
          <a:bodyPr anchor="t" anchorCtr="0">
            <a:noAutofit/>
          </a:bodyPr>
          <a:lstStyle>
            <a:lvl1pPr algn="l">
              <a:defRPr sz="36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Thank you.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D1C15C8-DB09-D945-AC1B-224C2D2B077A}"/>
              </a:ext>
            </a:extLst>
          </p:cNvPr>
          <p:cNvGrpSpPr/>
          <p:nvPr userDrawn="1"/>
        </p:nvGrpSpPr>
        <p:grpSpPr>
          <a:xfrm>
            <a:off x="245681" y="246579"/>
            <a:ext cx="11700641" cy="6373709"/>
            <a:chOff x="245681" y="246579"/>
            <a:chExt cx="11700641" cy="6373709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B8F0F31-BF91-5149-B161-5B1358DE9830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0A49231-4098-8E41-B4EC-A3AAE1114B1C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6D51FFF-7F88-EB4B-8E70-8FD2D57D2E18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C776B43-9604-F34F-8447-9FC6E0EFCB6E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3AC0765-E893-2A4A-84FB-22E2928F618A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0877BA72-5DDA-8340-848C-9DB84DE14C7A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57A0B65-C56B-4242-B728-A55A0BF5FC12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2F6583C-5CC4-654E-A4BA-B7BD8489EC0A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4066016-9F20-A648-A40A-FA3A01478819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FDE5619-B467-5948-A8CA-FACDE59D3648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63284A9-1BD1-E641-A07A-CFA43EE000E9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C911183-A523-5B46-8503-79ED40210847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A3976E8-1E9F-7045-B775-5E47B4B7A43A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4CC4D703-CA6A-7E4A-9FE9-38E10990CDF8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9E4F0E61-D71F-5A48-8175-9850A1D7B0D6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DEE77E4-5B79-284C-9248-2E8626B9F760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8384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(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GettyImages-578997549_edit.psd">
            <a:extLst>
              <a:ext uri="{FF2B5EF4-FFF2-40B4-BE49-F238E27FC236}">
                <a16:creationId xmlns:a16="http://schemas.microsoft.com/office/drawing/2014/main" id="{C717A068-DBBC-6549-A0AC-8C151906B10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2012" y="5353539"/>
            <a:ext cx="2097910" cy="140025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8579833-A08C-7441-BC57-DFC1D19356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52546" y="2157017"/>
            <a:ext cx="6421407" cy="398978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D9A9F9E-96B3-AC48-ADB4-607517DDE25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46004" y="2214033"/>
            <a:ext cx="1636963" cy="1858434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B5F4E46C-21F8-3243-BAAE-857C1B015B6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8799" y="5964535"/>
            <a:ext cx="2446866" cy="59289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115E9BD-3459-1441-86D5-09CE04455E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6386"/>
          <a:stretch/>
        </p:blipFill>
        <p:spPr>
          <a:xfrm>
            <a:off x="2819399" y="3272363"/>
            <a:ext cx="3242733" cy="3293400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7E2426D-51CB-7347-8A37-89EA14215C9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-176737" y="2973346"/>
            <a:ext cx="3412482" cy="25028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0096DF7-D9F3-5442-8FDE-C25F13E27946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9638" y="5578974"/>
            <a:ext cx="1517425" cy="1016159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1F4C311A-15AC-8B4B-9BED-7161A852794D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C9178839-108A-D54D-AF33-A9C49079098A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2202EDA-25C6-0648-86BB-DA69CD3236E1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F49D5BE-C024-5249-B53E-AE769BACAB5B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CB66D266-682B-A342-8A1E-984CD184AF72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5FB73A4A-20B0-5049-89C7-21AD4DC3DEB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955800" y="5637953"/>
            <a:ext cx="792061" cy="941155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9CB8E303-5A89-314A-90CC-CA32C84ED82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317499" y="4114800"/>
            <a:ext cx="2511424" cy="14351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22073F5E-8B33-BD4F-98ED-97DDA8C100B3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427B63C-32A4-8E4A-8C1F-EDB01E64DF6F}"/>
              </a:ext>
            </a:extLst>
          </p:cNvPr>
          <p:cNvSpPr/>
          <p:nvPr userDrawn="1"/>
        </p:nvSpPr>
        <p:spPr>
          <a:xfrm>
            <a:off x="7627740" y="5996554"/>
            <a:ext cx="2095901" cy="59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DE4437CB-878B-2648-BD53-CB5808F7DD35}"/>
              </a:ext>
            </a:extLst>
          </p:cNvPr>
          <p:cNvGrpSpPr/>
          <p:nvPr userDrawn="1"/>
        </p:nvGrpSpPr>
        <p:grpSpPr>
          <a:xfrm>
            <a:off x="245681" y="246579"/>
            <a:ext cx="11700641" cy="6373709"/>
            <a:chOff x="245681" y="246579"/>
            <a:chExt cx="11700641" cy="637370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412F7BB-D97D-9C4A-9EC3-C654CC69922B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411BC66-32DF-594F-96CF-1C3D0684B930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3D5570-8C0E-D94D-B429-EA0C9E741E9A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DEDEEE8-31C4-E647-969B-75C58AAA7EE2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C1B4F26-1645-464D-A3C2-BF02BBB6FA5B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45CD4A2-E6D2-AD41-A6F4-1873E48C0BD1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3931009-67E2-3C4C-AEC2-703040910854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9B0D807-1CED-744B-B0C6-FEA9484BBFE7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47A70F6-89D6-8642-A8DF-834F425E1EE5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7577AE1-5BD6-5D43-B9C6-638BC9FBFD16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44A833F-EBE2-A741-9AF6-0DA1D74FF314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BEA7480-58AF-D447-BE12-C70909D534F3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015F934-8E6B-D847-9D0C-D555EF57D7BF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EA83D8C-B9B5-5D4C-988D-4D362E0F43F6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0556888-279D-104E-9FC9-EC9D96533960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DCD3F99-4FD1-2D43-A7C1-E3C8EEB5C385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AF82E1D6-7A37-1940-997C-592F50620FE4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03B50470-DA17-BA40-BB0C-ACE6FA16E9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009" y="658266"/>
            <a:ext cx="5106003" cy="1112140"/>
          </a:xfrm>
          <a:noFill/>
        </p:spPr>
        <p:txBody>
          <a:bodyPr anchor="t" anchorCtr="0">
            <a:noAutofit/>
          </a:bodyPr>
          <a:lstStyle>
            <a:lvl1pPr algn="l">
              <a:defRPr sz="44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(44pt)</a:t>
            </a:r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id="{B32F2F3C-5F17-464C-8F93-202B0182C7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5209" y="2571722"/>
            <a:ext cx="4409718" cy="441659"/>
          </a:xfrm>
        </p:spPr>
        <p:txBody>
          <a:bodyPr>
            <a:sp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(28pt)</a:t>
            </a:r>
          </a:p>
        </p:txBody>
      </p:sp>
      <p:sp>
        <p:nvSpPr>
          <p:cNvPr id="78" name="Text Placeholder 5">
            <a:extLst>
              <a:ext uri="{FF2B5EF4-FFF2-40B4-BE49-F238E27FC236}">
                <a16:creationId xmlns:a16="http://schemas.microsoft.com/office/drawing/2014/main" id="{C3216344-5297-7C40-8D94-85384E50FE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209" y="3130352"/>
            <a:ext cx="4409718" cy="189283"/>
          </a:xfrm>
        </p:spPr>
        <p:txBody>
          <a:bodyPr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pPr lvl="0"/>
            <a:r>
              <a:rPr lang="en-US" dirty="0"/>
              <a:t>Presenter Title (12PT)</a:t>
            </a:r>
          </a:p>
        </p:txBody>
      </p:sp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27" y="954740"/>
            <a:ext cx="2368517" cy="63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787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0F3E6-6D45-4A79-82D8-67D8F9DC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EF9AD-4695-436B-9ED2-93DFE1A2A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B323F-5448-46AB-BB19-DBCF6C2A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993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038A5-67DB-4DDE-BFE7-EEF0A84E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87766"/>
            <a:ext cx="8715376" cy="2787847"/>
          </a:xfrm>
        </p:spPr>
        <p:txBody>
          <a:bodyPr anchor="b"/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44AA2-B6FF-41B0-8880-CBB7A1AFC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539069"/>
            <a:ext cx="8715376" cy="431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2C9B4B-AF65-4CD0-BFFC-C585EB8C7753}"/>
              </a:ext>
            </a:extLst>
          </p:cNvPr>
          <p:cNvCxnSpPr>
            <a:cxnSpLocks/>
          </p:cNvCxnSpPr>
          <p:nvPr userDrawn="1"/>
        </p:nvCxnSpPr>
        <p:spPr>
          <a:xfrm flipH="1">
            <a:off x="457200" y="5273866"/>
            <a:ext cx="11277600" cy="0"/>
          </a:xfrm>
          <a:prstGeom prst="line">
            <a:avLst/>
          </a:prstGeom>
          <a:ln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4795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3654-6B08-42E4-9A0C-797E0511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0FA7A-2090-4F19-B8BA-147E2979A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6" y="1412997"/>
            <a:ext cx="5478783" cy="44067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3E3F1-3C93-47BB-ABBA-E74A78AA2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1412997"/>
            <a:ext cx="5478778" cy="44067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5B47A-66F4-453A-A8ED-E9E01E3E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5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3654-6B08-42E4-9A0C-797E0511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0FA7A-2090-4F19-B8BA-147E2979A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7" y="1412997"/>
            <a:ext cx="3546482" cy="44067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3E3F1-3C93-47BB-ABBA-E74A78AA2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23718" y="1412997"/>
            <a:ext cx="3544564" cy="44067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5B47A-66F4-453A-A8ED-E9E01E3E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20A71404-69A5-45B6-A2FA-04E08F320E5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8188320" y="1412997"/>
            <a:ext cx="3546477" cy="44067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26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3654-6B08-42E4-9A0C-797E0511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0FA7A-2090-4F19-B8BA-147E2979A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7" y="1412997"/>
            <a:ext cx="2580329" cy="44067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3E3F1-3C93-47BB-ABBA-E74A78AA2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66455" y="1412997"/>
            <a:ext cx="2578410" cy="44067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5B47A-66F4-453A-A8ED-E9E01E3E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20A71404-69A5-45B6-A2FA-04E08F320E5A}"/>
              </a:ext>
            </a:extLst>
          </p:cNvPr>
          <p:cNvSpPr>
            <a:spLocks noGrp="1"/>
          </p:cNvSpPr>
          <p:nvPr>
            <p:ph sz="half" idx="12"/>
          </p:nvPr>
        </p:nvSpPr>
        <p:spPr>
          <a:xfrm>
            <a:off x="6256018" y="1412997"/>
            <a:ext cx="2578415" cy="44067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21B13753-7B7A-4BCB-8A04-E2CAD8BC9AF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9145586" y="1412997"/>
            <a:ext cx="2589212" cy="440677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4506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 (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2800C230-BB31-BC40-9E19-B2182D9C01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912012" y="5354364"/>
            <a:ext cx="2097910" cy="1398606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E299AC53-A49A-2748-85CD-2009D3BD0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918"/>
          <a:stretch/>
        </p:blipFill>
        <p:spPr>
          <a:xfrm>
            <a:off x="4554906" y="2169896"/>
            <a:ext cx="6416687" cy="3793575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35155B05-9BF2-C048-A041-F10C66EC25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46004" y="2215320"/>
            <a:ext cx="1636963" cy="185585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06284DB0-0DF7-214B-8939-13399BC8C1A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448799" y="5967868"/>
            <a:ext cx="2446866" cy="586228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939547CB-6B9E-5346-9B7E-C8133E4F7A2E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19399" y="3751282"/>
            <a:ext cx="3242733" cy="2823085"/>
          </a:xfrm>
          <a:prstGeom prst="rect">
            <a:avLst/>
          </a:prstGeom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DEB3877E-C34A-804A-88BC-B44F8929F027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900B9D5B-6776-E04F-A09F-8FD114B622F0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EFA6CA14-3FC5-624B-9F54-A13D2C2A6CA6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7F07051C-76A5-F143-801D-27D05544F7AA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6CC54952-552E-2C49-8FC2-8A4D7465CF8E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955800" y="5636087"/>
            <a:ext cx="792061" cy="893371"/>
          </a:xfrm>
          <a:prstGeom prst="rect">
            <a:avLst/>
          </a:prstGeom>
        </p:spPr>
      </p:pic>
      <p:sp>
        <p:nvSpPr>
          <p:cNvPr id="99" name="Rectangle 98">
            <a:extLst>
              <a:ext uri="{FF2B5EF4-FFF2-40B4-BE49-F238E27FC236}">
                <a16:creationId xmlns:a16="http://schemas.microsoft.com/office/drawing/2014/main" id="{B9B24C2B-9175-7547-A653-8317463DB3F4}"/>
              </a:ext>
            </a:extLst>
          </p:cNvPr>
          <p:cNvSpPr/>
          <p:nvPr userDrawn="1"/>
        </p:nvSpPr>
        <p:spPr>
          <a:xfrm>
            <a:off x="7627740" y="5996554"/>
            <a:ext cx="2095901" cy="59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2F49D5BE-C024-5249-B53E-AE769BACAB5B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22073F5E-8B33-BD4F-98ED-97DDA8C100B3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382BDC15-8D07-DB41-ACDB-C79A0C3952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t="7047" b="2564"/>
          <a:stretch/>
        </p:blipFill>
        <p:spPr>
          <a:xfrm>
            <a:off x="254967" y="4099833"/>
            <a:ext cx="2530566" cy="1522248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DE4437CB-878B-2648-BD53-CB5808F7DD35}"/>
              </a:ext>
            </a:extLst>
          </p:cNvPr>
          <p:cNvGrpSpPr/>
          <p:nvPr userDrawn="1"/>
        </p:nvGrpSpPr>
        <p:grpSpPr>
          <a:xfrm>
            <a:off x="245681" y="246579"/>
            <a:ext cx="11700641" cy="6373709"/>
            <a:chOff x="245681" y="246579"/>
            <a:chExt cx="11700641" cy="6373709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6412F7BB-D97D-9C4A-9EC3-C654CC69922B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411BC66-32DF-594F-96CF-1C3D0684B930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0E3D5570-8C0E-D94D-B429-EA0C9E741E9A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8DEDEEE8-31C4-E647-969B-75C58AAA7EE2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5C1B4F26-1645-464D-A3C2-BF02BBB6FA5B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D45CD4A2-E6D2-AD41-A6F4-1873E48C0BD1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43931009-67E2-3C4C-AEC2-703040910854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09B0D807-1CED-744B-B0C6-FEA9484BBFE7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F47A70F6-89D6-8642-A8DF-834F425E1EE5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F7577AE1-5BD6-5D43-B9C6-638BC9FBFD16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44A833F-EBE2-A741-9AF6-0DA1D74FF314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2BEA7480-58AF-D447-BE12-C70909D534F3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E015F934-8E6B-D847-9D0C-D555EF57D7BF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7EA83D8C-B9B5-5D4C-988D-4D362E0F43F6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0556888-279D-104E-9FC9-EC9D96533960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CDCD3F99-4FD1-2D43-A7C1-E3C8EEB5C385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AF82E1D6-7A37-1940-997C-592F50620FE4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03B50470-DA17-BA40-BB0C-ACE6FA16E9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009" y="658266"/>
            <a:ext cx="5106003" cy="1112140"/>
          </a:xfrm>
          <a:noFill/>
        </p:spPr>
        <p:txBody>
          <a:bodyPr anchor="t" anchorCtr="0">
            <a:noAutofit/>
          </a:bodyPr>
          <a:lstStyle>
            <a:lvl1pPr algn="l">
              <a:defRPr sz="44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(44pt)</a:t>
            </a:r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id="{B32F2F3C-5F17-464C-8F93-202B0182C7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5209" y="2571722"/>
            <a:ext cx="4409718" cy="441659"/>
          </a:xfrm>
        </p:spPr>
        <p:txBody>
          <a:bodyPr>
            <a:sp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(28pt)</a:t>
            </a:r>
          </a:p>
        </p:txBody>
      </p:sp>
      <p:sp>
        <p:nvSpPr>
          <p:cNvPr id="78" name="Text Placeholder 5">
            <a:extLst>
              <a:ext uri="{FF2B5EF4-FFF2-40B4-BE49-F238E27FC236}">
                <a16:creationId xmlns:a16="http://schemas.microsoft.com/office/drawing/2014/main" id="{C3216344-5297-7C40-8D94-85384E50FE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209" y="3130352"/>
            <a:ext cx="4409718" cy="189283"/>
          </a:xfrm>
        </p:spPr>
        <p:txBody>
          <a:bodyPr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pPr lvl="0"/>
            <a:r>
              <a:rPr lang="en-US" dirty="0"/>
              <a:t>Presenter Title (12PT)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27" y="954740"/>
            <a:ext cx="2368517" cy="63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1593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8450F-2939-40BB-A926-D9D78513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74504-C99A-45C9-8BEA-707080C93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26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972CA9-CF1C-451C-A31A-176779B1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070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DF316B0-5232-4272-ACA5-A0A441C70BDD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9E41287-15B4-4D76-9024-2EFFF9131479}"/>
                </a:ext>
              </a:extLst>
            </p:cNvPr>
            <p:cNvCxnSpPr/>
            <p:nvPr userDrawn="1"/>
          </p:nvCxnSpPr>
          <p:spPr>
            <a:xfrm>
              <a:off x="457200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76F0CD9-5AAF-428A-A909-ED45D55B32DD}"/>
                </a:ext>
              </a:extLst>
            </p:cNvPr>
            <p:cNvCxnSpPr/>
            <p:nvPr userDrawn="1"/>
          </p:nvCxnSpPr>
          <p:spPr>
            <a:xfrm>
              <a:off x="11734800" y="0"/>
              <a:ext cx="0" cy="6858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DE782274-23AC-46DA-B0EF-58963B578B4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457200"/>
              <a:ext cx="1219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FC9C555-C386-4586-A67F-B17FBA02CD09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6172200"/>
              <a:ext cx="1219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11ACDAD-DD67-4E67-95E1-5D796F3AFDF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6629401"/>
              <a:ext cx="121920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9092165-6319-47CF-8C42-FB33F90F6313}"/>
              </a:ext>
            </a:extLst>
          </p:cNvPr>
          <p:cNvSpPr/>
          <p:nvPr userDrawn="1"/>
        </p:nvSpPr>
        <p:spPr>
          <a:xfrm>
            <a:off x="457197" y="457201"/>
            <a:ext cx="11277601" cy="498598"/>
          </a:xfrm>
          <a:prstGeom prst="rect">
            <a:avLst/>
          </a:prstGeom>
          <a:solidFill>
            <a:schemeClr val="accent6">
              <a:lumMod val="20000"/>
              <a:lumOff val="80000"/>
              <a:alpha val="16000"/>
            </a:scheme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EA4214B-3C8C-4EF5-9D7C-7D84D931E0CE}"/>
              </a:ext>
            </a:extLst>
          </p:cNvPr>
          <p:cNvGrpSpPr/>
          <p:nvPr userDrawn="1"/>
        </p:nvGrpSpPr>
        <p:grpSpPr>
          <a:xfrm>
            <a:off x="457197" y="1412997"/>
            <a:ext cx="11277601" cy="4406778"/>
            <a:chOff x="457197" y="1412997"/>
            <a:chExt cx="11277601" cy="440677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011920-7715-4BEE-B9C4-E2C288B166E1}"/>
                </a:ext>
              </a:extLst>
            </p:cNvPr>
            <p:cNvSpPr/>
            <p:nvPr userDrawn="1"/>
          </p:nvSpPr>
          <p:spPr>
            <a:xfrm>
              <a:off x="457197" y="1412998"/>
              <a:ext cx="11277601" cy="4406777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16000"/>
              </a:schemeClr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E645587-57C3-470F-963A-9C70816756CE}"/>
                </a:ext>
              </a:extLst>
            </p:cNvPr>
            <p:cNvSpPr/>
            <p:nvPr userDrawn="1"/>
          </p:nvSpPr>
          <p:spPr>
            <a:xfrm>
              <a:off x="1105225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9C8EF24-353C-4BEC-B5C9-13D427441015}"/>
                </a:ext>
              </a:extLst>
            </p:cNvPr>
            <p:cNvSpPr/>
            <p:nvPr userDrawn="1"/>
          </p:nvSpPr>
          <p:spPr>
            <a:xfrm>
              <a:off x="2071376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D21277A-8BFF-462D-A582-AAC201D3A954}"/>
                </a:ext>
              </a:extLst>
            </p:cNvPr>
            <p:cNvSpPr/>
            <p:nvPr userDrawn="1"/>
          </p:nvSpPr>
          <p:spPr>
            <a:xfrm>
              <a:off x="3037527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19A1C93-F55E-473E-AAEF-9CF0DED559AA}"/>
                </a:ext>
              </a:extLst>
            </p:cNvPr>
            <p:cNvSpPr/>
            <p:nvPr userDrawn="1"/>
          </p:nvSpPr>
          <p:spPr>
            <a:xfrm>
              <a:off x="4003678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450EE76-0A0E-45F0-ABA6-38947524C093}"/>
                </a:ext>
              </a:extLst>
            </p:cNvPr>
            <p:cNvSpPr/>
            <p:nvPr userDrawn="1"/>
          </p:nvSpPr>
          <p:spPr>
            <a:xfrm>
              <a:off x="4969829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3A1CF24-6C0C-42DB-BAA6-B6903EF2DCDC}"/>
                </a:ext>
              </a:extLst>
            </p:cNvPr>
            <p:cNvSpPr/>
            <p:nvPr userDrawn="1"/>
          </p:nvSpPr>
          <p:spPr>
            <a:xfrm>
              <a:off x="5935980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D093B92-F27D-4DB4-95E0-9E1509AA9D98}"/>
                </a:ext>
              </a:extLst>
            </p:cNvPr>
            <p:cNvSpPr/>
            <p:nvPr userDrawn="1"/>
          </p:nvSpPr>
          <p:spPr>
            <a:xfrm>
              <a:off x="6902131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61E96086-C39D-4670-9C8A-E23BD373C526}"/>
                </a:ext>
              </a:extLst>
            </p:cNvPr>
            <p:cNvSpPr/>
            <p:nvPr userDrawn="1"/>
          </p:nvSpPr>
          <p:spPr>
            <a:xfrm>
              <a:off x="7868282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51F3ADA-165F-4607-BB44-714F8F8903E8}"/>
                </a:ext>
              </a:extLst>
            </p:cNvPr>
            <p:cNvSpPr/>
            <p:nvPr userDrawn="1"/>
          </p:nvSpPr>
          <p:spPr>
            <a:xfrm>
              <a:off x="8834433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1835B2D1-35EA-4C2C-8198-058E710CFAAF}"/>
                </a:ext>
              </a:extLst>
            </p:cNvPr>
            <p:cNvSpPr/>
            <p:nvPr userDrawn="1"/>
          </p:nvSpPr>
          <p:spPr>
            <a:xfrm>
              <a:off x="9800584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468487-0E8B-4C7B-B1B7-5A70FF1A32A6}"/>
                </a:ext>
              </a:extLst>
            </p:cNvPr>
            <p:cNvSpPr/>
            <p:nvPr userDrawn="1"/>
          </p:nvSpPr>
          <p:spPr>
            <a:xfrm>
              <a:off x="10766735" y="1412997"/>
              <a:ext cx="320040" cy="4406777"/>
            </a:xfrm>
            <a:prstGeom prst="rect">
              <a:avLst/>
            </a:prstGeom>
            <a:solidFill>
              <a:schemeClr val="accent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0179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38450F-2939-40BB-A926-D9D785132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C74504-C99A-45C9-8BEA-707080C93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972CA9-CF1C-451C-A31A-176779B18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5E819-D035-C222-1BC3-DF683EEFBE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9C5300-C9BE-C349-39AA-27916FC2B8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B9DDB5-F000-5509-7972-C5368EBC1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FA36-FBB9-470A-A9BD-661A3914E69C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B111BC-4AB8-BF39-B834-13A61BEE4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AD1C6-25EA-6FF8-392E-2DEE66624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D78-9BA6-4D58-B554-8E123F161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56079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59378F-0C95-15D8-E4B6-0F3987354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CAB46-10E7-3B67-8AAD-752E75E93F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FC90C-C264-FAE6-D139-0026BF4C4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FA36-FBB9-470A-A9BD-661A3914E69C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7727ED-D491-64F7-DAEF-3E09E0032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4EC708-81A6-5FD7-B3D1-FB44C86FA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D78-9BA6-4D58-B554-8E123F161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37209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280B4-F5C1-3606-3A0A-15931CE85F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41E63D-4EC9-1310-F405-AE66B0079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CB11C9-86A2-B052-3AD6-D4FEFA354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FA36-FBB9-470A-A9BD-661A3914E69C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8D87F4-65BD-EC4C-BE32-416CDE88C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A65DB-BA60-4C29-2AE0-C437B00693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D78-9BA6-4D58-B554-8E123F161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3327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E117B-5EC4-2B21-53DC-6DB6BD6132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87A768-5607-5837-A37E-D660648D2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A4FD35-9C81-5309-45A2-BCA6B43D3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043A81-7C0B-3435-70CB-89C24F536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FA36-FBB9-470A-A9BD-661A3914E69C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CFB429-6201-E548-4485-C51A3EBD8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87B64B-590D-E385-3C83-84D217203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D78-9BA6-4D58-B554-8E123F161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0417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4D4E33-5CD2-0BA4-EDDC-E6EC63811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6B09C8-F742-CAAF-7829-F80F5EFF31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679519-4219-A454-B6DD-8B536D236F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C8B364-BE58-F253-30D4-77FCF42BF4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11BAA6-ACE4-E966-A427-D002A589E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2DE8A1-19B0-A58E-25B6-C036C0D05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FA36-FBB9-470A-A9BD-661A3914E69C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040AF6-B9FF-D390-7352-695674FEB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D45CE4-EF99-74FA-FCF3-EF95D26BA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D78-9BA6-4D58-B554-8E123F161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5043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losing (Healthcare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>
            <a:extLst>
              <a:ext uri="{FF2B5EF4-FFF2-40B4-BE49-F238E27FC236}">
                <a16:creationId xmlns:a16="http://schemas.microsoft.com/office/drawing/2014/main" id="{D1BED358-A17E-E04E-B68F-B58E05D60F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912012" y="5354364"/>
            <a:ext cx="2097910" cy="1398606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0D636D3-6801-1843-A7E6-803C9AED10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4918"/>
          <a:stretch/>
        </p:blipFill>
        <p:spPr>
          <a:xfrm>
            <a:off x="4554906" y="2169896"/>
            <a:ext cx="6416687" cy="379357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97610007-1021-C54E-BEE2-BF84EBDBAF2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0246004" y="2215320"/>
            <a:ext cx="1636963" cy="1855859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6FD384D0-AE6A-6B40-BDAB-B3ABBD6F2ABE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/>
        </p:blipFill>
        <p:spPr>
          <a:xfrm>
            <a:off x="9448799" y="5967868"/>
            <a:ext cx="2446866" cy="58622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A3EE5A8-35FF-494E-AAC2-0F7CFFBF86E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2819399" y="3751282"/>
            <a:ext cx="3242733" cy="282308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A1396374-9BED-2C49-9889-80485F0D2053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387EEC4-AF9C-4A43-A89F-D070C5135EA5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AD39D55-2A00-5A41-BE77-92507CB93CB9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A8CD945B-D9AD-4743-A475-A1CA96F938CC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FC3CE70D-0026-DD43-AED3-A0C49E07A4AA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1955800" y="5636087"/>
            <a:ext cx="792061" cy="89337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2AC1CABB-6E69-664E-A4BD-06E4B204DE0F}"/>
              </a:ext>
            </a:extLst>
          </p:cNvPr>
          <p:cNvSpPr/>
          <p:nvPr userDrawn="1"/>
        </p:nvSpPr>
        <p:spPr>
          <a:xfrm>
            <a:off x="7627740" y="5996554"/>
            <a:ext cx="2095901" cy="59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7E90926B-B9F6-4C4A-A31F-A83E393B49C6}"/>
              </a:ext>
            </a:extLst>
          </p:cNvPr>
          <p:cNvSpPr/>
          <p:nvPr userDrawn="1"/>
        </p:nvSpPr>
        <p:spPr>
          <a:xfrm>
            <a:off x="321734" y="252474"/>
            <a:ext cx="11590865" cy="1957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4F8B877A-F388-B84B-AC4D-9F4C47CAE5A9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5E4E180-6833-0A45-8F17-56EA5CD53BCA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sp>
        <p:nvSpPr>
          <p:cNvPr id="78" name="Title 1">
            <a:extLst>
              <a:ext uri="{FF2B5EF4-FFF2-40B4-BE49-F238E27FC236}">
                <a16:creationId xmlns:a16="http://schemas.microsoft.com/office/drawing/2014/main" id="{C364E20D-EDDC-0F4F-975C-9B883B42C8C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5627" y="2932678"/>
            <a:ext cx="3360685" cy="514083"/>
          </a:xfrm>
          <a:noFill/>
        </p:spPr>
        <p:txBody>
          <a:bodyPr anchor="t" anchorCtr="0">
            <a:noAutofit/>
          </a:bodyPr>
          <a:lstStyle>
            <a:lvl1pPr algn="l">
              <a:defRPr sz="36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Thank you.</a:t>
            </a:r>
          </a:p>
        </p:txBody>
      </p:sp>
      <p:pic>
        <p:nvPicPr>
          <p:cNvPr id="37" name="Picture 36"/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4" t="-219" r="-637" b="219"/>
          <a:stretch/>
        </p:blipFill>
        <p:spPr>
          <a:xfrm>
            <a:off x="8708736" y="748695"/>
            <a:ext cx="2919450" cy="96055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CABFBB-3981-BD4D-A971-27B7281BEE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/>
          <a:srcRect t="7047" b="2564"/>
          <a:stretch/>
        </p:blipFill>
        <p:spPr>
          <a:xfrm>
            <a:off x="254967" y="4099833"/>
            <a:ext cx="2530566" cy="152224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E36F585F-1924-884C-82C9-27E3C23E3F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38052" b="21480"/>
          <a:stretch/>
        </p:blipFill>
        <p:spPr>
          <a:xfrm>
            <a:off x="289759" y="291462"/>
            <a:ext cx="8252378" cy="1913861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9984113A-C4DB-114C-B7B6-AA81A0F00F58}"/>
              </a:ext>
            </a:extLst>
          </p:cNvPr>
          <p:cNvGrpSpPr/>
          <p:nvPr userDrawn="1"/>
        </p:nvGrpSpPr>
        <p:grpSpPr>
          <a:xfrm>
            <a:off x="245679" y="248930"/>
            <a:ext cx="11700641" cy="6373709"/>
            <a:chOff x="245681" y="246579"/>
            <a:chExt cx="11700641" cy="6373709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29FC937D-9107-D64D-AD9A-10732E89A537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2B9A69B1-CAA9-8942-B42F-3BCBC867C353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15FBC6D5-9897-C142-80A4-1D908A1C2A8E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D1E87954-9471-0D4C-A6B2-198E9FB1CC38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3BEADD42-B9E8-7441-BC6C-38C42316BE3D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AB07192F-978F-B54B-AE4D-9F720F0F54E5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3EAF99E9-D6E8-C14F-996C-ABE94FAFD6D3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11E6834D-BBE2-F74A-B7DF-1C83E258787B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5B2D16BB-0F5F-6143-B600-5A260611796A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4BBD45DF-7977-654B-AF94-E10695306CB0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93D32B56-EA45-2949-B4AB-FDAD0DEF184B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6B24ABBB-4287-0747-819D-D4255C2B5F20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6F305C11-56F6-2842-9041-DF91EEEDA2C3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BA3F40C-F0B1-C14A-9603-B18A0763D5A0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15E16523-C6C4-0448-A31D-398FB42785A2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A1FAF62C-4EDA-C341-8DC4-34C2FE650E1D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9580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ADFAB-FEF7-2B81-8D61-80E5BBE13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A1C5B7-28E6-35D7-65C6-A26C05BEC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FA36-FBB9-470A-A9BD-661A3914E69C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26960C-3E38-1DE7-CB92-462ED146A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A029F9-84CE-AC1C-8086-2E054469D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D78-9BA6-4D58-B554-8E123F161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87437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17E0841-5008-96D7-97E7-0B1F2B467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FA36-FBB9-470A-A9BD-661A3914E69C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2D9893-C4C8-BA0A-A0CA-2E89D2DF5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A16AD9-F638-FB24-6E71-3164A1D6B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D78-9BA6-4D58-B554-8E123F161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278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DAA526-D4F8-CD46-ECCB-8D8C9C7D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D5BAE-E029-2902-C426-586E8DC95E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6812C2-B43B-67B5-E848-DD8926EEE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C153F2-EC6E-DD2A-F8FD-40575B9B0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FA36-FBB9-470A-A9BD-661A3914E69C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DE794-5AA3-1183-0CF5-9F7C4E6B14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9BC178-EA79-591A-97DD-79F43FF2C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D78-9BA6-4D58-B554-8E123F161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03677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57D40-416F-3696-409A-796AA6D48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EC9B94-6D5C-C649-87E8-C3D98591E0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C56368-7822-BCF4-5469-ABA51B1559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983C8C-CC3D-E215-4D5D-44D5385F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FA36-FBB9-470A-A9BD-661A3914E69C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FD6FF0-24E3-B627-38F0-5F0C6DC07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C336E1-F119-9BD8-AC08-81E52FBC7D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D78-9BA6-4D58-B554-8E123F161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2433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D4470D-FD63-15FA-A423-247092404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660451-B565-E013-E865-652CC6744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8034C-2252-BDC6-78BF-2DF6499BC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FA36-FBB9-470A-A9BD-661A3914E69C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CC09E4-AD6A-33BE-295F-483369C6F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477A3-F18D-3335-597D-2F410E010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D78-9BA6-4D58-B554-8E123F161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885764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E963B3-C377-2EC6-C4F5-D507A95E7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0FA2A8-4573-1CA5-781E-C234C945BB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3CBDE3-EE20-E73A-9EC4-98B423B3B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FFA36-FBB9-470A-A9BD-661A3914E69C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408E4-E9E0-F4D9-6506-33A233790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58B29B-953A-F53A-9811-C0A3EF476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21FD78-9BA6-4D58-B554-8E123F161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2269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 (Financial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118D6CC8-E821-4946-BEC3-7C1DE99AFF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288" r="26990" b="66739"/>
          <a:stretch/>
        </p:blipFill>
        <p:spPr>
          <a:xfrm>
            <a:off x="1967533" y="5645570"/>
            <a:ext cx="813339" cy="914436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A1E56483-D4B3-A24C-A158-7F105E8E87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1159" b="20854"/>
          <a:stretch/>
        </p:blipFill>
        <p:spPr>
          <a:xfrm>
            <a:off x="9727636" y="5966894"/>
            <a:ext cx="2157244" cy="60747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05DB6F1-2031-5D4E-8759-8F5590CD3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06" r="26321"/>
          <a:stretch/>
        </p:blipFill>
        <p:spPr>
          <a:xfrm>
            <a:off x="10210219" y="2218726"/>
            <a:ext cx="1654006" cy="1881893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26C9B91-C3F0-654B-BE27-61797F5FCA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6047"/>
          <a:stretch/>
        </p:blipFill>
        <p:spPr>
          <a:xfrm>
            <a:off x="6076519" y="2202095"/>
            <a:ext cx="4172473" cy="3761376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1C7B5D30-537C-324A-AE3E-392D417FFB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878" t="23520" r="30360" b="7429"/>
          <a:stretch/>
        </p:blipFill>
        <p:spPr>
          <a:xfrm>
            <a:off x="2785555" y="4079399"/>
            <a:ext cx="3292717" cy="2480607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31DD886E-7EE2-A940-9ADE-229D2720B67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291990" y="3802835"/>
            <a:ext cx="2451546" cy="1782435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A817353-A0E2-2E41-B844-736E4060B4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56489" t="6341" r="-1" b="78724"/>
          <a:stretch/>
        </p:blipFill>
        <p:spPr>
          <a:xfrm>
            <a:off x="6089368" y="5966894"/>
            <a:ext cx="1533689" cy="614285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06D093B6-3FF9-2841-B740-E763FD7CF04A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5968B0FE-C0C2-9149-9638-484AF37E98E4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681633BD-E1CC-364C-8840-BBE3429E4F32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E522848-AA3F-4348-A988-96414C7E84C3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349E816-ACA5-2D40-98B2-1351B364885D}"/>
              </a:ext>
            </a:extLst>
          </p:cNvPr>
          <p:cNvSpPr/>
          <p:nvPr userDrawn="1"/>
        </p:nvSpPr>
        <p:spPr>
          <a:xfrm>
            <a:off x="7022573" y="358170"/>
            <a:ext cx="2668124" cy="12523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0099AD42-F31D-D345-A068-5DEE8103DB2F}"/>
              </a:ext>
            </a:extLst>
          </p:cNvPr>
          <p:cNvSpPr/>
          <p:nvPr userDrawn="1"/>
        </p:nvSpPr>
        <p:spPr>
          <a:xfrm>
            <a:off x="7022573" y="358170"/>
            <a:ext cx="2668124" cy="12523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43B3B17-4A06-0C4C-A857-1221D92DA9CA}"/>
              </a:ext>
            </a:extLst>
          </p:cNvPr>
          <p:cNvSpPr/>
          <p:nvPr userDrawn="1"/>
        </p:nvSpPr>
        <p:spPr>
          <a:xfrm>
            <a:off x="321734" y="252474"/>
            <a:ext cx="11590865" cy="1957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0DD988D-A5FD-8D46-B0F9-078753899C0D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60C5FDF-269C-9F48-8CAF-82F32ECD97DB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D1C15C8-DB09-D945-AC1B-224C2D2B077A}"/>
              </a:ext>
            </a:extLst>
          </p:cNvPr>
          <p:cNvGrpSpPr/>
          <p:nvPr userDrawn="1"/>
        </p:nvGrpSpPr>
        <p:grpSpPr>
          <a:xfrm>
            <a:off x="245681" y="246579"/>
            <a:ext cx="11700641" cy="6373709"/>
            <a:chOff x="245681" y="246579"/>
            <a:chExt cx="11700641" cy="6373709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B8F0F31-BF91-5149-B161-5B1358DE9830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0A49231-4098-8E41-B4EC-A3AAE1114B1C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6D51FFF-7F88-EB4B-8E70-8FD2D57D2E18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C776B43-9604-F34F-8447-9FC6E0EFCB6E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3AC0765-E893-2A4A-84FB-22E2928F618A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0877BA72-5DDA-8340-848C-9DB84DE14C7A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57A0B65-C56B-4242-B728-A55A0BF5FC12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2F6583C-5CC4-654E-A4BA-B7BD8489EC0A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4066016-9F20-A648-A40A-FA3A01478819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FDE5619-B467-5948-A8CA-FACDE59D3648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63284A9-1BD1-E641-A07A-CFA43EE000E9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C911183-A523-5B46-8503-79ED40210847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A3976E8-1E9F-7045-B775-5E47B4B7A43A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4CC4D703-CA6A-7E4A-9FE9-38E10990CDF8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9E4F0E61-D71F-5A48-8175-9850A1D7B0D6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DEE77E4-5B79-284C-9248-2E8626B9F760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326806A6-31D5-6D42-BF7B-5578CFF7FEA3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sp>
        <p:nvSpPr>
          <p:cNvPr id="76" name="Title 1">
            <a:extLst>
              <a:ext uri="{FF2B5EF4-FFF2-40B4-BE49-F238E27FC236}">
                <a16:creationId xmlns:a16="http://schemas.microsoft.com/office/drawing/2014/main" id="{03B50470-DA17-BA40-BB0C-ACE6FA16E9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06009" y="658266"/>
            <a:ext cx="5106003" cy="1112140"/>
          </a:xfrm>
          <a:noFill/>
        </p:spPr>
        <p:txBody>
          <a:bodyPr anchor="t" anchorCtr="0">
            <a:noAutofit/>
          </a:bodyPr>
          <a:lstStyle>
            <a:lvl1pPr algn="l">
              <a:defRPr sz="44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(44pt)</a:t>
            </a:r>
          </a:p>
        </p:txBody>
      </p:sp>
      <p:sp>
        <p:nvSpPr>
          <p:cNvPr id="77" name="Subtitle 2">
            <a:extLst>
              <a:ext uri="{FF2B5EF4-FFF2-40B4-BE49-F238E27FC236}">
                <a16:creationId xmlns:a16="http://schemas.microsoft.com/office/drawing/2014/main" id="{B32F2F3C-5F17-464C-8F93-202B0182C75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5209" y="2571722"/>
            <a:ext cx="4409718" cy="441659"/>
          </a:xfrm>
        </p:spPr>
        <p:txBody>
          <a:bodyPr>
            <a:spAutoFit/>
          </a:bodyPr>
          <a:lstStyle>
            <a:lvl1pPr marL="0" indent="0" algn="l">
              <a:buNone/>
              <a:defRPr sz="2800" b="0" i="0">
                <a:solidFill>
                  <a:schemeClr val="tx1"/>
                </a:solidFill>
                <a:latin typeface="Gotham Book" pitchFamily="2" charset="0"/>
                <a:cs typeface="Gotham Book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 Name (28pt)</a:t>
            </a:r>
          </a:p>
        </p:txBody>
      </p:sp>
      <p:sp>
        <p:nvSpPr>
          <p:cNvPr id="78" name="Text Placeholder 5">
            <a:extLst>
              <a:ext uri="{FF2B5EF4-FFF2-40B4-BE49-F238E27FC236}">
                <a16:creationId xmlns:a16="http://schemas.microsoft.com/office/drawing/2014/main" id="{C3216344-5297-7C40-8D94-85384E50FE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5209" y="3130352"/>
            <a:ext cx="4409718" cy="189283"/>
          </a:xfrm>
        </p:spPr>
        <p:txBody>
          <a:bodyPr>
            <a:spAutoFit/>
          </a:bodyPr>
          <a:lstStyle>
            <a:lvl1pPr>
              <a:defRPr sz="12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pPr lvl="0"/>
            <a:r>
              <a:rPr lang="en-US" dirty="0"/>
              <a:t>Presenter Title (12PT)</a:t>
            </a:r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27" y="954740"/>
            <a:ext cx="2368517" cy="63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6706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losing (Financial)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5AA3D88-9B06-784A-BABF-7D9D192349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3288" r="26990" b="66739"/>
          <a:stretch/>
        </p:blipFill>
        <p:spPr>
          <a:xfrm>
            <a:off x="1967533" y="5645570"/>
            <a:ext cx="813339" cy="91443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E408A-3F73-864B-9590-A2C90E5E80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21159" b="20854"/>
          <a:stretch/>
        </p:blipFill>
        <p:spPr>
          <a:xfrm>
            <a:off x="9727636" y="5966894"/>
            <a:ext cx="2157244" cy="60747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D9D770C-3F46-FD4E-8EAF-8C1DE766D2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15106" r="26321"/>
          <a:stretch/>
        </p:blipFill>
        <p:spPr>
          <a:xfrm>
            <a:off x="10210219" y="2218726"/>
            <a:ext cx="1654006" cy="1881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FF09534-9704-EF45-8D27-0A89274848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/>
          <a:srcRect r="26047"/>
          <a:stretch/>
        </p:blipFill>
        <p:spPr>
          <a:xfrm>
            <a:off x="6076519" y="2202095"/>
            <a:ext cx="4172473" cy="3761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D2780C-EC3C-F24C-985B-B0DBE5DCACD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878" t="23520" r="30360" b="7429"/>
          <a:stretch/>
        </p:blipFill>
        <p:spPr>
          <a:xfrm>
            <a:off x="2785555" y="4079399"/>
            <a:ext cx="3292717" cy="24806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459053-A752-9A43-A2B0-99F7978ADAE5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291990" y="3802835"/>
            <a:ext cx="2451546" cy="1782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CF68FC-1C70-3D4E-83CC-5346101B3F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/>
          <a:srcRect l="56489" t="6341" r="-1" b="78724"/>
          <a:stretch/>
        </p:blipFill>
        <p:spPr>
          <a:xfrm>
            <a:off x="6089368" y="5966894"/>
            <a:ext cx="1533689" cy="614285"/>
          </a:xfrm>
          <a:prstGeom prst="rect">
            <a:avLst/>
          </a:prstGeom>
        </p:spPr>
      </p:pic>
      <p:sp useBgFill="1">
        <p:nvSpPr>
          <p:cNvPr id="79" name="Rectangle 78">
            <a:extLst>
              <a:ext uri="{FF2B5EF4-FFF2-40B4-BE49-F238E27FC236}">
                <a16:creationId xmlns:a16="http://schemas.microsoft.com/office/drawing/2014/main" id="{B349E816-ACA5-2D40-98B2-1351B364885D}"/>
              </a:ext>
            </a:extLst>
          </p:cNvPr>
          <p:cNvSpPr/>
          <p:nvPr userDrawn="1"/>
        </p:nvSpPr>
        <p:spPr>
          <a:xfrm>
            <a:off x="7022573" y="358170"/>
            <a:ext cx="2668124" cy="12523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0099AD42-F31D-D345-A068-5DEE8103DB2F}"/>
              </a:ext>
            </a:extLst>
          </p:cNvPr>
          <p:cNvSpPr/>
          <p:nvPr userDrawn="1"/>
        </p:nvSpPr>
        <p:spPr>
          <a:xfrm>
            <a:off x="7022573" y="358170"/>
            <a:ext cx="2668124" cy="125233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F43B3B17-4A06-0C4C-A857-1221D92DA9CA}"/>
              </a:ext>
            </a:extLst>
          </p:cNvPr>
          <p:cNvSpPr/>
          <p:nvPr userDrawn="1"/>
        </p:nvSpPr>
        <p:spPr>
          <a:xfrm>
            <a:off x="321734" y="252474"/>
            <a:ext cx="11590865" cy="1957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0138192F-010F-D241-9768-60EBFA3E78A7}"/>
              </a:ext>
            </a:extLst>
          </p:cNvPr>
          <p:cNvSpPr/>
          <p:nvPr userDrawn="1"/>
        </p:nvSpPr>
        <p:spPr>
          <a:xfrm>
            <a:off x="321959" y="2191340"/>
            <a:ext cx="5750565" cy="18782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8C6DBCFB-5C5D-4947-89AC-379DA209C0E2}"/>
              </a:ext>
            </a:extLst>
          </p:cNvPr>
          <p:cNvSpPr/>
          <p:nvPr userDrawn="1"/>
        </p:nvSpPr>
        <p:spPr>
          <a:xfrm>
            <a:off x="304074" y="5590154"/>
            <a:ext cx="1663459" cy="9659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3CFED29-B473-7C47-A6BB-B29B92D80F69}"/>
              </a:ext>
            </a:extLst>
          </p:cNvPr>
          <p:cNvSpPr/>
          <p:nvPr userDrawn="1"/>
        </p:nvSpPr>
        <p:spPr>
          <a:xfrm>
            <a:off x="10273574" y="4049220"/>
            <a:ext cx="1663459" cy="189014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E0DD988D-A5FD-8D46-B0F9-078753899C0D}"/>
              </a:ext>
            </a:extLst>
          </p:cNvPr>
          <p:cNvSpPr/>
          <p:nvPr userDrawn="1"/>
        </p:nvSpPr>
        <p:spPr>
          <a:xfrm>
            <a:off x="321734" y="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8D8D2516-7EE7-744B-B727-DE46192042CF}"/>
              </a:ext>
            </a:extLst>
          </p:cNvPr>
          <p:cNvSpPr/>
          <p:nvPr userDrawn="1"/>
        </p:nvSpPr>
        <p:spPr>
          <a:xfrm>
            <a:off x="321734" y="6565900"/>
            <a:ext cx="11590865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460C5FDF-269C-9F48-8CAF-82F32ECD97DB}"/>
              </a:ext>
            </a:extLst>
          </p:cNvPr>
          <p:cNvSpPr/>
          <p:nvPr userDrawn="1"/>
        </p:nvSpPr>
        <p:spPr>
          <a:xfrm rot="16200000">
            <a:off x="8616950" y="3282950"/>
            <a:ext cx="6858000" cy="292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8B1DEA5-801E-3741-AC6A-58A3A45C0632}"/>
              </a:ext>
            </a:extLst>
          </p:cNvPr>
          <p:cNvSpPr/>
          <p:nvPr userDrawn="1"/>
        </p:nvSpPr>
        <p:spPr>
          <a:xfrm>
            <a:off x="7627740" y="5996554"/>
            <a:ext cx="2095901" cy="5968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326806A6-31D5-6D42-BF7B-5578CFF7FEA3}"/>
              </a:ext>
            </a:extLst>
          </p:cNvPr>
          <p:cNvSpPr txBox="1"/>
          <p:nvPr userDrawn="1"/>
        </p:nvSpPr>
        <p:spPr>
          <a:xfrm>
            <a:off x="1510964" y="6081579"/>
            <a:ext cx="0" cy="30008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​"/>
            </a:pPr>
            <a:endParaRPr lang="en-US" dirty="0"/>
          </a:p>
        </p:txBody>
      </p: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4427" y="954740"/>
            <a:ext cx="2368517" cy="632614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45A29473-C9F0-7D44-A4C7-CA82198139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/>
          <a:srcRect t="49678" b="14452"/>
          <a:stretch/>
        </p:blipFill>
        <p:spPr>
          <a:xfrm>
            <a:off x="304075" y="297994"/>
            <a:ext cx="8261666" cy="1900678"/>
          </a:xfrm>
          <a:prstGeom prst="rect">
            <a:avLst/>
          </a:prstGeom>
        </p:spPr>
      </p:pic>
      <p:sp>
        <p:nvSpPr>
          <p:cNvPr id="42" name="Title 1">
            <a:extLst>
              <a:ext uri="{FF2B5EF4-FFF2-40B4-BE49-F238E27FC236}">
                <a16:creationId xmlns:a16="http://schemas.microsoft.com/office/drawing/2014/main" id="{406FA64E-CEFC-D24E-A65C-2F1F1B76BB2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5627" y="2932678"/>
            <a:ext cx="3360685" cy="514083"/>
          </a:xfrm>
          <a:noFill/>
        </p:spPr>
        <p:txBody>
          <a:bodyPr anchor="t" anchorCtr="0">
            <a:noAutofit/>
          </a:bodyPr>
          <a:lstStyle>
            <a:lvl1pPr algn="l">
              <a:defRPr sz="3600" b="1" i="0">
                <a:solidFill>
                  <a:schemeClr val="tx1"/>
                </a:solidFill>
                <a:latin typeface="Gotham Black" pitchFamily="2" charset="0"/>
                <a:cs typeface="Gotham Black" pitchFamily="2" charset="0"/>
              </a:defRPr>
            </a:lvl1pPr>
          </a:lstStyle>
          <a:p>
            <a:r>
              <a:rPr lang="en-US" dirty="0"/>
              <a:t>Thank you.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D1C15C8-DB09-D945-AC1B-224C2D2B077A}"/>
              </a:ext>
            </a:extLst>
          </p:cNvPr>
          <p:cNvGrpSpPr/>
          <p:nvPr userDrawn="1"/>
        </p:nvGrpSpPr>
        <p:grpSpPr>
          <a:xfrm>
            <a:off x="245681" y="246579"/>
            <a:ext cx="11700641" cy="6373709"/>
            <a:chOff x="245681" y="246579"/>
            <a:chExt cx="11700641" cy="6373709"/>
          </a:xfrm>
        </p:grpSpPr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4B8F0F31-BF91-5149-B161-5B1358DE9830}"/>
                </a:ext>
              </a:extLst>
            </p:cNvPr>
            <p:cNvSpPr/>
            <p:nvPr/>
          </p:nvSpPr>
          <p:spPr>
            <a:xfrm>
              <a:off x="246580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80A49231-4098-8E41-B4EC-A3AAE1114B1C}"/>
                </a:ext>
              </a:extLst>
            </p:cNvPr>
            <p:cNvSpPr/>
            <p:nvPr/>
          </p:nvSpPr>
          <p:spPr>
            <a:xfrm>
              <a:off x="11851936" y="246580"/>
              <a:ext cx="94383" cy="635970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46D51FFF-7F88-EB4B-8E70-8FD2D57D2E18}"/>
                </a:ext>
              </a:extLst>
            </p:cNvPr>
            <p:cNvSpPr/>
            <p:nvPr/>
          </p:nvSpPr>
          <p:spPr>
            <a:xfrm rot="5400000">
              <a:off x="6050280" y="-5558020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9C776B43-9604-F34F-8447-9FC6E0EFCB6E}"/>
                </a:ext>
              </a:extLst>
            </p:cNvPr>
            <p:cNvSpPr/>
            <p:nvPr/>
          </p:nvSpPr>
          <p:spPr>
            <a:xfrm rot="5400000">
              <a:off x="6003536" y="-3598167"/>
              <a:ext cx="91442" cy="1160535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  </a:t>
              </a:r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93AC0765-E893-2A4A-84FB-22E2928F618A}"/>
                </a:ext>
              </a:extLst>
            </p:cNvPr>
            <p:cNvSpPr/>
            <p:nvPr/>
          </p:nvSpPr>
          <p:spPr>
            <a:xfrm rot="5400000">
              <a:off x="3123760" y="1161602"/>
              <a:ext cx="95058" cy="584942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0877BA72-5DDA-8340-848C-9DB84DE14C7A}"/>
                </a:ext>
              </a:extLst>
            </p:cNvPr>
            <p:cNvSpPr/>
            <p:nvPr/>
          </p:nvSpPr>
          <p:spPr>
            <a:xfrm rot="5400000">
              <a:off x="8938199" y="3064440"/>
              <a:ext cx="91440" cy="581128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357A0B65-C56B-4242-B728-A55A0BF5FC12}"/>
                </a:ext>
              </a:extLst>
            </p:cNvPr>
            <p:cNvSpPr/>
            <p:nvPr/>
          </p:nvSpPr>
          <p:spPr>
            <a:xfrm>
              <a:off x="6039606" y="2160440"/>
              <a:ext cx="93661" cy="444584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42F6583C-5CC4-654E-A4BA-B7BD8489EC0A}"/>
                </a:ext>
              </a:extLst>
            </p:cNvPr>
            <p:cNvSpPr/>
            <p:nvPr/>
          </p:nvSpPr>
          <p:spPr>
            <a:xfrm rot="5400000">
              <a:off x="1481067" y="4317736"/>
              <a:ext cx="91440" cy="2560415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44066016-9F20-A648-A40A-FA3A01478819}"/>
                </a:ext>
              </a:extLst>
            </p:cNvPr>
            <p:cNvSpPr/>
            <p:nvPr/>
          </p:nvSpPr>
          <p:spPr>
            <a:xfrm>
              <a:off x="10198654" y="2202973"/>
              <a:ext cx="93661" cy="37639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FDE5619-B467-5948-A8CA-FACDE59D3648}"/>
                </a:ext>
              </a:extLst>
            </p:cNvPr>
            <p:cNvSpPr/>
            <p:nvPr/>
          </p:nvSpPr>
          <p:spPr>
            <a:xfrm>
              <a:off x="8542142" y="289112"/>
              <a:ext cx="91440" cy="19138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63284A9-1BD1-E641-A07A-CFA43EE000E9}"/>
                </a:ext>
              </a:extLst>
            </p:cNvPr>
            <p:cNvSpPr/>
            <p:nvPr/>
          </p:nvSpPr>
          <p:spPr>
            <a:xfrm rot="5400000">
              <a:off x="11039728" y="3263089"/>
              <a:ext cx="91440" cy="165400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EC911183-A523-5B46-8503-79ED40210847}"/>
                </a:ext>
              </a:extLst>
            </p:cNvPr>
            <p:cNvSpPr/>
            <p:nvPr/>
          </p:nvSpPr>
          <p:spPr>
            <a:xfrm>
              <a:off x="2744510" y="4125762"/>
              <a:ext cx="94383" cy="248052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DA3976E8-1E9F-7045-B775-5E47B4B7A43A}"/>
                </a:ext>
              </a:extLst>
            </p:cNvPr>
            <p:cNvSpPr/>
            <p:nvPr/>
          </p:nvSpPr>
          <p:spPr>
            <a:xfrm>
              <a:off x="1915170" y="5552223"/>
              <a:ext cx="94383" cy="105406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4CC4D703-CA6A-7E4A-9FE9-38E10990CDF8}"/>
                </a:ext>
              </a:extLst>
            </p:cNvPr>
            <p:cNvSpPr/>
            <p:nvPr/>
          </p:nvSpPr>
          <p:spPr>
            <a:xfrm>
              <a:off x="7569428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9E4F0E61-D71F-5A48-8175-9850A1D7B0D6}"/>
                </a:ext>
              </a:extLst>
            </p:cNvPr>
            <p:cNvSpPr/>
            <p:nvPr/>
          </p:nvSpPr>
          <p:spPr>
            <a:xfrm rot="5400000">
              <a:off x="6050281" y="724248"/>
              <a:ext cx="91441" cy="117006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FDEE77E4-5B79-284C-9248-2E8626B9F760}"/>
                </a:ext>
              </a:extLst>
            </p:cNvPr>
            <p:cNvSpPr/>
            <p:nvPr/>
          </p:nvSpPr>
          <p:spPr>
            <a:xfrm>
              <a:off x="9675509" y="5977477"/>
              <a:ext cx="93661" cy="63938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416569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2E35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0F3E6-6D45-4A79-82D8-67D8F9DC2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0EF9AD-4695-436B-9ED2-93DFE1A2A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6B323F-5448-46AB-BB19-DBCF6C2A3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09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038A5-67DB-4DDE-BFE7-EEF0A84E8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479819"/>
            <a:ext cx="8715376" cy="1495794"/>
          </a:xfrm>
        </p:spPr>
        <p:txBody>
          <a:bodyPr anchor="b"/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744AA2-B6FF-41B0-8880-CBB7A1AFC4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5539069"/>
            <a:ext cx="8715376" cy="4318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F2C9B4B-AF65-4CD0-BFFC-C585EB8C7753}"/>
              </a:ext>
            </a:extLst>
          </p:cNvPr>
          <p:cNvCxnSpPr>
            <a:cxnSpLocks/>
          </p:cNvCxnSpPr>
          <p:nvPr userDrawn="1"/>
        </p:nvCxnSpPr>
        <p:spPr>
          <a:xfrm flipH="1">
            <a:off x="457200" y="5273866"/>
            <a:ext cx="11277600" cy="0"/>
          </a:xfrm>
          <a:prstGeom prst="line">
            <a:avLst/>
          </a:prstGeom>
          <a:ln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770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E13654-6B08-42E4-9A0C-797E05117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00FA7A-2090-4F19-B8BA-147E2979A4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196" y="1412997"/>
            <a:ext cx="5478783" cy="44067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3E3F1-3C93-47BB-ABBA-E74A78AA29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6020" y="1412997"/>
            <a:ext cx="5478778" cy="440677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D5B47A-66F4-453A-A8ED-E9E01E3E6A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562351" y="6194425"/>
            <a:ext cx="7767066" cy="4421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28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A1FBED-B50C-471D-B4A1-4FA99E3C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0085A-C9E8-4E4B-8488-EBC84806D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7" y="1412999"/>
            <a:ext cx="11277601" cy="44067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E72A2047-A96D-4516-86E9-03C4040C8E59}"/>
              </a:ext>
            </a:extLst>
          </p:cNvPr>
          <p:cNvSpPr>
            <a:spLocks/>
          </p:cNvSpPr>
          <p:nvPr userDrawn="1"/>
        </p:nvSpPr>
        <p:spPr bwMode="auto">
          <a:xfrm>
            <a:off x="11564056" y="6206840"/>
            <a:ext cx="113747" cy="422561"/>
          </a:xfrm>
          <a:custGeom>
            <a:avLst/>
            <a:gdLst>
              <a:gd name="T0" fmla="*/ 232 w 463"/>
              <a:gd name="T1" fmla="*/ 116 h 1720"/>
              <a:gd name="T2" fmla="*/ 0 w 463"/>
              <a:gd name="T3" fmla="*/ 0 h 1720"/>
              <a:gd name="T4" fmla="*/ 0 w 463"/>
              <a:gd name="T5" fmla="*/ 1487 h 1720"/>
              <a:gd name="T6" fmla="*/ 463 w 463"/>
              <a:gd name="T7" fmla="*/ 1720 h 1720"/>
              <a:gd name="T8" fmla="*/ 463 w 463"/>
              <a:gd name="T9" fmla="*/ 1463 h 1720"/>
              <a:gd name="T10" fmla="*/ 232 w 463"/>
              <a:gd name="T11" fmla="*/ 1346 h 1720"/>
              <a:gd name="T12" fmla="*/ 232 w 463"/>
              <a:gd name="T13" fmla="*/ 116 h 1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3" h="1720">
                <a:moveTo>
                  <a:pt x="232" y="116"/>
                </a:moveTo>
                <a:lnTo>
                  <a:pt x="0" y="0"/>
                </a:lnTo>
                <a:lnTo>
                  <a:pt x="0" y="1487"/>
                </a:lnTo>
                <a:lnTo>
                  <a:pt x="463" y="1720"/>
                </a:lnTo>
                <a:lnTo>
                  <a:pt x="463" y="1463"/>
                </a:lnTo>
                <a:lnTo>
                  <a:pt x="232" y="1346"/>
                </a:lnTo>
                <a:lnTo>
                  <a:pt x="232" y="1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D2689C47-4455-4AA1-85A1-AA49EA249F5F}"/>
              </a:ext>
            </a:extLst>
          </p:cNvPr>
          <p:cNvSpPr>
            <a:spLocks/>
          </p:cNvSpPr>
          <p:nvPr userDrawn="1"/>
        </p:nvSpPr>
        <p:spPr bwMode="auto">
          <a:xfrm>
            <a:off x="11621053" y="6172200"/>
            <a:ext cx="113747" cy="422561"/>
          </a:xfrm>
          <a:custGeom>
            <a:avLst/>
            <a:gdLst>
              <a:gd name="T0" fmla="*/ 231 w 463"/>
              <a:gd name="T1" fmla="*/ 1604 h 1720"/>
              <a:gd name="T2" fmla="*/ 463 w 463"/>
              <a:gd name="T3" fmla="*/ 1720 h 1720"/>
              <a:gd name="T4" fmla="*/ 463 w 463"/>
              <a:gd name="T5" fmla="*/ 233 h 1720"/>
              <a:gd name="T6" fmla="*/ 0 w 463"/>
              <a:gd name="T7" fmla="*/ 0 h 1720"/>
              <a:gd name="T8" fmla="*/ 0 w 463"/>
              <a:gd name="T9" fmla="*/ 257 h 1720"/>
              <a:gd name="T10" fmla="*/ 231 w 463"/>
              <a:gd name="T11" fmla="*/ 374 h 1720"/>
              <a:gd name="T12" fmla="*/ 231 w 463"/>
              <a:gd name="T13" fmla="*/ 1604 h 1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3" h="1720">
                <a:moveTo>
                  <a:pt x="231" y="1604"/>
                </a:moveTo>
                <a:lnTo>
                  <a:pt x="463" y="1720"/>
                </a:lnTo>
                <a:lnTo>
                  <a:pt x="463" y="233"/>
                </a:lnTo>
                <a:lnTo>
                  <a:pt x="0" y="0"/>
                </a:lnTo>
                <a:lnTo>
                  <a:pt x="0" y="257"/>
                </a:lnTo>
                <a:lnTo>
                  <a:pt x="231" y="374"/>
                </a:lnTo>
                <a:lnTo>
                  <a:pt x="231" y="16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FF9A3B-2203-4B59-BEFF-B22D9965FC03}"/>
              </a:ext>
            </a:extLst>
          </p:cNvPr>
          <p:cNvCxnSpPr>
            <a:cxnSpLocks/>
          </p:cNvCxnSpPr>
          <p:nvPr userDrawn="1"/>
        </p:nvCxnSpPr>
        <p:spPr>
          <a:xfrm flipH="1">
            <a:off x="457200" y="6048375"/>
            <a:ext cx="11277600" cy="0"/>
          </a:xfrm>
          <a:prstGeom prst="line">
            <a:avLst/>
          </a:prstGeom>
          <a:ln cap="rnd">
            <a:solidFill>
              <a:schemeClr val="tx1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225342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665" r:id="rId7"/>
    <p:sldLayoutId id="2147483676" r:id="rId8"/>
    <p:sldLayoutId id="2147483667" r:id="rId9"/>
    <p:sldLayoutId id="2147483669" r:id="rId10"/>
    <p:sldLayoutId id="2147483670" r:id="rId11"/>
    <p:sldLayoutId id="2147483671" r:id="rId12"/>
    <p:sldLayoutId id="2147483672" r:id="rId13"/>
    <p:sldLayoutId id="2147483675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​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17145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Trebuchet MS" panose="020B0603020202020204" pitchFamily="34" charset="0"/>
        <a:buChar char="―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1200"/>
        </a:spcBef>
        <a:spcAft>
          <a:spcPts val="400"/>
        </a:spcAft>
        <a:buFont typeface="Arial" panose="020B0604020202020204" pitchFamily="34" charset="0"/>
        <a:buChar char="​"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1200"/>
        </a:spcBef>
        <a:spcAft>
          <a:spcPts val="400"/>
        </a:spcAft>
        <a:buFont typeface="Arial" panose="020B0604020202020204" pitchFamily="34" charset="0"/>
        <a:buChar char="​"/>
        <a:defRPr sz="2800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A1FBED-B50C-471D-B4A1-4FA99E3C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0085A-C9E8-4E4B-8488-EBC84806D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7" y="1412999"/>
            <a:ext cx="11277601" cy="44067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Freeform 5">
            <a:extLst>
              <a:ext uri="{FF2B5EF4-FFF2-40B4-BE49-F238E27FC236}">
                <a16:creationId xmlns:a16="http://schemas.microsoft.com/office/drawing/2014/main" id="{E72A2047-A96D-4516-86E9-03C4040C8E59}"/>
              </a:ext>
            </a:extLst>
          </p:cNvPr>
          <p:cNvSpPr>
            <a:spLocks/>
          </p:cNvSpPr>
          <p:nvPr userDrawn="1"/>
        </p:nvSpPr>
        <p:spPr bwMode="auto">
          <a:xfrm>
            <a:off x="11564056" y="6206840"/>
            <a:ext cx="113747" cy="422561"/>
          </a:xfrm>
          <a:custGeom>
            <a:avLst/>
            <a:gdLst>
              <a:gd name="T0" fmla="*/ 232 w 463"/>
              <a:gd name="T1" fmla="*/ 116 h 1720"/>
              <a:gd name="T2" fmla="*/ 0 w 463"/>
              <a:gd name="T3" fmla="*/ 0 h 1720"/>
              <a:gd name="T4" fmla="*/ 0 w 463"/>
              <a:gd name="T5" fmla="*/ 1487 h 1720"/>
              <a:gd name="T6" fmla="*/ 463 w 463"/>
              <a:gd name="T7" fmla="*/ 1720 h 1720"/>
              <a:gd name="T8" fmla="*/ 463 w 463"/>
              <a:gd name="T9" fmla="*/ 1463 h 1720"/>
              <a:gd name="T10" fmla="*/ 232 w 463"/>
              <a:gd name="T11" fmla="*/ 1346 h 1720"/>
              <a:gd name="T12" fmla="*/ 232 w 463"/>
              <a:gd name="T13" fmla="*/ 116 h 1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3" h="1720">
                <a:moveTo>
                  <a:pt x="232" y="116"/>
                </a:moveTo>
                <a:lnTo>
                  <a:pt x="0" y="0"/>
                </a:lnTo>
                <a:lnTo>
                  <a:pt x="0" y="1487"/>
                </a:lnTo>
                <a:lnTo>
                  <a:pt x="463" y="1720"/>
                </a:lnTo>
                <a:lnTo>
                  <a:pt x="463" y="1463"/>
                </a:lnTo>
                <a:lnTo>
                  <a:pt x="232" y="1346"/>
                </a:lnTo>
                <a:lnTo>
                  <a:pt x="232" y="11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6">
            <a:extLst>
              <a:ext uri="{FF2B5EF4-FFF2-40B4-BE49-F238E27FC236}">
                <a16:creationId xmlns:a16="http://schemas.microsoft.com/office/drawing/2014/main" id="{D2689C47-4455-4AA1-85A1-AA49EA249F5F}"/>
              </a:ext>
            </a:extLst>
          </p:cNvPr>
          <p:cNvSpPr>
            <a:spLocks/>
          </p:cNvSpPr>
          <p:nvPr userDrawn="1"/>
        </p:nvSpPr>
        <p:spPr bwMode="auto">
          <a:xfrm>
            <a:off x="11621053" y="6172200"/>
            <a:ext cx="113747" cy="422561"/>
          </a:xfrm>
          <a:custGeom>
            <a:avLst/>
            <a:gdLst>
              <a:gd name="T0" fmla="*/ 231 w 463"/>
              <a:gd name="T1" fmla="*/ 1604 h 1720"/>
              <a:gd name="T2" fmla="*/ 463 w 463"/>
              <a:gd name="T3" fmla="*/ 1720 h 1720"/>
              <a:gd name="T4" fmla="*/ 463 w 463"/>
              <a:gd name="T5" fmla="*/ 233 h 1720"/>
              <a:gd name="T6" fmla="*/ 0 w 463"/>
              <a:gd name="T7" fmla="*/ 0 h 1720"/>
              <a:gd name="T8" fmla="*/ 0 w 463"/>
              <a:gd name="T9" fmla="*/ 257 h 1720"/>
              <a:gd name="T10" fmla="*/ 231 w 463"/>
              <a:gd name="T11" fmla="*/ 374 h 1720"/>
              <a:gd name="T12" fmla="*/ 231 w 463"/>
              <a:gd name="T13" fmla="*/ 1604 h 1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63" h="1720">
                <a:moveTo>
                  <a:pt x="231" y="1604"/>
                </a:moveTo>
                <a:lnTo>
                  <a:pt x="463" y="1720"/>
                </a:lnTo>
                <a:lnTo>
                  <a:pt x="463" y="233"/>
                </a:lnTo>
                <a:lnTo>
                  <a:pt x="0" y="0"/>
                </a:lnTo>
                <a:lnTo>
                  <a:pt x="0" y="257"/>
                </a:lnTo>
                <a:lnTo>
                  <a:pt x="231" y="374"/>
                </a:lnTo>
                <a:lnTo>
                  <a:pt x="231" y="160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275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39" r:id="rId1"/>
    <p:sldLayoutId id="214748374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​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17145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Trebuchet MS" panose="020B0603020202020204" pitchFamily="34" charset="0"/>
        <a:buChar char="―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1200"/>
        </a:spcBef>
        <a:spcAft>
          <a:spcPts val="400"/>
        </a:spcAft>
        <a:buFont typeface="Arial" panose="020B0604020202020204" pitchFamily="34" charset="0"/>
        <a:buChar char="​"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1200"/>
        </a:spcBef>
        <a:spcAft>
          <a:spcPts val="400"/>
        </a:spcAft>
        <a:buFont typeface="Arial" panose="020B0604020202020204" pitchFamily="34" charset="0"/>
        <a:buChar char="​"/>
        <a:defRPr sz="2800" kern="1200" baseline="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A1FBED-B50C-471D-B4A1-4FA99E3C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0085A-C9E8-4E4B-8488-EBC84806D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7" y="1412999"/>
            <a:ext cx="11277601" cy="44067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5BA0ED69-F9EC-4612-A946-BE050D1E207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64056" y="6172200"/>
            <a:ext cx="170744" cy="457201"/>
            <a:chOff x="4249" y="1683"/>
            <a:chExt cx="695" cy="1861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E72A2047-A96D-4516-86E9-03C4040C8E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49" y="1824"/>
              <a:ext cx="463" cy="1720"/>
            </a:xfrm>
            <a:custGeom>
              <a:avLst/>
              <a:gdLst>
                <a:gd name="T0" fmla="*/ 232 w 463"/>
                <a:gd name="T1" fmla="*/ 116 h 1720"/>
                <a:gd name="T2" fmla="*/ 0 w 463"/>
                <a:gd name="T3" fmla="*/ 0 h 1720"/>
                <a:gd name="T4" fmla="*/ 0 w 463"/>
                <a:gd name="T5" fmla="*/ 1487 h 1720"/>
                <a:gd name="T6" fmla="*/ 463 w 463"/>
                <a:gd name="T7" fmla="*/ 1720 h 1720"/>
                <a:gd name="T8" fmla="*/ 463 w 463"/>
                <a:gd name="T9" fmla="*/ 1463 h 1720"/>
                <a:gd name="T10" fmla="*/ 232 w 463"/>
                <a:gd name="T11" fmla="*/ 1346 h 1720"/>
                <a:gd name="T12" fmla="*/ 232 w 463"/>
                <a:gd name="T13" fmla="*/ 116 h 1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3" h="1720">
                  <a:moveTo>
                    <a:pt x="232" y="116"/>
                  </a:moveTo>
                  <a:lnTo>
                    <a:pt x="0" y="0"/>
                  </a:lnTo>
                  <a:lnTo>
                    <a:pt x="0" y="1487"/>
                  </a:lnTo>
                  <a:lnTo>
                    <a:pt x="463" y="1720"/>
                  </a:lnTo>
                  <a:lnTo>
                    <a:pt x="463" y="1463"/>
                  </a:lnTo>
                  <a:lnTo>
                    <a:pt x="232" y="1346"/>
                  </a:lnTo>
                  <a:lnTo>
                    <a:pt x="232" y="1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2689C47-4455-4AA1-85A1-AA49EA249F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1" y="1683"/>
              <a:ext cx="463" cy="1720"/>
            </a:xfrm>
            <a:custGeom>
              <a:avLst/>
              <a:gdLst>
                <a:gd name="T0" fmla="*/ 231 w 463"/>
                <a:gd name="T1" fmla="*/ 1604 h 1720"/>
                <a:gd name="T2" fmla="*/ 463 w 463"/>
                <a:gd name="T3" fmla="*/ 1720 h 1720"/>
                <a:gd name="T4" fmla="*/ 463 w 463"/>
                <a:gd name="T5" fmla="*/ 233 h 1720"/>
                <a:gd name="T6" fmla="*/ 0 w 463"/>
                <a:gd name="T7" fmla="*/ 0 h 1720"/>
                <a:gd name="T8" fmla="*/ 0 w 463"/>
                <a:gd name="T9" fmla="*/ 257 h 1720"/>
                <a:gd name="T10" fmla="*/ 231 w 463"/>
                <a:gd name="T11" fmla="*/ 374 h 1720"/>
                <a:gd name="T12" fmla="*/ 231 w 463"/>
                <a:gd name="T13" fmla="*/ 1604 h 1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3" h="1720">
                  <a:moveTo>
                    <a:pt x="231" y="1604"/>
                  </a:moveTo>
                  <a:lnTo>
                    <a:pt x="463" y="1720"/>
                  </a:lnTo>
                  <a:lnTo>
                    <a:pt x="463" y="233"/>
                  </a:lnTo>
                  <a:lnTo>
                    <a:pt x="0" y="0"/>
                  </a:lnTo>
                  <a:lnTo>
                    <a:pt x="0" y="257"/>
                  </a:lnTo>
                  <a:lnTo>
                    <a:pt x="231" y="374"/>
                  </a:lnTo>
                  <a:lnTo>
                    <a:pt x="231" y="16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FF9A3B-2203-4B59-BEFF-B22D9965FC03}"/>
              </a:ext>
            </a:extLst>
          </p:cNvPr>
          <p:cNvCxnSpPr>
            <a:cxnSpLocks/>
          </p:cNvCxnSpPr>
          <p:nvPr userDrawn="1"/>
        </p:nvCxnSpPr>
        <p:spPr>
          <a:xfrm flipH="1">
            <a:off x="457200" y="6048375"/>
            <a:ext cx="11277600" cy="0"/>
          </a:xfrm>
          <a:prstGeom prst="line">
            <a:avLst/>
          </a:prstGeom>
          <a:ln cap="rnd">
            <a:solidFill>
              <a:schemeClr val="tx1">
                <a:lumMod val="60000"/>
                <a:lumOff val="4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7590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47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​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17145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Trebuchet MS" panose="020B0603020202020204" pitchFamily="34" charset="0"/>
        <a:buChar char="―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1200"/>
        </a:spcBef>
        <a:spcAft>
          <a:spcPts val="400"/>
        </a:spcAft>
        <a:buFont typeface="Arial" panose="020B0604020202020204" pitchFamily="34" charset="0"/>
        <a:buChar char="​"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1200"/>
        </a:spcBef>
        <a:spcAft>
          <a:spcPts val="400"/>
        </a:spcAft>
        <a:buFont typeface="Arial" panose="020B0604020202020204" pitchFamily="34" charset="0"/>
        <a:buChar char="​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DA1FBED-B50C-471D-B4A1-4FA99E3C5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11277600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0085A-C9E8-4E4B-8488-EBC84806D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197" y="1412999"/>
            <a:ext cx="11277601" cy="44067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20" name="Group 4">
            <a:extLst>
              <a:ext uri="{FF2B5EF4-FFF2-40B4-BE49-F238E27FC236}">
                <a16:creationId xmlns:a16="http://schemas.microsoft.com/office/drawing/2014/main" id="{5BA0ED69-F9EC-4612-A946-BE050D1E207B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11564056" y="6172200"/>
            <a:ext cx="170744" cy="457201"/>
            <a:chOff x="4249" y="1683"/>
            <a:chExt cx="695" cy="1861"/>
          </a:xfrm>
        </p:grpSpPr>
        <p:sp>
          <p:nvSpPr>
            <p:cNvPr id="22" name="Freeform 5">
              <a:extLst>
                <a:ext uri="{FF2B5EF4-FFF2-40B4-BE49-F238E27FC236}">
                  <a16:creationId xmlns:a16="http://schemas.microsoft.com/office/drawing/2014/main" id="{E72A2047-A96D-4516-86E9-03C4040C8E5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249" y="1824"/>
              <a:ext cx="463" cy="1720"/>
            </a:xfrm>
            <a:custGeom>
              <a:avLst/>
              <a:gdLst>
                <a:gd name="T0" fmla="*/ 232 w 463"/>
                <a:gd name="T1" fmla="*/ 116 h 1720"/>
                <a:gd name="T2" fmla="*/ 0 w 463"/>
                <a:gd name="T3" fmla="*/ 0 h 1720"/>
                <a:gd name="T4" fmla="*/ 0 w 463"/>
                <a:gd name="T5" fmla="*/ 1487 h 1720"/>
                <a:gd name="T6" fmla="*/ 463 w 463"/>
                <a:gd name="T7" fmla="*/ 1720 h 1720"/>
                <a:gd name="T8" fmla="*/ 463 w 463"/>
                <a:gd name="T9" fmla="*/ 1463 h 1720"/>
                <a:gd name="T10" fmla="*/ 232 w 463"/>
                <a:gd name="T11" fmla="*/ 1346 h 1720"/>
                <a:gd name="T12" fmla="*/ 232 w 463"/>
                <a:gd name="T13" fmla="*/ 116 h 1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3" h="1720">
                  <a:moveTo>
                    <a:pt x="232" y="116"/>
                  </a:moveTo>
                  <a:lnTo>
                    <a:pt x="0" y="0"/>
                  </a:lnTo>
                  <a:lnTo>
                    <a:pt x="0" y="1487"/>
                  </a:lnTo>
                  <a:lnTo>
                    <a:pt x="463" y="1720"/>
                  </a:lnTo>
                  <a:lnTo>
                    <a:pt x="463" y="1463"/>
                  </a:lnTo>
                  <a:lnTo>
                    <a:pt x="232" y="1346"/>
                  </a:lnTo>
                  <a:lnTo>
                    <a:pt x="232" y="116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D2689C47-4455-4AA1-85A1-AA49EA249F5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481" y="1683"/>
              <a:ext cx="463" cy="1720"/>
            </a:xfrm>
            <a:custGeom>
              <a:avLst/>
              <a:gdLst>
                <a:gd name="T0" fmla="*/ 231 w 463"/>
                <a:gd name="T1" fmla="*/ 1604 h 1720"/>
                <a:gd name="T2" fmla="*/ 463 w 463"/>
                <a:gd name="T3" fmla="*/ 1720 h 1720"/>
                <a:gd name="T4" fmla="*/ 463 w 463"/>
                <a:gd name="T5" fmla="*/ 233 h 1720"/>
                <a:gd name="T6" fmla="*/ 0 w 463"/>
                <a:gd name="T7" fmla="*/ 0 h 1720"/>
                <a:gd name="T8" fmla="*/ 0 w 463"/>
                <a:gd name="T9" fmla="*/ 257 h 1720"/>
                <a:gd name="T10" fmla="*/ 231 w 463"/>
                <a:gd name="T11" fmla="*/ 374 h 1720"/>
                <a:gd name="T12" fmla="*/ 231 w 463"/>
                <a:gd name="T13" fmla="*/ 1604 h 17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3" h="1720">
                  <a:moveTo>
                    <a:pt x="231" y="1604"/>
                  </a:moveTo>
                  <a:lnTo>
                    <a:pt x="463" y="1720"/>
                  </a:lnTo>
                  <a:lnTo>
                    <a:pt x="463" y="233"/>
                  </a:lnTo>
                  <a:lnTo>
                    <a:pt x="0" y="0"/>
                  </a:lnTo>
                  <a:lnTo>
                    <a:pt x="0" y="257"/>
                  </a:lnTo>
                  <a:lnTo>
                    <a:pt x="231" y="374"/>
                  </a:lnTo>
                  <a:lnTo>
                    <a:pt x="231" y="16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1570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spcAft>
          <a:spcPts val="300"/>
        </a:spcAft>
        <a:buFont typeface="Arial" panose="020B0604020202020204" pitchFamily="34" charset="0"/>
        <a:buChar char="​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17145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2865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Trebuchet MS" panose="020B0603020202020204" pitchFamily="34" charset="0"/>
        <a:buChar char="―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1200"/>
        </a:spcBef>
        <a:spcAft>
          <a:spcPts val="400"/>
        </a:spcAft>
        <a:buFont typeface="Arial" panose="020B0604020202020204" pitchFamily="34" charset="0"/>
        <a:buChar char="​"/>
        <a:defRPr sz="2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0" indent="0" algn="l" defTabSz="914400" rtl="0" eaLnBrk="1" latinLnBrk="0" hangingPunct="1">
        <a:lnSpc>
          <a:spcPct val="110000"/>
        </a:lnSpc>
        <a:spcBef>
          <a:spcPts val="1200"/>
        </a:spcBef>
        <a:spcAft>
          <a:spcPts val="400"/>
        </a:spcAft>
        <a:buFont typeface="Arial" panose="020B0604020202020204" pitchFamily="34" charset="0"/>
        <a:buChar char="​"/>
        <a:defRPr sz="2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BB10A3-603F-5E90-D8AB-8342AE1F7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17EA0-B622-30CD-740D-38939BABB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F9AA0D-0FBF-7994-27AB-356E15162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FFA36-FBB9-470A-A9BD-661A3914E69C}" type="datetimeFigureOut">
              <a:rPr lang="en-GB" smtClean="0"/>
              <a:t>15/07/2024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445547-76E6-08F8-CC7B-CDF28F51F8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BA945-C2FD-80DE-E7EF-74039C70FF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21FD78-9BA6-4D58-B554-8E123F16102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773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31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CACC08-F31D-0941-10CE-F81843913F0E}"/>
              </a:ext>
            </a:extLst>
          </p:cNvPr>
          <p:cNvSpPr/>
          <p:nvPr/>
        </p:nvSpPr>
        <p:spPr>
          <a:xfrm>
            <a:off x="0" y="2434237"/>
            <a:ext cx="12192000" cy="3558190"/>
          </a:xfrm>
          <a:prstGeom prst="rect">
            <a:avLst/>
          </a:prstGeom>
          <a:solidFill>
            <a:srgbClr val="4168A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D44742-582B-B0EC-EC85-0860AD8ED173}"/>
              </a:ext>
            </a:extLst>
          </p:cNvPr>
          <p:cNvSpPr txBox="1"/>
          <p:nvPr/>
        </p:nvSpPr>
        <p:spPr>
          <a:xfrm>
            <a:off x="345118" y="2434237"/>
            <a:ext cx="54716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 ExtraBold" panose="020B0903030101060003" pitchFamily="34" charset="0"/>
                <a:ea typeface="+mn-ea"/>
                <a:cs typeface="+mn-cs"/>
              </a:rPr>
              <a:t>The Seven Barriers to Digital Transformation in HealthCare</a:t>
            </a: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 ExtraBold" panose="020B0903030101060003" pitchFamily="34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8D43DF-F4E6-322D-60DA-B3A7005DC2DF}"/>
              </a:ext>
            </a:extLst>
          </p:cNvPr>
          <p:cNvSpPr txBox="1"/>
          <p:nvPr/>
        </p:nvSpPr>
        <p:spPr>
          <a:xfrm>
            <a:off x="10568082" y="1928813"/>
            <a:ext cx="155289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4168A3"/>
                </a:solidFill>
                <a:effectLst/>
                <a:uLnTx/>
                <a:uFillTx/>
                <a:latin typeface="Raleway ExtraBold" panose="020B0903030101060003" pitchFamily="34" charset="0"/>
                <a:ea typeface="+mn-ea"/>
                <a:cs typeface="+mn-cs"/>
              </a:rPr>
              <a:t>#DHSS24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597FF0-A370-CB74-DE9D-D26C89FDD8D8}"/>
              </a:ext>
            </a:extLst>
          </p:cNvPr>
          <p:cNvSpPr txBox="1"/>
          <p:nvPr/>
        </p:nvSpPr>
        <p:spPr>
          <a:xfrm>
            <a:off x="6095999" y="2768072"/>
            <a:ext cx="2206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 ExtraBold" panose="020B0903030101060003" pitchFamily="34" charset="0"/>
                <a:ea typeface="+mn-ea"/>
                <a:cs typeface="+mn-cs"/>
              </a:rPr>
              <a:t>David Sims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D0A6E87-1136-CFA3-D986-2A5A1AFC71A4}"/>
              </a:ext>
            </a:extLst>
          </p:cNvPr>
          <p:cNvSpPr/>
          <p:nvPr/>
        </p:nvSpPr>
        <p:spPr>
          <a:xfrm flipV="1">
            <a:off x="6211409" y="3196098"/>
            <a:ext cx="191609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A250226-7D8F-EB76-2564-B3E033467FD5}"/>
              </a:ext>
            </a:extLst>
          </p:cNvPr>
          <p:cNvSpPr txBox="1"/>
          <p:nvPr/>
        </p:nvSpPr>
        <p:spPr>
          <a:xfrm>
            <a:off x="6096000" y="3338192"/>
            <a:ext cx="16231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Clinical Solutions Executive,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InterSystems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397005-3AF4-EE47-7CFA-02279D80A177}"/>
              </a:ext>
            </a:extLst>
          </p:cNvPr>
          <p:cNvSpPr txBox="1"/>
          <p:nvPr/>
        </p:nvSpPr>
        <p:spPr>
          <a:xfrm>
            <a:off x="8852516" y="2768072"/>
            <a:ext cx="22060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 ExtraBold" panose="020B0903030101060003" pitchFamily="34" charset="0"/>
                <a:ea typeface="+mn-ea"/>
                <a:cs typeface="+mn-cs"/>
              </a:rPr>
              <a:t>John Payne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1A97FE-660D-47E9-C25E-3E39A2BE9123}"/>
              </a:ext>
            </a:extLst>
          </p:cNvPr>
          <p:cNvSpPr/>
          <p:nvPr/>
        </p:nvSpPr>
        <p:spPr>
          <a:xfrm flipV="1">
            <a:off x="8967926" y="3196098"/>
            <a:ext cx="1916097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4AB2F0-59AA-A877-3DD6-210D789D898D}"/>
              </a:ext>
            </a:extLst>
          </p:cNvPr>
          <p:cNvSpPr txBox="1"/>
          <p:nvPr/>
        </p:nvSpPr>
        <p:spPr>
          <a:xfrm>
            <a:off x="8852517" y="3338192"/>
            <a:ext cx="275651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Physician Executive,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InterSystems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aleway" panose="020B0003030101060003" pitchFamily="34" charset="0"/>
                <a:ea typeface="+mn-ea"/>
                <a:cs typeface="+mn-cs"/>
              </a:rPr>
              <a:t> and Consultant Transplant Cardiologist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leway" panose="020B0003030101060003" pitchFamily="34" charset="0"/>
              <a:ea typeface="+mn-ea"/>
              <a:cs typeface="+mn-cs"/>
            </a:endParaRPr>
          </a:p>
        </p:txBody>
      </p:sp>
      <p:pic>
        <p:nvPicPr>
          <p:cNvPr id="9" name="Picture 8" descr="A logo on a black background&#10;&#10;Description automatically generated">
            <a:extLst>
              <a:ext uri="{FF2B5EF4-FFF2-40B4-BE49-F238E27FC236}">
                <a16:creationId xmlns:a16="http://schemas.microsoft.com/office/drawing/2014/main" id="{A2224A08-960F-07ED-7FF4-006DBDA64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10" y="311979"/>
            <a:ext cx="3895725" cy="179433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CC88498-22AD-C1DD-0D89-0DF72C76718B}"/>
              </a:ext>
            </a:extLst>
          </p:cNvPr>
          <p:cNvSpPr/>
          <p:nvPr/>
        </p:nvSpPr>
        <p:spPr>
          <a:xfrm>
            <a:off x="0" y="6720395"/>
            <a:ext cx="12192000" cy="204279"/>
          </a:xfrm>
          <a:prstGeom prst="rect">
            <a:avLst/>
          </a:prstGeom>
          <a:solidFill>
            <a:srgbClr val="009EF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4818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CC7BE741-6373-19CB-A90E-2CABA5C16525}"/>
              </a:ext>
            </a:extLst>
          </p:cNvPr>
          <p:cNvSpPr txBox="1">
            <a:spLocks/>
          </p:cNvSpPr>
          <p:nvPr/>
        </p:nvSpPr>
        <p:spPr>
          <a:xfrm>
            <a:off x="6417972" y="2028422"/>
            <a:ext cx="4767331" cy="199439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tx2"/>
                </a:solidFill>
              </a:rPr>
              <a:t>Create a culture of </a:t>
            </a:r>
            <a:r>
              <a:rPr lang="en-GB" b="1" dirty="0">
                <a:solidFill>
                  <a:schemeClr val="tx2"/>
                </a:solidFill>
              </a:rPr>
              <a:t>proactivity</a:t>
            </a:r>
            <a:r>
              <a:rPr lang="en-GB" dirty="0">
                <a:solidFill>
                  <a:schemeClr val="tx2"/>
                </a:solidFill>
              </a:rPr>
              <a:t>, rather than </a:t>
            </a:r>
            <a:r>
              <a:rPr lang="en-GB" b="1" dirty="0">
                <a:solidFill>
                  <a:schemeClr val="tx2"/>
                </a:solidFill>
              </a:rPr>
              <a:t>reactive</a:t>
            </a:r>
            <a:r>
              <a:rPr lang="en-GB" dirty="0">
                <a:solidFill>
                  <a:schemeClr val="tx2"/>
                </a:solidFill>
              </a:rPr>
              <a:t> crisis management!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A6A515-1957-755A-0155-13745EA3B5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6" t="67413" r="7280" b="6957"/>
          <a:stretch/>
        </p:blipFill>
        <p:spPr>
          <a:xfrm>
            <a:off x="785611" y="643944"/>
            <a:ext cx="5468047" cy="39473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88DFBA1-6891-2745-09CC-54C708683437}"/>
              </a:ext>
            </a:extLst>
          </p:cNvPr>
          <p:cNvSpPr/>
          <p:nvPr/>
        </p:nvSpPr>
        <p:spPr>
          <a:xfrm>
            <a:off x="4095484" y="302061"/>
            <a:ext cx="2158174" cy="1284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32412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D664ECC-6BAE-DC08-B977-80199FC30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flipV="1">
            <a:off x="8939061" y="2924912"/>
            <a:ext cx="533002" cy="73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D5F0DF-E9EA-3034-D3FE-2FBFF9687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29" y="389334"/>
            <a:ext cx="6468020" cy="498598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Summary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891F96-08A6-36EE-B93B-8CDC7AA1F8E3}"/>
              </a:ext>
            </a:extLst>
          </p:cNvPr>
          <p:cNvSpPr txBox="1"/>
          <p:nvPr/>
        </p:nvSpPr>
        <p:spPr>
          <a:xfrm>
            <a:off x="728663" y="6800850"/>
            <a:ext cx="0" cy="0"/>
          </a:xfrm>
          <a:prstGeom prst="rect">
            <a:avLst/>
          </a:prstGeom>
          <a:noFill/>
        </p:spPr>
        <p:txBody>
          <a:bodyPr wrap="none" lIns="0" tIns="0" rIns="90000" bIns="0" rtlCol="0">
            <a:noAutofit/>
          </a:bodyPr>
          <a:lstStyle/>
          <a:p>
            <a:pPr algn="l">
              <a:lnSpc>
                <a:spcPct val="90000"/>
              </a:lnSpc>
              <a:buClr>
                <a:schemeClr val="tx2"/>
              </a:buClr>
              <a:buSzPct val="120000"/>
            </a:pPr>
            <a:endParaRPr lang="en-US" sz="1600" dirty="0" err="1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327713C7-B070-4F95-28AC-001F7CE8C99F}"/>
              </a:ext>
            </a:extLst>
          </p:cNvPr>
          <p:cNvSpPr txBox="1">
            <a:spLocks/>
          </p:cNvSpPr>
          <p:nvPr/>
        </p:nvSpPr>
        <p:spPr>
          <a:xfrm>
            <a:off x="1126902" y="2208283"/>
            <a:ext cx="4649273" cy="5952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en-US" dirty="0"/>
              <a:t>But …… There is more!</a:t>
            </a:r>
          </a:p>
          <a:p>
            <a:pPr marL="285750" indent="-285750">
              <a:lnSpc>
                <a:spcPts val="182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ts val="182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AD553E-B298-7D5E-C285-5588590152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" t="5795" r="7280" b="6958"/>
          <a:stretch/>
        </p:blipFill>
        <p:spPr>
          <a:xfrm>
            <a:off x="7067249" y="413633"/>
            <a:ext cx="4276627" cy="52953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F65FE8-9DC2-8DDF-CEE7-74F0CCC9ED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2092" y="2803508"/>
            <a:ext cx="2163919" cy="1718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6789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AF6953B9-6B7B-2018-BDC2-DAEAF785CAD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" t="5795" r="7280" b="6958"/>
          <a:stretch/>
        </p:blipFill>
        <p:spPr>
          <a:xfrm>
            <a:off x="8142636" y="1455313"/>
            <a:ext cx="2275610" cy="281767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2E8D58D2-BD27-A27F-9A51-19B1CFC83856}"/>
              </a:ext>
            </a:extLst>
          </p:cNvPr>
          <p:cNvSpPr txBox="1">
            <a:spLocks/>
          </p:cNvSpPr>
          <p:nvPr/>
        </p:nvSpPr>
        <p:spPr>
          <a:xfrm>
            <a:off x="421881" y="2395132"/>
            <a:ext cx="4893972" cy="149579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tx2"/>
                </a:solidFill>
              </a:rPr>
              <a:t>Ensure users know how to use and get best use of the solution!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1FDD35B-481D-A16B-34CC-4F714B2A7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4091" y="1092960"/>
            <a:ext cx="5145379" cy="408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7803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D664ECC-6BAE-DC08-B977-80199FC30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 flipV="1">
            <a:off x="8939061" y="2924912"/>
            <a:ext cx="533002" cy="73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EAD5F0DF-E9EA-3034-D3FE-2FBFF9687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229" y="389334"/>
            <a:ext cx="6468020" cy="498598"/>
          </a:xfrm>
        </p:spPr>
        <p:txBody>
          <a:bodyPr/>
          <a:lstStyle/>
          <a:p>
            <a:r>
              <a:rPr lang="en-US" b="1" dirty="0">
                <a:latin typeface="+mn-lt"/>
              </a:rPr>
              <a:t>Summary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891F96-08A6-36EE-B93B-8CDC7AA1F8E3}"/>
              </a:ext>
            </a:extLst>
          </p:cNvPr>
          <p:cNvSpPr txBox="1"/>
          <p:nvPr/>
        </p:nvSpPr>
        <p:spPr>
          <a:xfrm>
            <a:off x="728663" y="6800850"/>
            <a:ext cx="0" cy="0"/>
          </a:xfrm>
          <a:prstGeom prst="rect">
            <a:avLst/>
          </a:prstGeom>
          <a:noFill/>
        </p:spPr>
        <p:txBody>
          <a:bodyPr wrap="none" lIns="0" tIns="0" rIns="90000" bIns="0" rtlCol="0">
            <a:noAutofit/>
          </a:bodyPr>
          <a:lstStyle/>
          <a:p>
            <a:pPr algn="l">
              <a:lnSpc>
                <a:spcPct val="90000"/>
              </a:lnSpc>
              <a:buClr>
                <a:schemeClr val="tx2"/>
              </a:buClr>
              <a:buSzPct val="120000"/>
            </a:pPr>
            <a:endParaRPr lang="en-US" sz="1600" dirty="0" err="1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327713C7-B070-4F95-28AC-001F7CE8C99F}"/>
              </a:ext>
            </a:extLst>
          </p:cNvPr>
          <p:cNvSpPr txBox="1">
            <a:spLocks/>
          </p:cNvSpPr>
          <p:nvPr/>
        </p:nvSpPr>
        <p:spPr>
          <a:xfrm>
            <a:off x="206062" y="1512823"/>
            <a:ext cx="7031865" cy="309696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None/>
              <a:defRPr sz="32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Ignoring the human side to digitization will result in failure</a:t>
            </a:r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/>
              <a:t>Digital teams need to be experts in these areas to be successful</a:t>
            </a:r>
          </a:p>
          <a:p>
            <a:pPr marL="285750" indent="-285750">
              <a:lnSpc>
                <a:spcPts val="182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  <a:p>
            <a:pPr marL="285750" indent="-285750">
              <a:lnSpc>
                <a:spcPts val="182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AD553E-B298-7D5E-C285-5588590152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" t="5795" r="7280" b="6958"/>
          <a:stretch/>
        </p:blipFill>
        <p:spPr>
          <a:xfrm>
            <a:off x="7067250" y="413633"/>
            <a:ext cx="3911990" cy="48438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9554CB-E158-3DE5-E718-F8E0CE4F5F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7815" y="4961432"/>
            <a:ext cx="1204445" cy="956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0479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95C73DB-AB4A-ECB9-0360-BC38080390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759" y="3902572"/>
            <a:ext cx="3708915" cy="2718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D9D26D-81A6-8105-DE80-08B6B3A24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042" y="1470247"/>
            <a:ext cx="3135298" cy="4406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296742E-EEA3-7E41-6B28-E97820793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Collateral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868E4D7-83B0-7B95-F0C3-AEA7C4A68F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0274" y="1096759"/>
            <a:ext cx="3173448" cy="4406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FC6172-F1C2-D455-3BA3-685C765E3D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944294" y="774789"/>
            <a:ext cx="3182760" cy="440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99750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05F82-153C-40DE-B7FC-BEB0E9567A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6009" y="658266"/>
            <a:ext cx="7352799" cy="1112140"/>
          </a:xfrm>
        </p:spPr>
        <p:txBody>
          <a:bodyPr/>
          <a:lstStyle/>
          <a:p>
            <a:r>
              <a:rPr lang="en-US" dirty="0">
                <a:latin typeface="Gotham Black"/>
              </a:rPr>
              <a:t>The 7 Barriers to Digital Transformation in HealthCare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FE67D3-3D6D-4891-97E7-B2DEB9E7709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6430" y="2569913"/>
            <a:ext cx="4409718" cy="933525"/>
          </a:xfrm>
        </p:spPr>
        <p:txBody>
          <a:bodyPr/>
          <a:lstStyle/>
          <a:p>
            <a:r>
              <a:rPr lang="en-GB" sz="1600" dirty="0">
                <a:latin typeface="Gotham Book"/>
              </a:rPr>
              <a:t>Dave Sims</a:t>
            </a:r>
            <a:r>
              <a:rPr lang="en-GB" sz="1400" dirty="0">
                <a:latin typeface="Gotham Book"/>
              </a:rPr>
              <a:t>, Clinical Solutions Executive, InterSystems</a:t>
            </a:r>
            <a:endParaRPr lang="en-GB" sz="1400" dirty="0"/>
          </a:p>
          <a:p>
            <a:r>
              <a:rPr lang="en-GB" sz="1600" dirty="0">
                <a:latin typeface="Gotham Book"/>
              </a:rPr>
              <a:t>John Payne</a:t>
            </a:r>
            <a:r>
              <a:rPr lang="en-GB" sz="1400" dirty="0">
                <a:latin typeface="Gotham Book"/>
              </a:rPr>
              <a:t>, Physician Executive InterSystems and Consultant Transplant Cardiologist</a:t>
            </a:r>
            <a:endParaRPr lang="en-GB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9948A2-9C40-C773-988D-01A4874D43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" t="5795" r="7280" b="6958"/>
          <a:stretch/>
        </p:blipFill>
        <p:spPr>
          <a:xfrm>
            <a:off x="10441680" y="4253435"/>
            <a:ext cx="1275583" cy="157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6659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C96BFD4-6011-22DD-62E6-18998FCC0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" t="5795" r="7280" b="6958"/>
          <a:stretch/>
        </p:blipFill>
        <p:spPr>
          <a:xfrm>
            <a:off x="7067249" y="413633"/>
            <a:ext cx="4276627" cy="529535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891F96-08A6-36EE-B93B-8CDC7AA1F8E3}"/>
              </a:ext>
            </a:extLst>
          </p:cNvPr>
          <p:cNvSpPr txBox="1"/>
          <p:nvPr/>
        </p:nvSpPr>
        <p:spPr>
          <a:xfrm>
            <a:off x="728663" y="6800850"/>
            <a:ext cx="0" cy="0"/>
          </a:xfrm>
          <a:prstGeom prst="rect">
            <a:avLst/>
          </a:prstGeom>
          <a:noFill/>
        </p:spPr>
        <p:txBody>
          <a:bodyPr wrap="none" lIns="0" tIns="0" rIns="90000" bIns="0" rtlCol="0">
            <a:noAutofit/>
          </a:bodyPr>
          <a:lstStyle/>
          <a:p>
            <a:pPr algn="l">
              <a:lnSpc>
                <a:spcPct val="90000"/>
              </a:lnSpc>
              <a:buClr>
                <a:schemeClr val="tx2"/>
              </a:buClr>
              <a:buSzPct val="120000"/>
            </a:pPr>
            <a:endParaRPr lang="en-US" sz="1600" dirty="0" err="1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898C61C-847B-236B-2ED3-4CFED03C1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293217" cy="997196"/>
          </a:xfrm>
        </p:spPr>
        <p:txBody>
          <a:bodyPr/>
          <a:lstStyle/>
          <a:p>
            <a:pPr algn="ctr"/>
            <a:r>
              <a:rPr lang="en-US" dirty="0"/>
              <a:t>Computers, Software </a:t>
            </a:r>
            <a:br>
              <a:rPr lang="en-US" dirty="0"/>
            </a:br>
            <a:r>
              <a:rPr lang="en-US" dirty="0"/>
              <a:t>(and Functionality)</a:t>
            </a:r>
            <a:endParaRPr lang="en-GB" dirty="0"/>
          </a:p>
        </p:txBody>
      </p:sp>
      <p:pic>
        <p:nvPicPr>
          <p:cNvPr id="10" name="Content Placeholder 9" descr="Interior of an office">
            <a:extLst>
              <a:ext uri="{FF2B5EF4-FFF2-40B4-BE49-F238E27FC236}">
                <a16:creationId xmlns:a16="http://schemas.microsoft.com/office/drawing/2014/main" id="{000E494A-C016-ACF2-AA4B-AE25E1A36A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57200" y="1790171"/>
            <a:ext cx="5478463" cy="3652308"/>
          </a:xfrm>
        </p:spPr>
      </p:pic>
    </p:spTree>
    <p:extLst>
      <p:ext uri="{BB962C8B-B14F-4D97-AF65-F5344CB8AC3E}">
        <p14:creationId xmlns:p14="http://schemas.microsoft.com/office/powerpoint/2010/main" val="588555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08D9F-03D8-F63C-83C6-CDD1EEA1D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079" y="1063262"/>
            <a:ext cx="6219838" cy="2991588"/>
          </a:xfrm>
        </p:spPr>
        <p:txBody>
          <a:bodyPr/>
          <a:lstStyle/>
          <a:p>
            <a:pPr algn="ctr"/>
            <a:r>
              <a:rPr lang="en-GB" dirty="0"/>
              <a:t>Become familiar with adaptive vs technical change and share with customer</a:t>
            </a:r>
            <a:br>
              <a:rPr lang="en-GB" dirty="0"/>
            </a:br>
            <a:br>
              <a:rPr lang="en-GB" dirty="0"/>
            </a:br>
            <a:r>
              <a:rPr lang="en-GB" dirty="0"/>
              <a:t>Digital teams should be </a:t>
            </a:r>
            <a:r>
              <a:rPr lang="en-GB" i="1" dirty="0"/>
              <a:t>experts</a:t>
            </a:r>
            <a:r>
              <a:rPr lang="en-GB" dirty="0"/>
              <a:t>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56510E-AB2B-5C13-7DB4-541DE69C76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" t="5795" r="60606" b="54231"/>
          <a:stretch/>
        </p:blipFill>
        <p:spPr>
          <a:xfrm>
            <a:off x="6689917" y="168935"/>
            <a:ext cx="3743336" cy="57682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636D559-6986-0740-7956-2A4D92FB055A}"/>
              </a:ext>
            </a:extLst>
          </p:cNvPr>
          <p:cNvSpPr/>
          <p:nvPr/>
        </p:nvSpPr>
        <p:spPr>
          <a:xfrm>
            <a:off x="9781505" y="3483734"/>
            <a:ext cx="1294326" cy="2530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9593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87E924C-8323-9C53-AF0E-1EE9D051451F}"/>
              </a:ext>
            </a:extLst>
          </p:cNvPr>
          <p:cNvSpPr txBox="1">
            <a:spLocks/>
          </p:cNvSpPr>
          <p:nvPr/>
        </p:nvSpPr>
        <p:spPr>
          <a:xfrm>
            <a:off x="8215110" y="4228033"/>
            <a:ext cx="2418347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2"/>
                </a:solidFill>
              </a:rPr>
              <a:t>Challenge!</a:t>
            </a:r>
            <a:r>
              <a:rPr lang="en-GB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20F48B-BC85-5900-9D40-D08AC8EE8F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78" t="8423" r="24515" b="74602"/>
          <a:stretch/>
        </p:blipFill>
        <p:spPr>
          <a:xfrm>
            <a:off x="306041" y="186744"/>
            <a:ext cx="7133448" cy="390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5604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6F31E1AA-AC13-8E4F-5891-07C5F48A4216}"/>
              </a:ext>
            </a:extLst>
          </p:cNvPr>
          <p:cNvSpPr txBox="1">
            <a:spLocks/>
          </p:cNvSpPr>
          <p:nvPr/>
        </p:nvSpPr>
        <p:spPr>
          <a:xfrm>
            <a:off x="972355" y="854072"/>
            <a:ext cx="9923172" cy="498598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2"/>
                </a:solidFill>
              </a:rPr>
              <a:t>D</a:t>
            </a:r>
            <a:r>
              <a:rPr lang="en-GB" dirty="0" err="1">
                <a:solidFill>
                  <a:schemeClr val="tx2"/>
                </a:solidFill>
              </a:rPr>
              <a:t>evelop</a:t>
            </a:r>
            <a:r>
              <a:rPr lang="en-GB" dirty="0">
                <a:solidFill>
                  <a:schemeClr val="tx2"/>
                </a:solidFill>
              </a:rPr>
              <a:t> a ‘</a:t>
            </a:r>
            <a:r>
              <a:rPr lang="en-GB" i="1" dirty="0">
                <a:solidFill>
                  <a:schemeClr val="tx2"/>
                </a:solidFill>
              </a:rPr>
              <a:t>work with what you have</a:t>
            </a:r>
            <a:r>
              <a:rPr lang="en-GB" dirty="0">
                <a:solidFill>
                  <a:schemeClr val="tx2"/>
                </a:solidFill>
              </a:rPr>
              <a:t>’ mindset!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7BC2DF0-BA81-1846-8FEB-13E4D414E8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68" t="26459" r="19107" b="51472"/>
          <a:stretch/>
        </p:blipFill>
        <p:spPr>
          <a:xfrm>
            <a:off x="2833353" y="2015520"/>
            <a:ext cx="5859887" cy="324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365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4B677C2-36B0-2BD0-32CD-A2E63173598F}"/>
              </a:ext>
            </a:extLst>
          </p:cNvPr>
          <p:cNvSpPr txBox="1">
            <a:spLocks/>
          </p:cNvSpPr>
          <p:nvPr/>
        </p:nvSpPr>
        <p:spPr>
          <a:xfrm>
            <a:off x="529050" y="4190229"/>
            <a:ext cx="9806245" cy="1495794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>
                <a:solidFill>
                  <a:schemeClr val="tx2"/>
                </a:solidFill>
              </a:rPr>
              <a:t>Priority is </a:t>
            </a:r>
            <a:r>
              <a:rPr lang="en-GB" b="1" dirty="0">
                <a:solidFill>
                  <a:schemeClr val="tx2"/>
                </a:solidFill>
              </a:rPr>
              <a:t>patient</a:t>
            </a:r>
            <a:r>
              <a:rPr lang="en-GB" dirty="0">
                <a:solidFill>
                  <a:schemeClr val="tx2"/>
                </a:solidFill>
              </a:rPr>
              <a:t> and </a:t>
            </a:r>
            <a:r>
              <a:rPr lang="en-GB" b="1" dirty="0">
                <a:solidFill>
                  <a:schemeClr val="tx2"/>
                </a:solidFill>
              </a:rPr>
              <a:t>organisation</a:t>
            </a:r>
            <a:r>
              <a:rPr lang="en-GB" dirty="0">
                <a:solidFill>
                  <a:schemeClr val="tx2"/>
                </a:solidFill>
              </a:rPr>
              <a:t>!</a:t>
            </a:r>
          </a:p>
          <a:p>
            <a:endParaRPr lang="en-GB" dirty="0">
              <a:solidFill>
                <a:schemeClr val="tx2"/>
              </a:solidFill>
            </a:endParaRPr>
          </a:p>
          <a:p>
            <a:r>
              <a:rPr lang="en-GB" b="1" dirty="0">
                <a:solidFill>
                  <a:schemeClr val="tx2"/>
                </a:solidFill>
              </a:rPr>
              <a:t>Not</a:t>
            </a:r>
            <a:r>
              <a:rPr lang="en-GB" dirty="0">
                <a:solidFill>
                  <a:schemeClr val="tx2"/>
                </a:solidFill>
              </a:rPr>
              <a:t> doctor, nurse, or specialist team or ward!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87AE2E0-5A69-CE8B-4B65-62C6179902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5" t="46194" r="41670" b="33011"/>
          <a:stretch/>
        </p:blipFill>
        <p:spPr>
          <a:xfrm>
            <a:off x="5943600" y="371633"/>
            <a:ext cx="5666704" cy="310244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D8AE9EA-A9A3-9687-7BC9-5AC99A3548C5}"/>
              </a:ext>
            </a:extLst>
          </p:cNvPr>
          <p:cNvSpPr/>
          <p:nvPr/>
        </p:nvSpPr>
        <p:spPr>
          <a:xfrm>
            <a:off x="9182637" y="238259"/>
            <a:ext cx="1918952" cy="476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6440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FDB9FCC3-BE6E-2B82-19F0-F01AE6456EEC}"/>
              </a:ext>
            </a:extLst>
          </p:cNvPr>
          <p:cNvSpPr txBox="1">
            <a:spLocks/>
          </p:cNvSpPr>
          <p:nvPr/>
        </p:nvSpPr>
        <p:spPr>
          <a:xfrm>
            <a:off x="811370" y="4642242"/>
            <a:ext cx="9977472" cy="99719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tx2"/>
                </a:solidFill>
              </a:rPr>
              <a:t>Become familiar with </a:t>
            </a:r>
            <a:r>
              <a:rPr lang="en-GB" b="1" dirty="0">
                <a:solidFill>
                  <a:schemeClr val="tx2"/>
                </a:solidFill>
              </a:rPr>
              <a:t>why</a:t>
            </a:r>
            <a:r>
              <a:rPr lang="en-GB" dirty="0">
                <a:solidFill>
                  <a:schemeClr val="tx2"/>
                </a:solidFill>
              </a:rPr>
              <a:t> doctors in particular </a:t>
            </a:r>
            <a:r>
              <a:rPr lang="en-GB" b="1" dirty="0">
                <a:solidFill>
                  <a:schemeClr val="tx2"/>
                </a:solidFill>
              </a:rPr>
              <a:t>resist change</a:t>
            </a:r>
            <a:r>
              <a:rPr lang="en-GB" dirty="0">
                <a:solidFill>
                  <a:schemeClr val="tx2"/>
                </a:solidFill>
              </a:rPr>
              <a:t>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042671-DFCF-EB21-7566-06407947B0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4" t="48316" r="7280" b="26858"/>
          <a:stretch/>
        </p:blipFill>
        <p:spPr>
          <a:xfrm>
            <a:off x="3386507" y="175821"/>
            <a:ext cx="4633983" cy="393414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5E2698-EC05-8FB1-4240-04C39CBD3090}"/>
              </a:ext>
            </a:extLst>
          </p:cNvPr>
          <p:cNvSpPr/>
          <p:nvPr/>
        </p:nvSpPr>
        <p:spPr>
          <a:xfrm>
            <a:off x="2884869" y="3257762"/>
            <a:ext cx="1989784" cy="12846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57044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E8D58D2-BD27-A27F-9A51-19B1CFC83856}"/>
              </a:ext>
            </a:extLst>
          </p:cNvPr>
          <p:cNvSpPr txBox="1">
            <a:spLocks/>
          </p:cNvSpPr>
          <p:nvPr/>
        </p:nvSpPr>
        <p:spPr>
          <a:xfrm>
            <a:off x="415442" y="1409898"/>
            <a:ext cx="4893972" cy="2492990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chemeClr val="tx2"/>
                </a:solidFill>
              </a:rPr>
              <a:t>Who is the executive sponsor? </a:t>
            </a:r>
          </a:p>
          <a:p>
            <a:pPr algn="ctr"/>
            <a:endParaRPr lang="en-GB" dirty="0">
              <a:solidFill>
                <a:schemeClr val="tx2"/>
              </a:solidFill>
            </a:endParaRPr>
          </a:p>
          <a:p>
            <a:pPr algn="ctr"/>
            <a:r>
              <a:rPr lang="en-GB" dirty="0">
                <a:solidFill>
                  <a:schemeClr val="tx2"/>
                </a:solidFill>
              </a:rPr>
              <a:t>Is the nurse or medical director aligned?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FC34CE-C818-7A3E-FDE2-F026336D8C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3" t="67307" r="50693" b="6957"/>
          <a:stretch/>
        </p:blipFill>
        <p:spPr>
          <a:xfrm>
            <a:off x="5309414" y="882203"/>
            <a:ext cx="6605837" cy="4968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589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InterSystems Dark">
  <a:themeElements>
    <a:clrScheme name="Intersystems">
      <a:dk1>
        <a:srgbClr val="2F3541"/>
      </a:dk1>
      <a:lt1>
        <a:sysClr val="window" lastClr="FFFFFF"/>
      </a:lt1>
      <a:dk2>
        <a:srgbClr val="27318A"/>
      </a:dk2>
      <a:lt2>
        <a:srgbClr val="E8E8E8"/>
      </a:lt2>
      <a:accent1>
        <a:srgbClr val="00A99D"/>
      </a:accent1>
      <a:accent2>
        <a:srgbClr val="62A5E5"/>
      </a:accent2>
      <a:accent3>
        <a:srgbClr val="FBDF3C"/>
      </a:accent3>
      <a:accent4>
        <a:srgbClr val="FB7F41"/>
      </a:accent4>
      <a:accent5>
        <a:srgbClr val="9A6ED1"/>
      </a:accent5>
      <a:accent6>
        <a:srgbClr val="910844"/>
      </a:accent6>
      <a:hlink>
        <a:srgbClr val="62A5E5"/>
      </a:hlink>
      <a:folHlink>
        <a:srgbClr val="00A99D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>
              <a:lumMod val="60000"/>
              <a:lumOff val="4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lnSpc>
            <a:spcPct val="110000"/>
          </a:lnSpc>
          <a:spcBef>
            <a:spcPts val="600"/>
          </a:spcBef>
          <a:spcAft>
            <a:spcPts val="300"/>
          </a:spcAft>
          <a:buFont typeface="Arial" panose="020B0604020202020204" pitchFamily="34" charset="0"/>
          <a:buChar char="​"/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djusted July 2020 Slide Master - CDT.potx" id="{1DA38F4D-F900-450E-92D0-EB324988FC8A}" vid="{2307895F-E57D-4D90-AE6E-6B2A57F99080}"/>
    </a:ext>
  </a:extLst>
</a:theme>
</file>

<file path=ppt/theme/theme2.xml><?xml version="1.0" encoding="utf-8"?>
<a:theme xmlns:a="http://schemas.openxmlformats.org/drawingml/2006/main" name="1_InterSystems Dark">
  <a:themeElements>
    <a:clrScheme name="Intersystems">
      <a:dk1>
        <a:srgbClr val="2F3541"/>
      </a:dk1>
      <a:lt1>
        <a:sysClr val="window" lastClr="FFFFFF"/>
      </a:lt1>
      <a:dk2>
        <a:srgbClr val="27318A"/>
      </a:dk2>
      <a:lt2>
        <a:srgbClr val="E8E8E8"/>
      </a:lt2>
      <a:accent1>
        <a:srgbClr val="00A99D"/>
      </a:accent1>
      <a:accent2>
        <a:srgbClr val="62A5E5"/>
      </a:accent2>
      <a:accent3>
        <a:srgbClr val="FBDF3C"/>
      </a:accent3>
      <a:accent4>
        <a:srgbClr val="FB7F41"/>
      </a:accent4>
      <a:accent5>
        <a:srgbClr val="9A6ED1"/>
      </a:accent5>
      <a:accent6>
        <a:srgbClr val="910844"/>
      </a:accent6>
      <a:hlink>
        <a:srgbClr val="62A5E5"/>
      </a:hlink>
      <a:folHlink>
        <a:srgbClr val="00A99D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>
              <a:lumMod val="60000"/>
              <a:lumOff val="4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lnSpc>
            <a:spcPct val="110000"/>
          </a:lnSpc>
          <a:spcBef>
            <a:spcPts val="600"/>
          </a:spcBef>
          <a:spcAft>
            <a:spcPts val="300"/>
          </a:spcAft>
          <a:buFont typeface="Arial" panose="020B0604020202020204" pitchFamily="34" charset="0"/>
          <a:buChar char="​"/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djusted July 2020 Slide Master - CDT.potx" id="{1DA38F4D-F900-450E-92D0-EB324988FC8A}" vid="{B79043B4-4117-4E53-A30E-BBBBDC07627F}"/>
    </a:ext>
  </a:extLst>
</a:theme>
</file>

<file path=ppt/theme/theme3.xml><?xml version="1.0" encoding="utf-8"?>
<a:theme xmlns:a="http://schemas.openxmlformats.org/drawingml/2006/main" name="1_InterSystems Light">
  <a:themeElements>
    <a:clrScheme name="Intersystems 2017">
      <a:dk1>
        <a:srgbClr val="2F3541"/>
      </a:dk1>
      <a:lt1>
        <a:sysClr val="window" lastClr="FFFFFF"/>
      </a:lt1>
      <a:dk2>
        <a:srgbClr val="27318A"/>
      </a:dk2>
      <a:lt2>
        <a:srgbClr val="E8E8E8"/>
      </a:lt2>
      <a:accent1>
        <a:srgbClr val="00A99D"/>
      </a:accent1>
      <a:accent2>
        <a:srgbClr val="62A5E5"/>
      </a:accent2>
      <a:accent3>
        <a:srgbClr val="FBDF3C"/>
      </a:accent3>
      <a:accent4>
        <a:srgbClr val="FB7F41"/>
      </a:accent4>
      <a:accent5>
        <a:srgbClr val="9A6ED1"/>
      </a:accent5>
      <a:accent6>
        <a:srgbClr val="910844"/>
      </a:accent6>
      <a:hlink>
        <a:srgbClr val="62A5E5"/>
      </a:hlink>
      <a:folHlink>
        <a:srgbClr val="00A99D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>
              <a:lumMod val="60000"/>
              <a:lumOff val="4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lnSpc>
            <a:spcPct val="110000"/>
          </a:lnSpc>
          <a:spcBef>
            <a:spcPts val="600"/>
          </a:spcBef>
          <a:spcAft>
            <a:spcPts val="300"/>
          </a:spcAft>
          <a:buFont typeface="Arial" panose="020B0604020202020204" pitchFamily="34" charset="0"/>
          <a:buChar char="​"/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djusted July 2020 Slide Master - CDT.potx" id="{1DA38F4D-F900-450E-92D0-EB324988FC8A}" vid="{7CA6B2EE-25D0-49A0-B4F9-17245A4DBCCF}"/>
    </a:ext>
  </a:extLst>
</a:theme>
</file>

<file path=ppt/theme/theme4.xml><?xml version="1.0" encoding="utf-8"?>
<a:theme xmlns:a="http://schemas.openxmlformats.org/drawingml/2006/main" name="2_InterSystems Light">
  <a:themeElements>
    <a:clrScheme name="Intersystems 2017">
      <a:dk1>
        <a:srgbClr val="2F3541"/>
      </a:dk1>
      <a:lt1>
        <a:sysClr val="window" lastClr="FFFFFF"/>
      </a:lt1>
      <a:dk2>
        <a:srgbClr val="27318A"/>
      </a:dk2>
      <a:lt2>
        <a:srgbClr val="E8E8E8"/>
      </a:lt2>
      <a:accent1>
        <a:srgbClr val="00A99D"/>
      </a:accent1>
      <a:accent2>
        <a:srgbClr val="62A5E5"/>
      </a:accent2>
      <a:accent3>
        <a:srgbClr val="FBDF3C"/>
      </a:accent3>
      <a:accent4>
        <a:srgbClr val="FB7F41"/>
      </a:accent4>
      <a:accent5>
        <a:srgbClr val="9A6ED1"/>
      </a:accent5>
      <a:accent6>
        <a:srgbClr val="910844"/>
      </a:accent6>
      <a:hlink>
        <a:srgbClr val="62A5E5"/>
      </a:hlink>
      <a:folHlink>
        <a:srgbClr val="00A99D"/>
      </a:folHlink>
    </a:clrScheme>
    <a:fontScheme name="Trebuchet MS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>
              <a:lumMod val="60000"/>
              <a:lumOff val="40000"/>
            </a:schemeClr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>
          <a:lnSpc>
            <a:spcPct val="110000"/>
          </a:lnSpc>
          <a:spcBef>
            <a:spcPts val="600"/>
          </a:spcBef>
          <a:spcAft>
            <a:spcPts val="300"/>
          </a:spcAft>
          <a:buFont typeface="Arial" panose="020B0604020202020204" pitchFamily="34" charset="0"/>
          <a:buChar char="​"/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djusted July 2020 Slide Master - CDT.potx" id="{1DA38F4D-F900-450E-92D0-EB324988FC8A}" vid="{3960674B-7CF3-47DB-A746-5790B51C747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32358C74A89A419650AD017E1FAC40" ma:contentTypeVersion="21" ma:contentTypeDescription="Create a new document." ma:contentTypeScope="" ma:versionID="dd6c4204f5074b5410a9afb8b5a8e5b9">
  <xsd:schema xmlns:xsd="http://www.w3.org/2001/XMLSchema" xmlns:xs="http://www.w3.org/2001/XMLSchema" xmlns:p="http://schemas.microsoft.com/office/2006/metadata/properties" xmlns:ns1="http://schemas.microsoft.com/sharepoint/v3" xmlns:ns2="e37e8048-7f47-46c3-9f5d-bf2bf54c9279" xmlns:ns3="812061dd-523a-47bf-9db5-a71fd49c94a4" targetNamespace="http://schemas.microsoft.com/office/2006/metadata/properties" ma:root="true" ma:fieldsID="d891b9df4695bf4b034ff6e5d348055e" ns1:_="" ns2:_="" ns3:_="">
    <xsd:import namespace="http://schemas.microsoft.com/sharepoint/v3"/>
    <xsd:import namespace="e37e8048-7f47-46c3-9f5d-bf2bf54c9279"/>
    <xsd:import namespace="812061dd-523a-47bf-9db5-a71fd49c94a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Picture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1:_ip_UnifiedCompliancePolicyProperties" minOccurs="0"/>
                <xsd:element ref="ns1:_ip_UnifiedCompliancePolicyUIAc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6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7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37e8048-7f47-46c3-9f5d-bf2bf54c92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Picture" ma:index="21" nillable="true" ma:displayName="Picture" ma:format="Image" ma:internalName="Pictur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fe36c5f2-2d8c-4cc3-a61b-4b56d022d32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12061dd-523a-47bf-9db5-a71fd49c94a4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398d9916-7899-4a6c-b68a-d60d75cd35ea}" ma:internalName="TaxCatchAll" ma:showField="CatchAllData" ma:web="812061dd-523a-47bf-9db5-a71fd49c94a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Picture xmlns="e37e8048-7f47-46c3-9f5d-bf2bf54c9279">
      <Url xsi:nil="true"/>
      <Description xsi:nil="true"/>
    </Picture>
    <TaxCatchAll xmlns="812061dd-523a-47bf-9db5-a71fd49c94a4" xsi:nil="true"/>
    <lcf76f155ced4ddcb4097134ff3c332f xmlns="e37e8048-7f47-46c3-9f5d-bf2bf54c9279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761B9D61-A81C-415B-B5F3-B307DF54BFBE}"/>
</file>

<file path=customXml/itemProps2.xml><?xml version="1.0" encoding="utf-8"?>
<ds:datastoreItem xmlns:ds="http://schemas.openxmlformats.org/officeDocument/2006/customXml" ds:itemID="{BF9F711E-FA20-4F6B-B5F9-4FC6433AFCF6}"/>
</file>

<file path=customXml/itemProps3.xml><?xml version="1.0" encoding="utf-8"?>
<ds:datastoreItem xmlns:ds="http://schemas.openxmlformats.org/officeDocument/2006/customXml" ds:itemID="{3F898F74-0995-4B6C-B6A2-897641BCCD32}"/>
</file>

<file path=docProps/app.xml><?xml version="1.0" encoding="utf-8"?>
<Properties xmlns="http://schemas.openxmlformats.org/officeDocument/2006/extended-properties" xmlns:vt="http://schemas.openxmlformats.org/officeDocument/2006/docPropsVTypes">
  <Template>InterSystems Dark</Template>
  <TotalTime>1</TotalTime>
  <Words>199</Words>
  <Application>Microsoft Office PowerPoint</Application>
  <PresentationFormat>Widescreen</PresentationFormat>
  <Paragraphs>35</Paragraphs>
  <Slides>15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15</vt:i4>
      </vt:variant>
    </vt:vector>
  </HeadingPairs>
  <TitlesOfParts>
    <vt:vector size="28" baseType="lpstr">
      <vt:lpstr>Arial</vt:lpstr>
      <vt:lpstr>Calibri</vt:lpstr>
      <vt:lpstr>Calibri Light</vt:lpstr>
      <vt:lpstr>Gotham Black</vt:lpstr>
      <vt:lpstr>Gotham Book</vt:lpstr>
      <vt:lpstr>Raleway</vt:lpstr>
      <vt:lpstr>Raleway ExtraBold</vt:lpstr>
      <vt:lpstr>Trebuchet MS</vt:lpstr>
      <vt:lpstr>InterSystems Dark</vt:lpstr>
      <vt:lpstr>1_InterSystems Dark</vt:lpstr>
      <vt:lpstr>1_InterSystems Light</vt:lpstr>
      <vt:lpstr>2_InterSystems Light</vt:lpstr>
      <vt:lpstr>Office Theme</vt:lpstr>
      <vt:lpstr>PowerPoint Presentation</vt:lpstr>
      <vt:lpstr>The 7 Barriers to Digital Transformation in HealthCare</vt:lpstr>
      <vt:lpstr>Computers, Software  (and Functionality)</vt:lpstr>
      <vt:lpstr>Become familiar with adaptive vs technical change and share with customer  Digital teams should be experts!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PowerPoint Presentation</vt:lpstr>
      <vt:lpstr>Summary</vt:lpstr>
      <vt:lpstr>Collateral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 (40pt)</dc:title>
  <dc:creator>Andrea Hermoza</dc:creator>
  <cp:lastModifiedBy>Sebastian Raphael Biggs</cp:lastModifiedBy>
  <cp:revision>3</cp:revision>
  <cp:lastPrinted>2018-10-31T21:15:01Z</cp:lastPrinted>
  <dcterms:created xsi:type="dcterms:W3CDTF">2020-08-04T17:27:03Z</dcterms:created>
  <dcterms:modified xsi:type="dcterms:W3CDTF">2024-07-15T14:04:44Z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0x010100F532358C74A89A419650AD017E1FAC40</vt:lpwstr>
  </property>
  <property fmtid="{D5CDD505-2E9C-101B-9397-08002B2CF9AE}" pid="3" name="MediaServiceImageTags">
    <vt:lpwstr/>
  </property>
</Properties>
</file>