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theme/theme2.xml" ContentType="application/vnd.openxmlformats-officedocument.theme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notesMasterIdLst>
    <p:notesMasterId r:id="rId10"/>
  </p:notesMasterIdLst>
  <p:sldIdLst>
    <p:sldId id="257" r:id="rId6"/>
    <p:sldId id="2147481200" r:id="rId7"/>
    <p:sldId id="2147481201" r:id="rId8"/>
    <p:sldId id="2147483636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EF3"/>
    <a:srgbClr val="4168A3"/>
    <a:srgbClr val="2222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presProps" Target="presProps.xml"/><Relationship Id="rId5" Type="http://schemas.openxmlformats.org/officeDocument/2006/relationships/slideMaster" Target="slideMasters/slideMaster2.xml"/><Relationship Id="rId15" Type="http://schemas.microsoft.com/office/2016/11/relationships/changesInfo" Target="changesInfos/changesInfo1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ebastian Raphael Biggs" userId="7dcf7612-db76-403f-9e8c-ebf969c40680" providerId="ADAL" clId="{3DC02017-9333-4E32-B48F-C31CD2323A5F}"/>
    <pc:docChg chg="undo custSel modSld sldOrd">
      <pc:chgData name="Sebastian Raphael Biggs" userId="7dcf7612-db76-403f-9e8c-ebf969c40680" providerId="ADAL" clId="{3DC02017-9333-4E32-B48F-C31CD2323A5F}" dt="2024-07-05T14:34:28.917" v="122" actId="20577"/>
      <pc:docMkLst>
        <pc:docMk/>
      </pc:docMkLst>
      <pc:sldChg chg="modSp mod">
        <pc:chgData name="Sebastian Raphael Biggs" userId="7dcf7612-db76-403f-9e8c-ebf969c40680" providerId="ADAL" clId="{3DC02017-9333-4E32-B48F-C31CD2323A5F}" dt="2024-07-05T14:34:28.917" v="122" actId="20577"/>
        <pc:sldMkLst>
          <pc:docMk/>
          <pc:sldMk cId="2684432155" sldId="256"/>
        </pc:sldMkLst>
        <pc:spChg chg="mod">
          <ac:chgData name="Sebastian Raphael Biggs" userId="7dcf7612-db76-403f-9e8c-ebf969c40680" providerId="ADAL" clId="{3DC02017-9333-4E32-B48F-C31CD2323A5F}" dt="2024-07-05T14:34:28.917" v="122" actId="20577"/>
          <ac:spMkLst>
            <pc:docMk/>
            <pc:sldMk cId="2684432155" sldId="256"/>
            <ac:spMk id="8" creationId="{AFD44742-582B-B0EC-EC85-0860AD8ED173}"/>
          </ac:spMkLst>
        </pc:spChg>
        <pc:spChg chg="mod">
          <ac:chgData name="Sebastian Raphael Biggs" userId="7dcf7612-db76-403f-9e8c-ebf969c40680" providerId="ADAL" clId="{3DC02017-9333-4E32-B48F-C31CD2323A5F}" dt="2024-07-05T14:34:24.817" v="112"/>
          <ac:spMkLst>
            <pc:docMk/>
            <pc:sldMk cId="2684432155" sldId="256"/>
            <ac:spMk id="10" creationId="{ADF1C629-8103-A044-68C0-C155B880384E}"/>
          </ac:spMkLst>
        </pc:spChg>
      </pc:sldChg>
      <pc:sldChg chg="delSp modSp mod ord">
        <pc:chgData name="Sebastian Raphael Biggs" userId="7dcf7612-db76-403f-9e8c-ebf969c40680" providerId="ADAL" clId="{3DC02017-9333-4E32-B48F-C31CD2323A5F}" dt="2024-07-05T14:30:44.761" v="111"/>
        <pc:sldMkLst>
          <pc:docMk/>
          <pc:sldMk cId="1094818682" sldId="257"/>
        </pc:sldMkLst>
        <pc:spChg chg="mod">
          <ac:chgData name="Sebastian Raphael Biggs" userId="7dcf7612-db76-403f-9e8c-ebf969c40680" providerId="ADAL" clId="{3DC02017-9333-4E32-B48F-C31CD2323A5F}" dt="2024-07-05T14:29:46.278" v="29" actId="14100"/>
          <ac:spMkLst>
            <pc:docMk/>
            <pc:sldMk cId="1094818682" sldId="257"/>
            <ac:spMk id="2" creationId="{09597FF0-A370-CB74-DE9D-D26C89FDD8D8}"/>
          </ac:spMkLst>
        </pc:spChg>
        <pc:spChg chg="mod">
          <ac:chgData name="Sebastian Raphael Biggs" userId="7dcf7612-db76-403f-9e8c-ebf969c40680" providerId="ADAL" clId="{3DC02017-9333-4E32-B48F-C31CD2323A5F}" dt="2024-07-05T14:30:01.453" v="76" actId="20577"/>
          <ac:spMkLst>
            <pc:docMk/>
            <pc:sldMk cId="1094818682" sldId="257"/>
            <ac:spMk id="4" creationId="{BA250226-7D8F-EB76-2564-B3E033467FD5}"/>
          </ac:spMkLst>
        </pc:spChg>
        <pc:spChg chg="mod">
          <ac:chgData name="Sebastian Raphael Biggs" userId="7dcf7612-db76-403f-9e8c-ebf969c40680" providerId="ADAL" clId="{3DC02017-9333-4E32-B48F-C31CD2323A5F}" dt="2024-07-05T14:26:29.423" v="4" actId="1076"/>
          <ac:spMkLst>
            <pc:docMk/>
            <pc:sldMk cId="1094818682" sldId="257"/>
            <ac:spMk id="7" creationId="{9CCACC08-F31D-0941-10CE-F81843913F0E}"/>
          </ac:spMkLst>
        </pc:spChg>
        <pc:spChg chg="mod">
          <ac:chgData name="Sebastian Raphael Biggs" userId="7dcf7612-db76-403f-9e8c-ebf969c40680" providerId="ADAL" clId="{3DC02017-9333-4E32-B48F-C31CD2323A5F}" dt="2024-07-05T14:26:37.916" v="6" actId="14100"/>
          <ac:spMkLst>
            <pc:docMk/>
            <pc:sldMk cId="1094818682" sldId="257"/>
            <ac:spMk id="8" creationId="{AFD44742-582B-B0EC-EC85-0860AD8ED173}"/>
          </ac:spMkLst>
        </pc:spChg>
        <pc:spChg chg="mod">
          <ac:chgData name="Sebastian Raphael Biggs" userId="7dcf7612-db76-403f-9e8c-ebf969c40680" providerId="ADAL" clId="{3DC02017-9333-4E32-B48F-C31CD2323A5F}" dt="2024-07-05T14:30:09.372" v="86" actId="20577"/>
          <ac:spMkLst>
            <pc:docMk/>
            <pc:sldMk cId="1094818682" sldId="257"/>
            <ac:spMk id="15" creationId="{C6397005-3AF4-EE47-7CFA-02279D80A177}"/>
          </ac:spMkLst>
        </pc:spChg>
        <pc:spChg chg="mod">
          <ac:chgData name="Sebastian Raphael Biggs" userId="7dcf7612-db76-403f-9e8c-ebf969c40680" providerId="ADAL" clId="{3DC02017-9333-4E32-B48F-C31CD2323A5F}" dt="2024-07-05T14:30:15.561" v="102" actId="20577"/>
          <ac:spMkLst>
            <pc:docMk/>
            <pc:sldMk cId="1094818682" sldId="257"/>
            <ac:spMk id="17" creationId="{A44AB2F0-59AA-A877-3DD6-210D789D898D}"/>
          </ac:spMkLst>
        </pc:spChg>
        <pc:spChg chg="del">
          <ac:chgData name="Sebastian Raphael Biggs" userId="7dcf7612-db76-403f-9e8c-ebf969c40680" providerId="ADAL" clId="{3DC02017-9333-4E32-B48F-C31CD2323A5F}" dt="2024-07-05T14:30:19.627" v="103" actId="478"/>
          <ac:spMkLst>
            <pc:docMk/>
            <pc:sldMk cId="1094818682" sldId="257"/>
            <ac:spMk id="18" creationId="{BA237C98-B2C1-0407-5D85-F654652231C0}"/>
          </ac:spMkLst>
        </pc:spChg>
        <pc:spChg chg="del">
          <ac:chgData name="Sebastian Raphael Biggs" userId="7dcf7612-db76-403f-9e8c-ebf969c40680" providerId="ADAL" clId="{3DC02017-9333-4E32-B48F-C31CD2323A5F}" dt="2024-07-05T14:30:37.612" v="109" actId="478"/>
          <ac:spMkLst>
            <pc:docMk/>
            <pc:sldMk cId="1094818682" sldId="257"/>
            <ac:spMk id="19" creationId="{01A1BDB0-64B6-F2DA-B431-40510094B204}"/>
          </ac:spMkLst>
        </pc:spChg>
        <pc:spChg chg="del">
          <ac:chgData name="Sebastian Raphael Biggs" userId="7dcf7612-db76-403f-9e8c-ebf969c40680" providerId="ADAL" clId="{3DC02017-9333-4E32-B48F-C31CD2323A5F}" dt="2024-07-05T14:30:34.087" v="108" actId="478"/>
          <ac:spMkLst>
            <pc:docMk/>
            <pc:sldMk cId="1094818682" sldId="257"/>
            <ac:spMk id="20" creationId="{BA7B25CD-0181-80FC-B28D-4BB3D4EF6481}"/>
          </ac:spMkLst>
        </pc:spChg>
        <pc:spChg chg="del mod">
          <ac:chgData name="Sebastian Raphael Biggs" userId="7dcf7612-db76-403f-9e8c-ebf969c40680" providerId="ADAL" clId="{3DC02017-9333-4E32-B48F-C31CD2323A5F}" dt="2024-07-05T14:30:28.786" v="107" actId="478"/>
          <ac:spMkLst>
            <pc:docMk/>
            <pc:sldMk cId="1094818682" sldId="257"/>
            <ac:spMk id="21" creationId="{5DC97FDF-C353-E12B-F44E-219D6A8FBAE3}"/>
          </ac:spMkLst>
        </pc:spChg>
        <pc:spChg chg="del">
          <ac:chgData name="Sebastian Raphael Biggs" userId="7dcf7612-db76-403f-9e8c-ebf969c40680" providerId="ADAL" clId="{3DC02017-9333-4E32-B48F-C31CD2323A5F}" dt="2024-07-05T14:30:23.851" v="105" actId="478"/>
          <ac:spMkLst>
            <pc:docMk/>
            <pc:sldMk cId="1094818682" sldId="257"/>
            <ac:spMk id="22" creationId="{E1AE290C-0CD4-4ED8-8FCF-31BFCA7C4B7E}"/>
          </ac:spMkLst>
        </pc:spChg>
        <pc:spChg chg="del">
          <ac:chgData name="Sebastian Raphael Biggs" userId="7dcf7612-db76-403f-9e8c-ebf969c40680" providerId="ADAL" clId="{3DC02017-9333-4E32-B48F-C31CD2323A5F}" dt="2024-07-05T14:30:26.303" v="106" actId="478"/>
          <ac:spMkLst>
            <pc:docMk/>
            <pc:sldMk cId="1094818682" sldId="257"/>
            <ac:spMk id="23" creationId="{DB2D3D80-3C1E-31FE-82A5-66F402D80F82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F9713A3-7EDD-4E0A-9069-AB82A7D01A39}" type="datetimeFigureOut">
              <a:rPr lang="en-GB" smtClean="0"/>
              <a:t>18/07/2024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A5ABFD7-A03F-4D41-9ED7-A6550E2B673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880463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Standard title slide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4EC7EF-95E1-3D44-A982-BC7A3E9C617E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7575609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2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2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2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Master" Target="../slideMasters/slideMaster2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2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Master" Target="../slideMasters/slideMaster2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8.png"/><Relationship Id="rId3" Type="http://schemas.openxmlformats.org/officeDocument/2006/relationships/image" Target="../media/image13.svg"/><Relationship Id="rId7" Type="http://schemas.openxmlformats.org/officeDocument/2006/relationships/image" Target="../media/image17.sv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16.png"/><Relationship Id="rId5" Type="http://schemas.openxmlformats.org/officeDocument/2006/relationships/image" Target="../media/image15.svg"/><Relationship Id="rId4" Type="http://schemas.openxmlformats.org/officeDocument/2006/relationships/image" Target="../media/image14.png"/></Relationships>
</file>

<file path=ppt/slideLayouts/_rels/slideLayout4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png"/><Relationship Id="rId3" Type="http://schemas.openxmlformats.org/officeDocument/2006/relationships/image" Target="../media/image13.svg"/><Relationship Id="rId7" Type="http://schemas.openxmlformats.org/officeDocument/2006/relationships/image" Target="../media/image17.svg"/><Relationship Id="rId2" Type="http://schemas.openxmlformats.org/officeDocument/2006/relationships/image" Target="../media/image12.png"/><Relationship Id="rId1" Type="http://schemas.openxmlformats.org/officeDocument/2006/relationships/slideMaster" Target="../slideMasters/slideMaster2.xml"/><Relationship Id="rId6" Type="http://schemas.openxmlformats.org/officeDocument/2006/relationships/image" Target="../media/image16.png"/><Relationship Id="rId5" Type="http://schemas.openxmlformats.org/officeDocument/2006/relationships/image" Target="../media/image15.svg"/><Relationship Id="rId4" Type="http://schemas.openxmlformats.org/officeDocument/2006/relationships/image" Target="../media/image14.png"/><Relationship Id="rId9" Type="http://schemas.openxmlformats.org/officeDocument/2006/relationships/image" Target="../media/image18.pn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2.xml"/><Relationship Id="rId1" Type="http://schemas.openxmlformats.org/officeDocument/2006/relationships/tags" Target="../tags/tag1.xml"/></Relationships>
</file>

<file path=ppt/slideLayouts/_rels/slideLayout56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2.xml"/><Relationship Id="rId3" Type="http://schemas.openxmlformats.org/officeDocument/2006/relationships/tags" Target="../tags/tag4.xml"/><Relationship Id="rId7" Type="http://schemas.openxmlformats.org/officeDocument/2006/relationships/tags" Target="../tags/tag8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tags" Target="../tags/tag7.xml"/><Relationship Id="rId5" Type="http://schemas.openxmlformats.org/officeDocument/2006/relationships/tags" Target="../tags/tag6.xml"/><Relationship Id="rId10" Type="http://schemas.openxmlformats.org/officeDocument/2006/relationships/image" Target="../media/image19.emf"/><Relationship Id="rId4" Type="http://schemas.openxmlformats.org/officeDocument/2006/relationships/tags" Target="../tags/tag5.xml"/><Relationship Id="rId9" Type="http://schemas.openxmlformats.org/officeDocument/2006/relationships/oleObject" Target="../embeddings/oleObject1.bin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55E819-D035-C222-1BC3-DF683EEFBEC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C9C5300-C9BE-C349-39AA-27916FC2B8D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6B9DDB5-F000-5509-7972-C5368EBC11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FFA36-FBB9-470A-A9BD-661A3914E69C}" type="datetimeFigureOut">
              <a:rPr lang="en-GB" smtClean="0"/>
              <a:t>18/07/2024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B111BC-4AB8-BF39-B834-13A61BEE4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DAD1C6-25EA-6FF8-392E-2DEE666249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1FD78-9BA6-4D58-B554-8E123F1610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664100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4470D-FD63-15FA-A423-247092404E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5660451-B565-E013-E865-652CC67446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FD8034C-2252-BDC6-78BF-2DF6499BCE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FFA36-FBB9-470A-A9BD-661A3914E69C}" type="datetimeFigureOut">
              <a:rPr lang="en-GB" smtClean="0"/>
              <a:t>18/07/2024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CC09E4-AD6A-33BE-295F-483369C6FF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A6477A3-F18D-3335-597D-2F410E0100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1FD78-9BA6-4D58-B554-8E123F1610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3686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80E963B3-C377-2EC6-C4F5-D507A95E79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0FA2A8-4573-1CA5-781E-C234C945BB5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3CBDE3-EE20-E73A-9EC4-98B423B3BB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FFA36-FBB9-470A-A9BD-661A3914E69C}" type="datetimeFigureOut">
              <a:rPr lang="en-GB" smtClean="0"/>
              <a:t>18/07/2024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5408E4-E9E0-F4D9-6506-33A233790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58B29B-953A-F53A-9811-C0A3EF476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1FD78-9BA6-4D58-B554-8E123F1610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018888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Heading, content, basic text one co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632DDCA5-A307-96EA-64A8-CCBA8E5F6393}"/>
              </a:ext>
            </a:extLst>
          </p:cNvPr>
          <p:cNvSpPr/>
          <p:nvPr userDrawn="1"/>
        </p:nvSpPr>
        <p:spPr>
          <a:xfrm>
            <a:off x="0" y="0"/>
            <a:ext cx="12206636" cy="6872615"/>
          </a:xfrm>
          <a:prstGeom prst="rect">
            <a:avLst/>
          </a:prstGeom>
          <a:solidFill>
            <a:srgbClr val="F6F8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47413" y="3166643"/>
            <a:ext cx="11404154" cy="86518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en-GB"/>
              <a:t>Heading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12708" y="2106000"/>
            <a:ext cx="7632000" cy="4026443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None/>
              <a:defRPr sz="2200" b="0">
                <a:solidFill>
                  <a:schemeClr val="accent6"/>
                </a:solidFill>
              </a:defRPr>
            </a:lvl1pPr>
            <a:lvl2pPr>
              <a:buClr>
                <a:schemeClr val="tx1"/>
              </a:buClr>
              <a:defRPr sz="2200"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defRPr sz="2200"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defRPr sz="2200"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defRPr sz="22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add text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0784B1-AA1E-DC4B-BEB4-EC05249AFE00}"/>
              </a:ext>
            </a:extLst>
          </p:cNvPr>
          <p:cNvSpPr txBox="1"/>
          <p:nvPr userDrawn="1"/>
        </p:nvSpPr>
        <p:spPr>
          <a:xfrm>
            <a:off x="4700954" y="4232031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42CCDA4-D437-6B48-8BBD-CAC30F281160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pPr algn="r"/>
              <a:t>‹#›</a:t>
            </a:fld>
            <a:endParaRPr lang="en-GB" sz="1200">
              <a:solidFill>
                <a:schemeClr val="accent6"/>
              </a:solidFill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591C7AB-7F8B-2041-80C3-EE781F24EB94}"/>
              </a:ext>
            </a:extLst>
          </p:cNvPr>
          <p:cNvCxnSpPr>
            <a:cxnSpLocks/>
          </p:cNvCxnSpPr>
          <p:nvPr userDrawn="1"/>
        </p:nvCxnSpPr>
        <p:spPr>
          <a:xfrm>
            <a:off x="432000" y="6336000"/>
            <a:ext cx="11376000" cy="0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25820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ront 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C74A26B3-AA54-E4E3-F815-2DD0B5B502BC}"/>
              </a:ext>
            </a:extLst>
          </p:cNvPr>
          <p:cNvSpPr/>
          <p:nvPr userDrawn="1"/>
        </p:nvSpPr>
        <p:spPr>
          <a:xfrm>
            <a:off x="-14636" y="-34893"/>
            <a:ext cx="12206636" cy="6872615"/>
          </a:xfrm>
          <a:prstGeom prst="rect">
            <a:avLst/>
          </a:prstGeom>
          <a:solidFill>
            <a:srgbClr val="F6F8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1" name="Picture 30" descr="A picture containing icon&#10;&#10;Description automatically generated">
            <a:extLst>
              <a:ext uri="{FF2B5EF4-FFF2-40B4-BE49-F238E27FC236}">
                <a16:creationId xmlns:a16="http://schemas.microsoft.com/office/drawing/2014/main" id="{598E9D71-498A-0294-DB92-FA8A45963CA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330720" y="-508517"/>
            <a:ext cx="11319578" cy="8005665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7CD054BE-B63C-B248-A010-D04767679CD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384176" y="1189038"/>
            <a:ext cx="5112056" cy="2507695"/>
          </a:xfrm>
          <a:prstGeom prst="rect">
            <a:avLst/>
          </a:prstGeom>
        </p:spPr>
        <p:txBody>
          <a:bodyPr lIns="0" tIns="0" rIns="0" bIns="0" anchor="t">
            <a:noAutofit/>
          </a:bodyPr>
          <a:lstStyle>
            <a:lvl1pPr algn="l">
              <a:defRPr sz="4400" b="1" spc="-30" baseline="0">
                <a:solidFill>
                  <a:schemeClr val="accent2"/>
                </a:solidFill>
              </a:defRPr>
            </a:lvl1pPr>
          </a:lstStyle>
          <a:p>
            <a:r>
              <a:rPr lang="en-GB"/>
              <a:t>Presentation title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EB3AB80-4EA2-FC4A-9654-92EF4DFF45D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84176" y="4121109"/>
            <a:ext cx="5112056" cy="1024967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 algn="l">
              <a:buNone/>
              <a:defRPr sz="2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80857E-40D1-074A-8CBC-E3E38E6957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3002280" cy="365125"/>
          </a:xfrm>
          <a:prstGeom prst="rect">
            <a:avLst/>
          </a:prstGeom>
        </p:spPr>
        <p:txBody>
          <a:bodyPr/>
          <a:lstStyle/>
          <a:p>
            <a:fld id="{B8B67EA4-DCE3-FB49-A794-A4595EF638BC}" type="slidenum">
              <a:rPr lang="en-GB" smtClean="0"/>
              <a:t>‹#›</a:t>
            </a:fld>
            <a:endParaRPr lang="en-GB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91DEB39-6B31-D948-AF21-75D8DF423B1B}"/>
              </a:ext>
            </a:extLst>
          </p:cNvPr>
          <p:cNvSpPr txBox="1"/>
          <p:nvPr userDrawn="1"/>
        </p:nvSpPr>
        <p:spPr>
          <a:xfrm>
            <a:off x="3225114" y="6017741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78E63D1E-5669-124C-90CA-03B13A7D7AE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84176" y="5686425"/>
            <a:ext cx="5112056" cy="48895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400">
                <a:solidFill>
                  <a:schemeClr val="tx1"/>
                </a:solidFill>
              </a:defRPr>
            </a:lvl1pPr>
            <a:lvl2pPr marL="357188" indent="0">
              <a:buNone/>
              <a:defRPr>
                <a:solidFill>
                  <a:schemeClr val="accent2"/>
                </a:solidFill>
              </a:defRPr>
            </a:lvl2pPr>
            <a:lvl3pPr marL="714375" indent="0">
              <a:buNone/>
              <a:defRPr>
                <a:solidFill>
                  <a:schemeClr val="accent2"/>
                </a:solidFill>
              </a:defRPr>
            </a:lvl3pPr>
            <a:lvl4pPr marL="1081087" indent="0">
              <a:buNone/>
              <a:defRPr>
                <a:solidFill>
                  <a:schemeClr val="accent2"/>
                </a:solidFill>
              </a:defRPr>
            </a:lvl4pPr>
            <a:lvl5pPr marL="1438275" indent="0">
              <a:buNone/>
              <a:defRPr>
                <a:solidFill>
                  <a:schemeClr val="accent2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DF2A1D7-0D87-D844-942F-FEAD20579184}"/>
              </a:ext>
            </a:extLst>
          </p:cNvPr>
          <p:cNvSpPr txBox="1"/>
          <p:nvPr userDrawn="1"/>
        </p:nvSpPr>
        <p:spPr>
          <a:xfrm>
            <a:off x="9233452" y="5486400"/>
            <a:ext cx="18473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/>
          </a:p>
        </p:txBody>
      </p:sp>
      <p:pic>
        <p:nvPicPr>
          <p:cNvPr id="9" name="Picture 8" descr="Logo&#10;&#10;Description automatically generated">
            <a:extLst>
              <a:ext uri="{FF2B5EF4-FFF2-40B4-BE49-F238E27FC236}">
                <a16:creationId xmlns:a16="http://schemas.microsoft.com/office/drawing/2014/main" id="{28D04FEF-6120-D9DF-6018-2393FD137B8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551045" y="364425"/>
            <a:ext cx="1208955" cy="97978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7732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ample-Icons-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404154" cy="86518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en-GB"/>
              <a:t>Heading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0784B1-AA1E-DC4B-BEB4-EC05249AFE00}"/>
              </a:ext>
            </a:extLst>
          </p:cNvPr>
          <p:cNvSpPr txBox="1"/>
          <p:nvPr userDrawn="1"/>
        </p:nvSpPr>
        <p:spPr>
          <a:xfrm>
            <a:off x="4700954" y="4232031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42CCDA4-D437-6B48-8BBD-CAC30F281160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pPr algn="r"/>
              <a:t>‹#›</a:t>
            </a:fld>
            <a:endParaRPr lang="en-GB" sz="1200">
              <a:solidFill>
                <a:schemeClr val="accent6"/>
              </a:solidFill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591C7AB-7F8B-2041-80C3-EE781F24EB94}"/>
              </a:ext>
            </a:extLst>
          </p:cNvPr>
          <p:cNvCxnSpPr>
            <a:cxnSpLocks/>
          </p:cNvCxnSpPr>
          <p:nvPr userDrawn="1"/>
        </p:nvCxnSpPr>
        <p:spPr>
          <a:xfrm>
            <a:off x="432000" y="6336000"/>
            <a:ext cx="11376000" cy="0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4741F68A-44AA-5742-B124-91614CFD14BB}"/>
              </a:ext>
            </a:extLst>
          </p:cNvPr>
          <p:cNvSpPr/>
          <p:nvPr userDrawn="1"/>
        </p:nvSpPr>
        <p:spPr>
          <a:xfrm>
            <a:off x="383058" y="3175160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568E66E-4300-C34D-B490-E2E6A73E585A}"/>
              </a:ext>
            </a:extLst>
          </p:cNvPr>
          <p:cNvSpPr/>
          <p:nvPr userDrawn="1"/>
        </p:nvSpPr>
        <p:spPr>
          <a:xfrm>
            <a:off x="383058" y="1811216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F337980B-A75B-014B-A7A8-965882204640}"/>
              </a:ext>
            </a:extLst>
          </p:cNvPr>
          <p:cNvSpPr/>
          <p:nvPr userDrawn="1"/>
        </p:nvSpPr>
        <p:spPr>
          <a:xfrm>
            <a:off x="1534525" y="1811216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E8B5FF7D-C2EF-9E4C-A4CF-A835052E5DF8}"/>
              </a:ext>
            </a:extLst>
          </p:cNvPr>
          <p:cNvSpPr/>
          <p:nvPr userDrawn="1"/>
        </p:nvSpPr>
        <p:spPr>
          <a:xfrm>
            <a:off x="2685992" y="1811216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177481C1-F4F0-BE4E-B991-152BB9620270}"/>
              </a:ext>
            </a:extLst>
          </p:cNvPr>
          <p:cNvSpPr/>
          <p:nvPr userDrawn="1"/>
        </p:nvSpPr>
        <p:spPr>
          <a:xfrm>
            <a:off x="3837459" y="1811216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2FBC860F-BE8A-634D-9A96-33CE6D96B9F0}"/>
              </a:ext>
            </a:extLst>
          </p:cNvPr>
          <p:cNvSpPr/>
          <p:nvPr userDrawn="1"/>
        </p:nvSpPr>
        <p:spPr>
          <a:xfrm>
            <a:off x="4988926" y="1811216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5FA913FF-786C-1944-BF18-E9AB064B3444}"/>
              </a:ext>
            </a:extLst>
          </p:cNvPr>
          <p:cNvSpPr/>
          <p:nvPr userDrawn="1"/>
        </p:nvSpPr>
        <p:spPr>
          <a:xfrm>
            <a:off x="6140393" y="1811216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6C22D839-E390-8340-B649-B4FC5A6CFD70}"/>
              </a:ext>
            </a:extLst>
          </p:cNvPr>
          <p:cNvSpPr/>
          <p:nvPr userDrawn="1"/>
        </p:nvSpPr>
        <p:spPr>
          <a:xfrm>
            <a:off x="7291860" y="1811216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4640EE3D-EEFC-874A-A65B-DDDE03FC3221}"/>
              </a:ext>
            </a:extLst>
          </p:cNvPr>
          <p:cNvSpPr/>
          <p:nvPr userDrawn="1"/>
        </p:nvSpPr>
        <p:spPr>
          <a:xfrm>
            <a:off x="8443327" y="1811216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A667BF2-B8EF-D949-9F15-FC3B3099AD58}"/>
              </a:ext>
            </a:extLst>
          </p:cNvPr>
          <p:cNvSpPr/>
          <p:nvPr userDrawn="1"/>
        </p:nvSpPr>
        <p:spPr>
          <a:xfrm>
            <a:off x="9594794" y="1811216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47201170-3375-514F-99C2-E37C6903968A}"/>
              </a:ext>
            </a:extLst>
          </p:cNvPr>
          <p:cNvSpPr/>
          <p:nvPr userDrawn="1"/>
        </p:nvSpPr>
        <p:spPr>
          <a:xfrm>
            <a:off x="10746258" y="1811216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E18572B-1544-A043-9B02-7AB01C90C51F}"/>
              </a:ext>
            </a:extLst>
          </p:cNvPr>
          <p:cNvSpPr/>
          <p:nvPr userDrawn="1"/>
        </p:nvSpPr>
        <p:spPr>
          <a:xfrm>
            <a:off x="1534525" y="3175160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8D2BEC2-9D68-CC4D-A04A-BB949A02D509}"/>
              </a:ext>
            </a:extLst>
          </p:cNvPr>
          <p:cNvSpPr/>
          <p:nvPr userDrawn="1"/>
        </p:nvSpPr>
        <p:spPr>
          <a:xfrm>
            <a:off x="2685992" y="3175160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F7415083-D44F-FE40-A8D1-7BFAC700DF6C}"/>
              </a:ext>
            </a:extLst>
          </p:cNvPr>
          <p:cNvSpPr/>
          <p:nvPr userDrawn="1"/>
        </p:nvSpPr>
        <p:spPr>
          <a:xfrm>
            <a:off x="3837459" y="3175160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5E67BC68-4FB2-EE4A-A33E-6A7AF0CF413F}"/>
              </a:ext>
            </a:extLst>
          </p:cNvPr>
          <p:cNvSpPr/>
          <p:nvPr userDrawn="1"/>
        </p:nvSpPr>
        <p:spPr>
          <a:xfrm>
            <a:off x="4988926" y="3175160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0277C142-7A53-7A4A-A8FB-FBF33048E364}"/>
              </a:ext>
            </a:extLst>
          </p:cNvPr>
          <p:cNvSpPr/>
          <p:nvPr userDrawn="1"/>
        </p:nvSpPr>
        <p:spPr>
          <a:xfrm>
            <a:off x="6140393" y="3175160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6ADC5831-BE66-5045-87AF-18EBDF02747B}"/>
              </a:ext>
            </a:extLst>
          </p:cNvPr>
          <p:cNvSpPr/>
          <p:nvPr userDrawn="1"/>
        </p:nvSpPr>
        <p:spPr>
          <a:xfrm>
            <a:off x="7291860" y="3175160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2CB65DE4-B016-474E-A1C1-495957C7CA04}"/>
              </a:ext>
            </a:extLst>
          </p:cNvPr>
          <p:cNvSpPr/>
          <p:nvPr userDrawn="1"/>
        </p:nvSpPr>
        <p:spPr>
          <a:xfrm>
            <a:off x="8443327" y="3175160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58B3AA15-3E6B-C347-B0BE-F416C5684A23}"/>
              </a:ext>
            </a:extLst>
          </p:cNvPr>
          <p:cNvSpPr/>
          <p:nvPr userDrawn="1"/>
        </p:nvSpPr>
        <p:spPr>
          <a:xfrm>
            <a:off x="9594794" y="3175160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7AC0924D-A95B-1E43-84A3-825886C48DD3}"/>
              </a:ext>
            </a:extLst>
          </p:cNvPr>
          <p:cNvSpPr/>
          <p:nvPr userDrawn="1"/>
        </p:nvSpPr>
        <p:spPr>
          <a:xfrm>
            <a:off x="10746258" y="3175160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CA6737CC-78B4-0C46-99B9-341CFA60EF40}"/>
              </a:ext>
            </a:extLst>
          </p:cNvPr>
          <p:cNvSpPr/>
          <p:nvPr userDrawn="1"/>
        </p:nvSpPr>
        <p:spPr>
          <a:xfrm>
            <a:off x="383058" y="4539104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72455CAA-C332-E746-A62B-4F86F892F94A}"/>
              </a:ext>
            </a:extLst>
          </p:cNvPr>
          <p:cNvSpPr/>
          <p:nvPr userDrawn="1"/>
        </p:nvSpPr>
        <p:spPr>
          <a:xfrm>
            <a:off x="1534525" y="4539104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8BF322EA-8B44-2C46-9412-34692FAFE8CB}"/>
              </a:ext>
            </a:extLst>
          </p:cNvPr>
          <p:cNvSpPr/>
          <p:nvPr userDrawn="1"/>
        </p:nvSpPr>
        <p:spPr>
          <a:xfrm>
            <a:off x="2685992" y="4539104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BDB462B7-0B7F-EA46-9EFF-D26991D2304D}"/>
              </a:ext>
            </a:extLst>
          </p:cNvPr>
          <p:cNvSpPr/>
          <p:nvPr userDrawn="1"/>
        </p:nvSpPr>
        <p:spPr>
          <a:xfrm>
            <a:off x="3837459" y="4539104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FF522785-C8F3-734E-AF20-487FED2CEBCA}"/>
              </a:ext>
            </a:extLst>
          </p:cNvPr>
          <p:cNvSpPr/>
          <p:nvPr userDrawn="1"/>
        </p:nvSpPr>
        <p:spPr>
          <a:xfrm>
            <a:off x="4988926" y="4539104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Rectangle 37">
            <a:extLst>
              <a:ext uri="{FF2B5EF4-FFF2-40B4-BE49-F238E27FC236}">
                <a16:creationId xmlns:a16="http://schemas.microsoft.com/office/drawing/2014/main" id="{798AD1D6-A541-1941-8B56-2FF0936767C6}"/>
              </a:ext>
            </a:extLst>
          </p:cNvPr>
          <p:cNvSpPr/>
          <p:nvPr userDrawn="1"/>
        </p:nvSpPr>
        <p:spPr>
          <a:xfrm>
            <a:off x="6140393" y="4539104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9" name="Rectangle 38">
            <a:extLst>
              <a:ext uri="{FF2B5EF4-FFF2-40B4-BE49-F238E27FC236}">
                <a16:creationId xmlns:a16="http://schemas.microsoft.com/office/drawing/2014/main" id="{A844F750-124C-F246-BCDD-67595B93DC88}"/>
              </a:ext>
            </a:extLst>
          </p:cNvPr>
          <p:cNvSpPr/>
          <p:nvPr userDrawn="1"/>
        </p:nvSpPr>
        <p:spPr>
          <a:xfrm>
            <a:off x="7291860" y="4539104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15499656-96AE-C649-B3C1-81D5C6F60DA6}"/>
              </a:ext>
            </a:extLst>
          </p:cNvPr>
          <p:cNvSpPr/>
          <p:nvPr userDrawn="1"/>
        </p:nvSpPr>
        <p:spPr>
          <a:xfrm>
            <a:off x="8443327" y="4539104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1" name="Rectangle 40">
            <a:extLst>
              <a:ext uri="{FF2B5EF4-FFF2-40B4-BE49-F238E27FC236}">
                <a16:creationId xmlns:a16="http://schemas.microsoft.com/office/drawing/2014/main" id="{B3150134-3C23-2A41-8EC0-2D0F308CD2FE}"/>
              </a:ext>
            </a:extLst>
          </p:cNvPr>
          <p:cNvSpPr/>
          <p:nvPr userDrawn="1"/>
        </p:nvSpPr>
        <p:spPr>
          <a:xfrm>
            <a:off x="9594794" y="4539104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2" name="Rectangle 41">
            <a:extLst>
              <a:ext uri="{FF2B5EF4-FFF2-40B4-BE49-F238E27FC236}">
                <a16:creationId xmlns:a16="http://schemas.microsoft.com/office/drawing/2014/main" id="{4A542EAC-EEE9-2748-9DAC-6986FFF6348A}"/>
              </a:ext>
            </a:extLst>
          </p:cNvPr>
          <p:cNvSpPr/>
          <p:nvPr userDrawn="1"/>
        </p:nvSpPr>
        <p:spPr>
          <a:xfrm>
            <a:off x="10746258" y="4539104"/>
            <a:ext cx="1047157" cy="1024653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2D1CDB1A-8B42-520A-323D-5D120AA42E9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0800000">
            <a:off x="9220370" y="244040"/>
            <a:ext cx="3064672" cy="187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4122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Sample-Icons-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>
            <a:extLst>
              <a:ext uri="{FF2B5EF4-FFF2-40B4-BE49-F238E27FC236}">
                <a16:creationId xmlns:a16="http://schemas.microsoft.com/office/drawing/2014/main" id="{BDF01C83-A866-28AC-7B1F-38947CCF6D80}"/>
              </a:ext>
            </a:extLst>
          </p:cNvPr>
          <p:cNvSpPr/>
          <p:nvPr userDrawn="1"/>
        </p:nvSpPr>
        <p:spPr>
          <a:xfrm>
            <a:off x="0" y="0"/>
            <a:ext cx="12206636" cy="6872615"/>
          </a:xfrm>
          <a:prstGeom prst="rect">
            <a:avLst/>
          </a:prstGeom>
          <a:solidFill>
            <a:srgbClr val="F6F8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0784B1-AA1E-DC4B-BEB4-EC05249AFE00}"/>
              </a:ext>
            </a:extLst>
          </p:cNvPr>
          <p:cNvSpPr txBox="1"/>
          <p:nvPr userDrawn="1"/>
        </p:nvSpPr>
        <p:spPr>
          <a:xfrm>
            <a:off x="4700954" y="4232031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42CCDA4-D437-6B48-8BBD-CAC30F281160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pPr algn="r"/>
              <a:t>‹#›</a:t>
            </a:fld>
            <a:endParaRPr lang="en-GB" sz="1200">
              <a:solidFill>
                <a:schemeClr val="accent6"/>
              </a:solidFill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5591C7AB-7F8B-2041-80C3-EE781F24EB94}"/>
              </a:ext>
            </a:extLst>
          </p:cNvPr>
          <p:cNvCxnSpPr>
            <a:cxnSpLocks/>
          </p:cNvCxnSpPr>
          <p:nvPr userDrawn="1"/>
        </p:nvCxnSpPr>
        <p:spPr>
          <a:xfrm>
            <a:off x="432000" y="6336000"/>
            <a:ext cx="11376000" cy="0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4741F68A-44AA-5742-B124-91614CFD14BB}"/>
              </a:ext>
            </a:extLst>
          </p:cNvPr>
          <p:cNvSpPr/>
          <p:nvPr userDrawn="1"/>
        </p:nvSpPr>
        <p:spPr>
          <a:xfrm>
            <a:off x="383058" y="3175160"/>
            <a:ext cx="1047157" cy="102465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E18572B-1544-A043-9B02-7AB01C90C51F}"/>
              </a:ext>
            </a:extLst>
          </p:cNvPr>
          <p:cNvSpPr/>
          <p:nvPr userDrawn="1"/>
        </p:nvSpPr>
        <p:spPr>
          <a:xfrm>
            <a:off x="1534525" y="3175160"/>
            <a:ext cx="1047157" cy="102465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E8D2BEC2-9D68-CC4D-A04A-BB949A02D509}"/>
              </a:ext>
            </a:extLst>
          </p:cNvPr>
          <p:cNvSpPr/>
          <p:nvPr userDrawn="1"/>
        </p:nvSpPr>
        <p:spPr>
          <a:xfrm>
            <a:off x="2685992" y="3175160"/>
            <a:ext cx="1047157" cy="102465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Rectangle 25">
            <a:extLst>
              <a:ext uri="{FF2B5EF4-FFF2-40B4-BE49-F238E27FC236}">
                <a16:creationId xmlns:a16="http://schemas.microsoft.com/office/drawing/2014/main" id="{F7415083-D44F-FE40-A8D1-7BFAC700DF6C}"/>
              </a:ext>
            </a:extLst>
          </p:cNvPr>
          <p:cNvSpPr/>
          <p:nvPr userDrawn="1"/>
        </p:nvSpPr>
        <p:spPr>
          <a:xfrm>
            <a:off x="3837459" y="3175160"/>
            <a:ext cx="1047157" cy="102465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CA6737CC-78B4-0C46-99B9-341CFA60EF40}"/>
              </a:ext>
            </a:extLst>
          </p:cNvPr>
          <p:cNvSpPr/>
          <p:nvPr userDrawn="1"/>
        </p:nvSpPr>
        <p:spPr>
          <a:xfrm>
            <a:off x="383058" y="4544899"/>
            <a:ext cx="1047157" cy="102465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4" name="Rectangle 33">
            <a:extLst>
              <a:ext uri="{FF2B5EF4-FFF2-40B4-BE49-F238E27FC236}">
                <a16:creationId xmlns:a16="http://schemas.microsoft.com/office/drawing/2014/main" id="{72455CAA-C332-E746-A62B-4F86F892F94A}"/>
              </a:ext>
            </a:extLst>
          </p:cNvPr>
          <p:cNvSpPr/>
          <p:nvPr userDrawn="1"/>
        </p:nvSpPr>
        <p:spPr>
          <a:xfrm>
            <a:off x="1534525" y="4544899"/>
            <a:ext cx="1047157" cy="102465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8BF322EA-8B44-2C46-9412-34692FAFE8CB}"/>
              </a:ext>
            </a:extLst>
          </p:cNvPr>
          <p:cNvSpPr/>
          <p:nvPr userDrawn="1"/>
        </p:nvSpPr>
        <p:spPr>
          <a:xfrm>
            <a:off x="2685992" y="4544899"/>
            <a:ext cx="1047157" cy="102465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6" name="Rectangle 35">
            <a:extLst>
              <a:ext uri="{FF2B5EF4-FFF2-40B4-BE49-F238E27FC236}">
                <a16:creationId xmlns:a16="http://schemas.microsoft.com/office/drawing/2014/main" id="{BDB462B7-0B7F-EA46-9EFF-D26991D2304D}"/>
              </a:ext>
            </a:extLst>
          </p:cNvPr>
          <p:cNvSpPr/>
          <p:nvPr userDrawn="1"/>
        </p:nvSpPr>
        <p:spPr>
          <a:xfrm>
            <a:off x="3837459" y="4544899"/>
            <a:ext cx="1047157" cy="1024653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510BDAA4-2C6C-4E47-9616-5977DD23D840}"/>
              </a:ext>
            </a:extLst>
          </p:cNvPr>
          <p:cNvSpPr/>
          <p:nvPr userDrawn="1"/>
        </p:nvSpPr>
        <p:spPr>
          <a:xfrm>
            <a:off x="5122911" y="3175160"/>
            <a:ext cx="1991467" cy="194866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2691AF0D-B60D-2949-AB30-089AD6A4A5A1}"/>
              </a:ext>
            </a:extLst>
          </p:cNvPr>
          <p:cNvSpPr/>
          <p:nvPr userDrawn="1"/>
        </p:nvSpPr>
        <p:spPr>
          <a:xfrm>
            <a:off x="7474153" y="3175160"/>
            <a:ext cx="1991467" cy="194866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8" name="Rectangle 47">
            <a:extLst>
              <a:ext uri="{FF2B5EF4-FFF2-40B4-BE49-F238E27FC236}">
                <a16:creationId xmlns:a16="http://schemas.microsoft.com/office/drawing/2014/main" id="{D76B0456-3FC3-5D44-A9F1-56A57FD0B992}"/>
              </a:ext>
            </a:extLst>
          </p:cNvPr>
          <p:cNvSpPr/>
          <p:nvPr userDrawn="1"/>
        </p:nvSpPr>
        <p:spPr>
          <a:xfrm>
            <a:off x="9825395" y="3175160"/>
            <a:ext cx="1991467" cy="1948669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569F651-3737-5832-DC5A-9DB8A57B6C7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0800000">
            <a:off x="9220370" y="244040"/>
            <a:ext cx="3064672" cy="187960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A1CA835D-248C-29AB-B7DE-5AD7C7D2A86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404154" cy="86518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en-GB"/>
              <a:t>Heading</a:t>
            </a:r>
          </a:p>
        </p:txBody>
      </p:sp>
    </p:spTree>
    <p:extLst>
      <p:ext uri="{BB962C8B-B14F-4D97-AF65-F5344CB8AC3E}">
        <p14:creationId xmlns:p14="http://schemas.microsoft.com/office/powerpoint/2010/main" val="119890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, subhead, 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EA60DD58-05DE-E835-E697-CB9A9B0B94EE}"/>
              </a:ext>
            </a:extLst>
          </p:cNvPr>
          <p:cNvSpPr/>
          <p:nvPr userDrawn="1"/>
        </p:nvSpPr>
        <p:spPr>
          <a:xfrm>
            <a:off x="0" y="0"/>
            <a:ext cx="12206636" cy="6872615"/>
          </a:xfrm>
          <a:prstGeom prst="rect">
            <a:avLst/>
          </a:prstGeom>
          <a:solidFill>
            <a:srgbClr val="F6F8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000" y="2735992"/>
            <a:ext cx="11088000" cy="3456000"/>
          </a:xfrm>
          <a:prstGeom prst="rect">
            <a:avLst/>
          </a:prstGeom>
        </p:spPr>
        <p:txBody>
          <a:bodyPr lIns="0" tIns="0" rIns="0" bIns="0" numCol="2" spcCol="43200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None/>
              <a:defRPr sz="2200" b="0">
                <a:solidFill>
                  <a:schemeClr val="accent6"/>
                </a:solidFill>
              </a:defRPr>
            </a:lvl1pPr>
            <a:lvl2pPr>
              <a:buClr>
                <a:schemeClr val="tx1"/>
              </a:buClr>
              <a:defRPr sz="2200">
                <a:solidFill>
                  <a:schemeClr val="accent6"/>
                </a:solidFill>
              </a:defRPr>
            </a:lvl2pPr>
            <a:lvl3pPr>
              <a:buClr>
                <a:schemeClr val="tx1"/>
              </a:buClr>
              <a:defRPr sz="2200"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defRPr sz="2200"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defRPr sz="22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7286FFC-BD82-6E40-BA0C-B1C0F7127A9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32000" y="2087999"/>
            <a:ext cx="11050700" cy="462017"/>
          </a:xfrm>
          <a:prstGeom prst="rect">
            <a:avLst/>
          </a:prstGeom>
        </p:spPr>
        <p:txBody>
          <a:bodyPr lIns="0" tIns="0" rIns="0" bIns="0" numCol="2"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None/>
              <a:defRPr sz="2400" b="1">
                <a:solidFill>
                  <a:schemeClr val="accent6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Subhead if needed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0784B1-AA1E-DC4B-BEB4-EC05249AFE00}"/>
              </a:ext>
            </a:extLst>
          </p:cNvPr>
          <p:cNvSpPr txBox="1"/>
          <p:nvPr userDrawn="1"/>
        </p:nvSpPr>
        <p:spPr>
          <a:xfrm>
            <a:off x="4700954" y="4232031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42CCDA4-D437-6B48-8BBD-CAC30F281160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pPr algn="r"/>
              <a:t>‹#›</a:t>
            </a:fld>
            <a:endParaRPr lang="en-GB" sz="1200">
              <a:solidFill>
                <a:schemeClr val="accent6"/>
              </a:solidFill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7E4AB90-2CB6-0646-B56C-4B58E33EC90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404154" cy="86518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en-GB"/>
              <a:t>Heading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8E2133D-2149-6B45-BEAB-A2D5E225B5AD}"/>
              </a:ext>
            </a:extLst>
          </p:cNvPr>
          <p:cNvCxnSpPr>
            <a:cxnSpLocks/>
          </p:cNvCxnSpPr>
          <p:nvPr userDrawn="1"/>
        </p:nvCxnSpPr>
        <p:spPr>
          <a:xfrm>
            <a:off x="408789" y="6336000"/>
            <a:ext cx="11399211" cy="0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Picture 5">
            <a:extLst>
              <a:ext uri="{FF2B5EF4-FFF2-40B4-BE49-F238E27FC236}">
                <a16:creationId xmlns:a16="http://schemas.microsoft.com/office/drawing/2014/main" id="{EBB79D01-2A70-DAF1-6A65-BC0424C2FEE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0800000">
            <a:off x="9220370" y="244040"/>
            <a:ext cx="3064672" cy="187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30100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le, subhead, two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EA60DD58-05DE-E835-E697-CB9A9B0B94EE}"/>
              </a:ext>
            </a:extLst>
          </p:cNvPr>
          <p:cNvSpPr/>
          <p:nvPr userDrawn="1"/>
        </p:nvSpPr>
        <p:spPr>
          <a:xfrm>
            <a:off x="0" y="0"/>
            <a:ext cx="12206636" cy="6872615"/>
          </a:xfrm>
          <a:prstGeom prst="rect">
            <a:avLst/>
          </a:prstGeom>
          <a:solidFill>
            <a:srgbClr val="F6F8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0784B1-AA1E-DC4B-BEB4-EC05249AFE00}"/>
              </a:ext>
            </a:extLst>
          </p:cNvPr>
          <p:cNvSpPr txBox="1"/>
          <p:nvPr userDrawn="1"/>
        </p:nvSpPr>
        <p:spPr>
          <a:xfrm>
            <a:off x="4700954" y="4232031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42CCDA4-D437-6B48-8BBD-CAC30F281160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pPr algn="r"/>
              <a:t>‹#›</a:t>
            </a:fld>
            <a:endParaRPr lang="en-GB" sz="1200">
              <a:solidFill>
                <a:schemeClr val="accent6"/>
              </a:solidFill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7E4AB90-2CB6-0646-B56C-4B58E33EC90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89261" y="542924"/>
            <a:ext cx="10278629" cy="525055"/>
          </a:xfrm>
          <a:prstGeom prst="rect">
            <a:avLst/>
          </a:prstGeom>
        </p:spPr>
        <p:txBody>
          <a:bodyPr lIns="0" tIns="0" rIns="0" bIns="0" anchor="t" anchorCtr="0">
            <a:noAutofit/>
          </a:bodyPr>
          <a:lstStyle>
            <a:lvl1pPr>
              <a:defRPr sz="3000" b="1">
                <a:solidFill>
                  <a:schemeClr val="tx1"/>
                </a:solidFill>
              </a:defRPr>
            </a:lvl1pPr>
          </a:lstStyle>
          <a:p>
            <a:r>
              <a:rPr lang="en-GB"/>
              <a:t>Heading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8E2133D-2149-6B45-BEAB-A2D5E225B5AD}"/>
              </a:ext>
            </a:extLst>
          </p:cNvPr>
          <p:cNvCxnSpPr>
            <a:cxnSpLocks/>
          </p:cNvCxnSpPr>
          <p:nvPr userDrawn="1"/>
        </p:nvCxnSpPr>
        <p:spPr>
          <a:xfrm>
            <a:off x="408789" y="6336000"/>
            <a:ext cx="11399211" cy="0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>
            <a:extLst>
              <a:ext uri="{FF2B5EF4-FFF2-40B4-BE49-F238E27FC236}">
                <a16:creationId xmlns:a16="http://schemas.microsoft.com/office/drawing/2014/main" id="{129FE9CC-24C2-9AAC-6340-A9E7BC32493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77095" y="244040"/>
            <a:ext cx="3064672" cy="187960"/>
          </a:xfrm>
          <a:prstGeom prst="rect">
            <a:avLst/>
          </a:prstGeom>
        </p:spPr>
      </p:pic>
      <p:pic>
        <p:nvPicPr>
          <p:cNvPr id="2" name="Picture 1" descr="Logo&#10;&#10;Description automatically generated">
            <a:extLst>
              <a:ext uri="{FF2B5EF4-FFF2-40B4-BE49-F238E27FC236}">
                <a16:creationId xmlns:a16="http://schemas.microsoft.com/office/drawing/2014/main" id="{886F3FEE-E7DE-523E-2919-439039F88E4F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10841519" y="414285"/>
            <a:ext cx="956781" cy="775417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DC675E09-B084-014E-7F24-48FFDFAF844A}"/>
              </a:ext>
            </a:extLst>
          </p:cNvPr>
          <p:cNvSpPr/>
          <p:nvPr userDrawn="1"/>
        </p:nvSpPr>
        <p:spPr>
          <a:xfrm>
            <a:off x="10746659" y="0"/>
            <a:ext cx="1445342" cy="268357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>
                <a:solidFill>
                  <a:schemeClr val="bg1"/>
                </a:solidFill>
              </a:rPr>
              <a:t>DRAFT</a:t>
            </a:r>
          </a:p>
        </p:txBody>
      </p:sp>
    </p:spTree>
    <p:extLst>
      <p:ext uri="{BB962C8B-B14F-4D97-AF65-F5344CB8AC3E}">
        <p14:creationId xmlns:p14="http://schemas.microsoft.com/office/powerpoint/2010/main" val="4184112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/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le, subhead, Three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55C4A9B1-8C9A-5B25-6E7A-B9589ECCAD85}"/>
              </a:ext>
            </a:extLst>
          </p:cNvPr>
          <p:cNvSpPr/>
          <p:nvPr userDrawn="1"/>
        </p:nvSpPr>
        <p:spPr>
          <a:xfrm>
            <a:off x="0" y="0"/>
            <a:ext cx="12206636" cy="6872615"/>
          </a:xfrm>
          <a:prstGeom prst="rect">
            <a:avLst/>
          </a:prstGeom>
          <a:solidFill>
            <a:srgbClr val="F6F8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2000" y="2736000"/>
            <a:ext cx="11088000" cy="3456000"/>
          </a:xfrm>
          <a:prstGeom prst="rect">
            <a:avLst/>
          </a:prstGeom>
        </p:spPr>
        <p:txBody>
          <a:bodyPr lIns="0" tIns="0" rIns="0" bIns="0" numCol="3" spcCol="432000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None/>
              <a:defRPr sz="2200" b="0">
                <a:solidFill>
                  <a:schemeClr val="accent6"/>
                </a:solidFill>
              </a:defRPr>
            </a:lvl1pPr>
            <a:lvl2pPr>
              <a:buClr>
                <a:schemeClr val="tx1"/>
              </a:buClr>
              <a:defRPr sz="2200">
                <a:solidFill>
                  <a:schemeClr val="accent6"/>
                </a:solidFill>
              </a:defRPr>
            </a:lvl2pPr>
            <a:lvl3pPr>
              <a:buClr>
                <a:schemeClr val="tx1"/>
              </a:buClr>
              <a:defRPr sz="2200"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defRPr sz="2200"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defRPr sz="22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7286FFC-BD82-6E40-BA0C-B1C0F7127A9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32000" y="2087999"/>
            <a:ext cx="11050700" cy="462017"/>
          </a:xfrm>
          <a:prstGeom prst="rect">
            <a:avLst/>
          </a:prstGeom>
        </p:spPr>
        <p:txBody>
          <a:bodyPr lIns="0" tIns="0" rIns="0" bIns="0" numCol="2" anchor="t">
            <a:no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1"/>
              </a:buClr>
              <a:buNone/>
              <a:defRPr sz="2400" b="1">
                <a:solidFill>
                  <a:schemeClr val="accent6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Subhead if needed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0784B1-AA1E-DC4B-BEB4-EC05249AFE00}"/>
              </a:ext>
            </a:extLst>
          </p:cNvPr>
          <p:cNvSpPr txBox="1"/>
          <p:nvPr userDrawn="1"/>
        </p:nvSpPr>
        <p:spPr>
          <a:xfrm>
            <a:off x="4700954" y="4232031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42CCDA4-D437-6B48-8BBD-CAC30F281160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pPr algn="r"/>
              <a:t>‹#›</a:t>
            </a:fld>
            <a:endParaRPr lang="en-GB" sz="1200">
              <a:solidFill>
                <a:schemeClr val="accent6"/>
              </a:solidFill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7E4AB90-2CB6-0646-B56C-4B58E33EC90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404154" cy="865186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en-GB"/>
              <a:t>Heading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6A9D545D-FD2F-4843-8588-07EBE7DDAA13}"/>
              </a:ext>
            </a:extLst>
          </p:cNvPr>
          <p:cNvCxnSpPr>
            <a:cxnSpLocks/>
          </p:cNvCxnSpPr>
          <p:nvPr userDrawn="1"/>
        </p:nvCxnSpPr>
        <p:spPr>
          <a:xfrm>
            <a:off x="432000" y="6348700"/>
            <a:ext cx="11376000" cy="0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3" name="Picture 12">
            <a:extLst>
              <a:ext uri="{FF2B5EF4-FFF2-40B4-BE49-F238E27FC236}">
                <a16:creationId xmlns:a16="http://schemas.microsoft.com/office/drawing/2014/main" id="{707F89CB-5AF7-9C7B-6503-F287E127E82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0800000">
            <a:off x="9220370" y="244040"/>
            <a:ext cx="3064672" cy="187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1608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slide with image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72C3761D-E146-5B7A-CD68-6CC98EA19A5F}"/>
              </a:ext>
            </a:extLst>
          </p:cNvPr>
          <p:cNvSpPr/>
          <p:nvPr userDrawn="1"/>
        </p:nvSpPr>
        <p:spPr>
          <a:xfrm>
            <a:off x="0" y="0"/>
            <a:ext cx="6096000" cy="6872615"/>
          </a:xfrm>
          <a:prstGeom prst="rect">
            <a:avLst/>
          </a:prstGeom>
          <a:solidFill>
            <a:srgbClr val="F6F8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354093" y="1647568"/>
            <a:ext cx="4909569" cy="3130069"/>
          </a:xfrm>
          <a:prstGeom prst="rect">
            <a:avLst/>
          </a:prstGeom>
        </p:spPr>
        <p:txBody>
          <a:bodyPr anchor="t">
            <a:normAutofit/>
          </a:bodyPr>
          <a:lstStyle>
            <a:lvl1pPr marL="0" indent="0">
              <a:lnSpc>
                <a:spcPts val="4200"/>
              </a:lnSpc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en-GB"/>
              <a:t>Headline over a number of lines,</a:t>
            </a:r>
            <a:br>
              <a:rPr lang="en-GB"/>
            </a:br>
            <a:r>
              <a:rPr lang="en-GB"/>
              <a:t>keep to maximum of four lines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0784B1-AA1E-DC4B-BEB4-EC05249AFE00}"/>
              </a:ext>
            </a:extLst>
          </p:cNvPr>
          <p:cNvSpPr txBox="1"/>
          <p:nvPr userDrawn="1"/>
        </p:nvSpPr>
        <p:spPr>
          <a:xfrm>
            <a:off x="4700954" y="4232031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42CCDA4-D437-6B48-8BBD-CAC30F281160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tx1"/>
                </a:solidFill>
              </a:rPr>
              <a:pPr algn="r"/>
              <a:t>‹#›</a:t>
            </a:fld>
            <a:endParaRPr lang="en-GB" sz="1200">
              <a:solidFill>
                <a:schemeClr val="tx1"/>
              </a:solidFill>
            </a:endParaRPr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1EF456E7-F404-A541-B6E9-27C1B10EC600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/>
          </a:solidFill>
        </p:spPr>
        <p:txBody>
          <a:bodyPr tIns="2340000"/>
          <a:lstStyle>
            <a:lvl1pPr algn="ctr">
              <a:buNone/>
              <a:defRPr/>
            </a:lvl1pPr>
          </a:lstStyle>
          <a:p>
            <a:r>
              <a:rPr lang="en-GB"/>
              <a:t>Click on icon to insert image (including Alt Text)</a:t>
            </a:r>
          </a:p>
        </p:txBody>
      </p:sp>
    </p:spTree>
    <p:extLst>
      <p:ext uri="{BB962C8B-B14F-4D97-AF65-F5344CB8AC3E}">
        <p14:creationId xmlns:p14="http://schemas.microsoft.com/office/powerpoint/2010/main" val="647762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59378F-0C95-15D8-E4B6-0F3987354F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ACAB46-10E7-3B67-8AAD-752E75E93F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AFC90C-C264-FAE6-D139-0026BF4C46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FFA36-FBB9-470A-A9BD-661A3914E69C}" type="datetimeFigureOut">
              <a:rPr lang="en-GB" smtClean="0"/>
              <a:t>18/07/2024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7727ED-D491-64F7-DAEF-3E09E0032F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4EC708-81A6-5FD7-B3D1-FB44C86FA4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1FD78-9BA6-4D58-B554-8E123F1610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9189263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Quote large Cent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Rectangle 30">
            <a:extLst>
              <a:ext uri="{FF2B5EF4-FFF2-40B4-BE49-F238E27FC236}">
                <a16:creationId xmlns:a16="http://schemas.microsoft.com/office/drawing/2014/main" id="{6BFC8184-A52B-1D58-DCBB-64F070DB04AB}"/>
              </a:ext>
            </a:extLst>
          </p:cNvPr>
          <p:cNvSpPr/>
          <p:nvPr userDrawn="1"/>
        </p:nvSpPr>
        <p:spPr>
          <a:xfrm>
            <a:off x="0" y="0"/>
            <a:ext cx="12206636" cy="6872615"/>
          </a:xfrm>
          <a:prstGeom prst="rect">
            <a:avLst/>
          </a:prstGeom>
          <a:solidFill>
            <a:srgbClr val="F6F8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3DACDB8-C05A-C540-BF85-5FDDA3660A2E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t>‹#›</a:t>
            </a:fld>
            <a:endParaRPr lang="en-GB" sz="1200">
              <a:solidFill>
                <a:schemeClr val="accent6"/>
              </a:solidFill>
            </a:endParaRPr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9F1649F8-C95E-B04E-A0E7-F89193CC971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214367" y="1180298"/>
            <a:ext cx="9811265" cy="2983230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ctr">
              <a:buNone/>
              <a:defRPr sz="4200" b="0">
                <a:solidFill>
                  <a:schemeClr val="tx1"/>
                </a:solidFill>
              </a:defRPr>
            </a:lvl1pPr>
            <a:lvl2pPr marL="357188" indent="0">
              <a:buNone/>
              <a:defRPr>
                <a:solidFill>
                  <a:schemeClr val="tx1"/>
                </a:solidFill>
              </a:defRPr>
            </a:lvl2pPr>
            <a:lvl3pPr marL="714375" indent="0">
              <a:buNone/>
              <a:defRPr>
                <a:solidFill>
                  <a:schemeClr val="tx1"/>
                </a:solidFill>
              </a:defRPr>
            </a:lvl3pPr>
            <a:lvl4pPr marL="1081087" indent="0">
              <a:buNone/>
              <a:defRPr>
                <a:solidFill>
                  <a:schemeClr val="tx1"/>
                </a:solidFill>
              </a:defRPr>
            </a:lvl4pPr>
            <a:lvl5pPr marL="1438275" indent="0">
              <a:buNone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“Showcase quotation</a:t>
            </a:r>
            <a:br>
              <a:rPr lang="en-GB"/>
            </a:br>
            <a:r>
              <a:rPr lang="en-GB"/>
              <a:t>with centred text over multiple</a:t>
            </a:r>
            <a:br>
              <a:rPr lang="en-GB"/>
            </a:br>
            <a:r>
              <a:rPr lang="en-GB"/>
              <a:t>lines, try to make a harmonious shape like a diamond or </a:t>
            </a:r>
            <a:r>
              <a:rPr lang="en-GB" err="1"/>
              <a:t>xmas</a:t>
            </a:r>
            <a:r>
              <a:rPr lang="en-GB"/>
              <a:t> tree or</a:t>
            </a:r>
            <a:br>
              <a:rPr lang="en-GB"/>
            </a:br>
            <a:r>
              <a:rPr lang="en-GB"/>
              <a:t>something similar”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D406466E-798B-BE4C-B09F-C1B1244AAB6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150923" y="5096236"/>
            <a:ext cx="3890150" cy="89693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ctr">
              <a:buNone/>
              <a:defRPr sz="2200" b="1">
                <a:solidFill>
                  <a:schemeClr val="accent6"/>
                </a:solidFill>
              </a:defRPr>
            </a:lvl1pPr>
            <a:lvl2pPr marL="357188" indent="0">
              <a:buNone/>
              <a:defRPr/>
            </a:lvl2pPr>
            <a:lvl3pPr marL="714375" indent="0">
              <a:buNone/>
              <a:defRPr/>
            </a:lvl3pPr>
            <a:lvl4pPr marL="1081087" indent="0">
              <a:buNone/>
              <a:defRPr/>
            </a:lvl4pPr>
            <a:lvl5pPr marL="1438275" indent="0">
              <a:buNone/>
              <a:defRPr/>
            </a:lvl5pPr>
          </a:lstStyle>
          <a:p>
            <a:pPr lvl="0"/>
            <a:r>
              <a:rPr lang="en-GB"/>
              <a:t>Name Surname,</a:t>
            </a:r>
            <a:br>
              <a:rPr lang="en-GB"/>
            </a:br>
            <a:r>
              <a:rPr lang="en-GB"/>
              <a:t>Job Title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A91AA706-8AF6-8441-8070-06566C40A690}"/>
              </a:ext>
            </a:extLst>
          </p:cNvPr>
          <p:cNvCxnSpPr>
            <a:cxnSpLocks/>
          </p:cNvCxnSpPr>
          <p:nvPr userDrawn="1"/>
        </p:nvCxnSpPr>
        <p:spPr>
          <a:xfrm>
            <a:off x="432000" y="6336000"/>
            <a:ext cx="11384862" cy="0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>
            <a:extLst>
              <a:ext uri="{FF2B5EF4-FFF2-40B4-BE49-F238E27FC236}">
                <a16:creationId xmlns:a16="http://schemas.microsoft.com/office/drawing/2014/main" id="{842D3EEB-DBD8-CD48-C723-5F35F1DADF6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0800000">
            <a:off x="9220370" y="244040"/>
            <a:ext cx="3064672" cy="187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3032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 Grid Boxes 4UP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7286FFC-BD82-6E40-BA0C-B1C0F7127A9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277721" y="2088000"/>
            <a:ext cx="3564000" cy="1512000"/>
          </a:xfrm>
          <a:prstGeom prst="rect">
            <a:avLst/>
          </a:prstGeom>
          <a:solidFill>
            <a:srgbClr val="F2F2F2"/>
          </a:solidFill>
        </p:spPr>
        <p:txBody>
          <a:bodyPr lIns="216000" tIns="216000" rIns="216000" bIns="21600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>
                <a:solidFill>
                  <a:schemeClr val="accent6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0784B1-AA1E-DC4B-BEB4-EC05249AFE00}"/>
              </a:ext>
            </a:extLst>
          </p:cNvPr>
          <p:cNvSpPr txBox="1"/>
          <p:nvPr userDrawn="1"/>
        </p:nvSpPr>
        <p:spPr>
          <a:xfrm>
            <a:off x="4700954" y="4232031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42CCDA4-D437-6B48-8BBD-CAC30F281160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pPr algn="r"/>
              <a:t>‹#›</a:t>
            </a:fld>
            <a:endParaRPr lang="en-GB" sz="1200">
              <a:solidFill>
                <a:schemeClr val="accent6"/>
              </a:solidFill>
            </a:endParaRPr>
          </a:p>
        </p:txBody>
      </p:sp>
      <p:sp>
        <p:nvSpPr>
          <p:cNvPr id="4" name="Rectangle: Top Corners Rounded 3">
            <a:extLst>
              <a:ext uri="{FF2B5EF4-FFF2-40B4-BE49-F238E27FC236}">
                <a16:creationId xmlns:a16="http://schemas.microsoft.com/office/drawing/2014/main" id="{B540671A-ED56-3548-A508-080ABBDB5E58}"/>
              </a:ext>
            </a:extLst>
          </p:cNvPr>
          <p:cNvSpPr/>
          <p:nvPr userDrawn="1"/>
        </p:nvSpPr>
        <p:spPr>
          <a:xfrm>
            <a:off x="2277721" y="1188000"/>
            <a:ext cx="3564000" cy="900000"/>
          </a:xfrm>
          <a:prstGeom prst="round2SameRect">
            <a:avLst/>
          </a:prstGeom>
          <a:solidFill>
            <a:srgbClr val="E4EB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 Placeholder 7">
            <a:extLst>
              <a:ext uri="{FF2B5EF4-FFF2-40B4-BE49-F238E27FC236}">
                <a16:creationId xmlns:a16="http://schemas.microsoft.com/office/drawing/2014/main" id="{7F90A04B-AAE8-A248-ADF6-A73BF8ECD7A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6231884" y="2089034"/>
            <a:ext cx="3564000" cy="1512000"/>
          </a:xfrm>
          <a:prstGeom prst="rect">
            <a:avLst/>
          </a:prstGeom>
          <a:solidFill>
            <a:srgbClr val="F2F2F2"/>
          </a:solidFill>
        </p:spPr>
        <p:txBody>
          <a:bodyPr lIns="216000" tIns="216000" rIns="216000" bIns="21600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>
                <a:solidFill>
                  <a:schemeClr val="accent6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0" name="Rectangle: Top Corners Rounded 19">
            <a:extLst>
              <a:ext uri="{FF2B5EF4-FFF2-40B4-BE49-F238E27FC236}">
                <a16:creationId xmlns:a16="http://schemas.microsoft.com/office/drawing/2014/main" id="{08FEBAA5-9C5F-2648-899B-9991822EBFF6}"/>
              </a:ext>
            </a:extLst>
          </p:cNvPr>
          <p:cNvSpPr/>
          <p:nvPr userDrawn="1"/>
        </p:nvSpPr>
        <p:spPr>
          <a:xfrm>
            <a:off x="6231884" y="1188000"/>
            <a:ext cx="3564000" cy="900000"/>
          </a:xfrm>
          <a:prstGeom prst="round2SameRect">
            <a:avLst/>
          </a:prstGeom>
          <a:solidFill>
            <a:srgbClr val="E4EB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 Placeholder 7">
            <a:extLst>
              <a:ext uri="{FF2B5EF4-FFF2-40B4-BE49-F238E27FC236}">
                <a16:creationId xmlns:a16="http://schemas.microsoft.com/office/drawing/2014/main" id="{6017D8E3-CAD4-674B-ABC3-946291000D2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277721" y="4649267"/>
            <a:ext cx="3564000" cy="1512000"/>
          </a:xfrm>
          <a:prstGeom prst="rect">
            <a:avLst/>
          </a:prstGeom>
          <a:solidFill>
            <a:srgbClr val="F2F2F2"/>
          </a:solidFill>
        </p:spPr>
        <p:txBody>
          <a:bodyPr lIns="216000" tIns="216000" rIns="216000" bIns="21600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>
                <a:solidFill>
                  <a:schemeClr val="accent6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D87C9DF-7113-134C-B859-0141E7D1B2DB}"/>
              </a:ext>
            </a:extLst>
          </p:cNvPr>
          <p:cNvSpPr txBox="1"/>
          <p:nvPr userDrawn="1"/>
        </p:nvSpPr>
        <p:spPr>
          <a:xfrm>
            <a:off x="4700954" y="6530388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25" name="Rectangle: Top Corners Rounded 24">
            <a:extLst>
              <a:ext uri="{FF2B5EF4-FFF2-40B4-BE49-F238E27FC236}">
                <a16:creationId xmlns:a16="http://schemas.microsoft.com/office/drawing/2014/main" id="{8FD6A08D-6DD3-C845-8B17-CC9297B607DC}"/>
              </a:ext>
            </a:extLst>
          </p:cNvPr>
          <p:cNvSpPr/>
          <p:nvPr userDrawn="1"/>
        </p:nvSpPr>
        <p:spPr>
          <a:xfrm>
            <a:off x="2277721" y="3749267"/>
            <a:ext cx="3564000" cy="900000"/>
          </a:xfrm>
          <a:prstGeom prst="round2SameRect">
            <a:avLst/>
          </a:prstGeom>
          <a:solidFill>
            <a:srgbClr val="E4EB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Text Placeholder 7">
            <a:extLst>
              <a:ext uri="{FF2B5EF4-FFF2-40B4-BE49-F238E27FC236}">
                <a16:creationId xmlns:a16="http://schemas.microsoft.com/office/drawing/2014/main" id="{07BD5561-5536-6F4A-AD32-EFB7423F22A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6231884" y="4650427"/>
            <a:ext cx="3564000" cy="1512000"/>
          </a:xfrm>
          <a:prstGeom prst="rect">
            <a:avLst/>
          </a:prstGeom>
          <a:solidFill>
            <a:srgbClr val="F2F2F2"/>
          </a:solidFill>
        </p:spPr>
        <p:txBody>
          <a:bodyPr lIns="216000" tIns="216000" rIns="216000" bIns="21600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>
                <a:solidFill>
                  <a:schemeClr val="accent6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7" name="Rectangle: Top Corners Rounded 26">
            <a:extLst>
              <a:ext uri="{FF2B5EF4-FFF2-40B4-BE49-F238E27FC236}">
                <a16:creationId xmlns:a16="http://schemas.microsoft.com/office/drawing/2014/main" id="{B5A7277B-59DD-844A-A364-77AED24CBAC1}"/>
              </a:ext>
            </a:extLst>
          </p:cNvPr>
          <p:cNvSpPr/>
          <p:nvPr userDrawn="1"/>
        </p:nvSpPr>
        <p:spPr>
          <a:xfrm>
            <a:off x="6239447" y="3752201"/>
            <a:ext cx="3564000" cy="900000"/>
          </a:xfrm>
          <a:prstGeom prst="round2SameRect">
            <a:avLst/>
          </a:prstGeom>
          <a:solidFill>
            <a:srgbClr val="E4EB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1ACF78F6-439A-384B-9C21-D11B5B50E05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404154" cy="695727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en-GB"/>
              <a:t>Heading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2F244FF8-F4E4-0514-77D0-8D8D69F9337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0800000">
            <a:off x="9220370" y="244040"/>
            <a:ext cx="3064672" cy="187960"/>
          </a:xfrm>
          <a:prstGeom prst="rect">
            <a:avLst/>
          </a:prstGeom>
        </p:spPr>
      </p:pic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7DBEB741-20EA-C36A-7EF8-DE1CD1F1AA0C}"/>
              </a:ext>
            </a:extLst>
          </p:cNvPr>
          <p:cNvCxnSpPr>
            <a:cxnSpLocks/>
          </p:cNvCxnSpPr>
          <p:nvPr userDrawn="1"/>
        </p:nvCxnSpPr>
        <p:spPr>
          <a:xfrm>
            <a:off x="432000" y="6336000"/>
            <a:ext cx="11384862" cy="0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2049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 Grid Boxes 2UP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E9B26CA0-4967-284E-42B6-5686F8C6B07B}"/>
              </a:ext>
            </a:extLst>
          </p:cNvPr>
          <p:cNvSpPr/>
          <p:nvPr userDrawn="1"/>
        </p:nvSpPr>
        <p:spPr>
          <a:xfrm>
            <a:off x="0" y="0"/>
            <a:ext cx="12206636" cy="6872615"/>
          </a:xfrm>
          <a:prstGeom prst="rect">
            <a:avLst/>
          </a:prstGeom>
          <a:solidFill>
            <a:srgbClr val="F6F8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0784B1-AA1E-DC4B-BEB4-EC05249AFE00}"/>
              </a:ext>
            </a:extLst>
          </p:cNvPr>
          <p:cNvSpPr txBox="1"/>
          <p:nvPr userDrawn="1"/>
        </p:nvSpPr>
        <p:spPr>
          <a:xfrm>
            <a:off x="4700954" y="4232031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42CCDA4-D437-6B48-8BBD-CAC30F281160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pPr algn="r"/>
              <a:t>‹#›</a:t>
            </a:fld>
            <a:endParaRPr lang="en-GB" sz="1200">
              <a:solidFill>
                <a:schemeClr val="accent6"/>
              </a:solidFill>
            </a:endParaRPr>
          </a:p>
        </p:txBody>
      </p:sp>
      <p:sp>
        <p:nvSpPr>
          <p:cNvPr id="19" name="Text Placeholder 7">
            <a:extLst>
              <a:ext uri="{FF2B5EF4-FFF2-40B4-BE49-F238E27FC236}">
                <a16:creationId xmlns:a16="http://schemas.microsoft.com/office/drawing/2014/main" id="{7F90A04B-AAE8-A248-ADF6-A73BF8ECD7A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32000" y="2699082"/>
            <a:ext cx="3564000" cy="3311999"/>
          </a:xfrm>
          <a:prstGeom prst="rect">
            <a:avLst/>
          </a:prstGeom>
          <a:solidFill>
            <a:srgbClr val="F2F2F2"/>
          </a:solidFill>
        </p:spPr>
        <p:txBody>
          <a:bodyPr lIns="216000" tIns="216000" rIns="216000" bIns="21600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>
                <a:solidFill>
                  <a:schemeClr val="accent6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0" name="Rectangle: Top Corners Rounded 19">
            <a:extLst>
              <a:ext uri="{FF2B5EF4-FFF2-40B4-BE49-F238E27FC236}">
                <a16:creationId xmlns:a16="http://schemas.microsoft.com/office/drawing/2014/main" id="{08FEBAA5-9C5F-2648-899B-9991822EBFF6}"/>
              </a:ext>
            </a:extLst>
          </p:cNvPr>
          <p:cNvSpPr/>
          <p:nvPr userDrawn="1"/>
        </p:nvSpPr>
        <p:spPr>
          <a:xfrm>
            <a:off x="432000" y="1691082"/>
            <a:ext cx="3564000" cy="1008000"/>
          </a:xfrm>
          <a:prstGeom prst="round2SameRect">
            <a:avLst/>
          </a:prstGeom>
          <a:solidFill>
            <a:srgbClr val="E4EB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xt Placeholder 7">
            <a:extLst>
              <a:ext uri="{FF2B5EF4-FFF2-40B4-BE49-F238E27FC236}">
                <a16:creationId xmlns:a16="http://schemas.microsoft.com/office/drawing/2014/main" id="{242484D6-4364-A442-9ABC-5042556E620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324378" y="2699082"/>
            <a:ext cx="3564000" cy="3311999"/>
          </a:xfrm>
          <a:prstGeom prst="rect">
            <a:avLst/>
          </a:prstGeom>
          <a:solidFill>
            <a:srgbClr val="F2F2F2"/>
          </a:solidFill>
        </p:spPr>
        <p:txBody>
          <a:bodyPr lIns="216000" tIns="216000" rIns="216000" bIns="21600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>
                <a:solidFill>
                  <a:schemeClr val="accent6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2" name="Rectangle: Top Corners Rounded 21">
            <a:extLst>
              <a:ext uri="{FF2B5EF4-FFF2-40B4-BE49-F238E27FC236}">
                <a16:creationId xmlns:a16="http://schemas.microsoft.com/office/drawing/2014/main" id="{9E7ED11E-4751-6140-AC11-8C5B88B96EE4}"/>
              </a:ext>
            </a:extLst>
          </p:cNvPr>
          <p:cNvSpPr/>
          <p:nvPr userDrawn="1"/>
        </p:nvSpPr>
        <p:spPr>
          <a:xfrm>
            <a:off x="4324378" y="1691082"/>
            <a:ext cx="3564000" cy="1008000"/>
          </a:xfrm>
          <a:prstGeom prst="round2SameRect">
            <a:avLst/>
          </a:prstGeom>
          <a:solidFill>
            <a:srgbClr val="E4EB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D87C9DF-7113-134C-B859-0141E7D1B2DB}"/>
              </a:ext>
            </a:extLst>
          </p:cNvPr>
          <p:cNvSpPr txBox="1"/>
          <p:nvPr userDrawn="1"/>
        </p:nvSpPr>
        <p:spPr>
          <a:xfrm>
            <a:off x="4700954" y="6530388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C5DD270E-858A-0745-A4F5-3FE5B49194F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404154" cy="695727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en-GB"/>
              <a:t>Heading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FD787DC-00EF-B13A-FE97-CE51273E867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0800000">
            <a:off x="9220370" y="244040"/>
            <a:ext cx="3064672" cy="187960"/>
          </a:xfrm>
          <a:prstGeom prst="rect">
            <a:avLst/>
          </a:prstGeom>
        </p:spPr>
      </p:pic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20783BA3-377B-7D8A-0B7B-91C314676A0C}"/>
              </a:ext>
            </a:extLst>
          </p:cNvPr>
          <p:cNvCxnSpPr>
            <a:cxnSpLocks/>
          </p:cNvCxnSpPr>
          <p:nvPr userDrawn="1"/>
        </p:nvCxnSpPr>
        <p:spPr>
          <a:xfrm>
            <a:off x="432000" y="6336000"/>
            <a:ext cx="11384862" cy="0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666356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Grid, Titles 4UP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Rectangle 32">
            <a:extLst>
              <a:ext uri="{FF2B5EF4-FFF2-40B4-BE49-F238E27FC236}">
                <a16:creationId xmlns:a16="http://schemas.microsoft.com/office/drawing/2014/main" id="{28BBC9FB-69CA-ACB9-E6B9-6E2830215B65}"/>
              </a:ext>
            </a:extLst>
          </p:cNvPr>
          <p:cNvSpPr/>
          <p:nvPr userDrawn="1"/>
        </p:nvSpPr>
        <p:spPr>
          <a:xfrm>
            <a:off x="0" y="0"/>
            <a:ext cx="12206636" cy="6872615"/>
          </a:xfrm>
          <a:prstGeom prst="rect">
            <a:avLst/>
          </a:prstGeom>
          <a:solidFill>
            <a:srgbClr val="F6F8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205929B3-ED58-E54F-B724-E24FB5F163DF}"/>
              </a:ext>
            </a:extLst>
          </p:cNvPr>
          <p:cNvSpPr/>
          <p:nvPr userDrawn="1"/>
        </p:nvSpPr>
        <p:spPr>
          <a:xfrm>
            <a:off x="432000" y="1188000"/>
            <a:ext cx="3564000" cy="900000"/>
          </a:xfrm>
          <a:prstGeom prst="round2SameRect">
            <a:avLst/>
          </a:prstGeom>
          <a:solidFill>
            <a:srgbClr val="E4EB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7286FFC-BD82-6E40-BA0C-B1C0F7127A9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2000" y="2088000"/>
            <a:ext cx="3564000" cy="1512000"/>
          </a:xfrm>
          <a:prstGeom prst="rect">
            <a:avLst/>
          </a:prstGeom>
          <a:solidFill>
            <a:srgbClr val="F2F2F2"/>
          </a:solidFill>
        </p:spPr>
        <p:txBody>
          <a:bodyPr lIns="216000" tIns="216000" rIns="216000" bIns="21600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>
                <a:solidFill>
                  <a:schemeClr val="accent6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0784B1-AA1E-DC4B-BEB4-EC05249AFE00}"/>
              </a:ext>
            </a:extLst>
          </p:cNvPr>
          <p:cNvSpPr txBox="1"/>
          <p:nvPr userDrawn="1"/>
        </p:nvSpPr>
        <p:spPr>
          <a:xfrm>
            <a:off x="4700954" y="4232031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42CCDA4-D437-6B48-8BBD-CAC30F281160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pPr algn="r"/>
              <a:t>‹#›</a:t>
            </a:fld>
            <a:endParaRPr lang="en-GB" sz="1200">
              <a:solidFill>
                <a:schemeClr val="accent6"/>
              </a:solidFill>
            </a:endParaRPr>
          </a:p>
        </p:txBody>
      </p:sp>
      <p:sp>
        <p:nvSpPr>
          <p:cNvPr id="19" name="Text Placeholder 7">
            <a:extLst>
              <a:ext uri="{FF2B5EF4-FFF2-40B4-BE49-F238E27FC236}">
                <a16:creationId xmlns:a16="http://schemas.microsoft.com/office/drawing/2014/main" id="{7F90A04B-AAE8-A248-ADF6-A73BF8ECD7A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392000" y="2089034"/>
            <a:ext cx="3564000" cy="1512000"/>
          </a:xfrm>
          <a:prstGeom prst="rect">
            <a:avLst/>
          </a:prstGeom>
          <a:solidFill>
            <a:srgbClr val="F2F2F2"/>
          </a:solidFill>
        </p:spPr>
        <p:txBody>
          <a:bodyPr lIns="216000" tIns="216000" rIns="216000" bIns="21600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>
                <a:solidFill>
                  <a:schemeClr val="accent6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0" name="Rectangle: Top Corners Rounded 19">
            <a:extLst>
              <a:ext uri="{FF2B5EF4-FFF2-40B4-BE49-F238E27FC236}">
                <a16:creationId xmlns:a16="http://schemas.microsoft.com/office/drawing/2014/main" id="{08FEBAA5-9C5F-2648-899B-9991822EBFF6}"/>
              </a:ext>
            </a:extLst>
          </p:cNvPr>
          <p:cNvSpPr/>
          <p:nvPr userDrawn="1"/>
        </p:nvSpPr>
        <p:spPr>
          <a:xfrm>
            <a:off x="4392000" y="1188000"/>
            <a:ext cx="3564000" cy="900000"/>
          </a:xfrm>
          <a:prstGeom prst="round2SameRect">
            <a:avLst/>
          </a:prstGeom>
          <a:solidFill>
            <a:srgbClr val="E4EB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 Placeholder 7">
            <a:extLst>
              <a:ext uri="{FF2B5EF4-FFF2-40B4-BE49-F238E27FC236}">
                <a16:creationId xmlns:a16="http://schemas.microsoft.com/office/drawing/2014/main" id="{6017D8E3-CAD4-674B-ABC3-946291000D2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32000" y="4644000"/>
            <a:ext cx="3564000" cy="1512000"/>
          </a:xfrm>
          <a:prstGeom prst="rect">
            <a:avLst/>
          </a:prstGeom>
          <a:solidFill>
            <a:srgbClr val="F2F2F2"/>
          </a:solidFill>
        </p:spPr>
        <p:txBody>
          <a:bodyPr lIns="216000" tIns="216000" rIns="216000" bIns="21600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>
                <a:solidFill>
                  <a:schemeClr val="accent6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D87C9DF-7113-134C-B859-0141E7D1B2DB}"/>
              </a:ext>
            </a:extLst>
          </p:cNvPr>
          <p:cNvSpPr txBox="1"/>
          <p:nvPr userDrawn="1"/>
        </p:nvSpPr>
        <p:spPr>
          <a:xfrm>
            <a:off x="4700954" y="6530388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25" name="Rectangle: Top Corners Rounded 24">
            <a:extLst>
              <a:ext uri="{FF2B5EF4-FFF2-40B4-BE49-F238E27FC236}">
                <a16:creationId xmlns:a16="http://schemas.microsoft.com/office/drawing/2014/main" id="{8FD6A08D-6DD3-C845-8B17-CC9297B607DC}"/>
              </a:ext>
            </a:extLst>
          </p:cNvPr>
          <p:cNvSpPr/>
          <p:nvPr userDrawn="1"/>
        </p:nvSpPr>
        <p:spPr>
          <a:xfrm>
            <a:off x="432000" y="3744000"/>
            <a:ext cx="3564000" cy="900000"/>
          </a:xfrm>
          <a:prstGeom prst="round2SameRect">
            <a:avLst/>
          </a:prstGeom>
          <a:solidFill>
            <a:srgbClr val="E4EB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Text Placeholder 7">
            <a:extLst>
              <a:ext uri="{FF2B5EF4-FFF2-40B4-BE49-F238E27FC236}">
                <a16:creationId xmlns:a16="http://schemas.microsoft.com/office/drawing/2014/main" id="{07BD5561-5536-6F4A-AD32-EFB7423F22A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392000" y="4644000"/>
            <a:ext cx="3564000" cy="1512000"/>
          </a:xfrm>
          <a:prstGeom prst="rect">
            <a:avLst/>
          </a:prstGeom>
          <a:solidFill>
            <a:srgbClr val="F2F2F2"/>
          </a:solidFill>
        </p:spPr>
        <p:txBody>
          <a:bodyPr lIns="216000" tIns="216000" rIns="216000" bIns="21600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>
                <a:solidFill>
                  <a:schemeClr val="accent6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7" name="Rectangle: Top Corners Rounded 26">
            <a:extLst>
              <a:ext uri="{FF2B5EF4-FFF2-40B4-BE49-F238E27FC236}">
                <a16:creationId xmlns:a16="http://schemas.microsoft.com/office/drawing/2014/main" id="{B5A7277B-59DD-844A-A364-77AED24CBAC1}"/>
              </a:ext>
            </a:extLst>
          </p:cNvPr>
          <p:cNvSpPr/>
          <p:nvPr userDrawn="1"/>
        </p:nvSpPr>
        <p:spPr>
          <a:xfrm>
            <a:off x="4392000" y="3744000"/>
            <a:ext cx="3564000" cy="900000"/>
          </a:xfrm>
          <a:prstGeom prst="round2SameRect">
            <a:avLst/>
          </a:prstGeom>
          <a:solidFill>
            <a:srgbClr val="E4EB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itle 1">
            <a:extLst>
              <a:ext uri="{FF2B5EF4-FFF2-40B4-BE49-F238E27FC236}">
                <a16:creationId xmlns:a16="http://schemas.microsoft.com/office/drawing/2014/main" id="{7F5640E1-FA0E-4F42-9387-CD7C434D28C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404154" cy="695727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en-GB"/>
              <a:t>Heading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F555C5-A77A-2E44-BAF7-246298421E13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40000" y="1296000"/>
            <a:ext cx="3348000" cy="684000"/>
          </a:xfrm>
        </p:spPr>
        <p:txBody>
          <a:bodyPr anchor="ctr"/>
          <a:lstStyle>
            <a:lvl1pPr algn="ctr">
              <a:buNone/>
              <a:defRPr sz="2200" b="1">
                <a:solidFill>
                  <a:schemeClr val="accent6"/>
                </a:solidFill>
              </a:defRPr>
            </a:lvl1pPr>
          </a:lstStyle>
          <a:p>
            <a:pPr lvl="0"/>
            <a:r>
              <a:rPr lang="en-GB"/>
              <a:t>Insert title</a:t>
            </a:r>
          </a:p>
        </p:txBody>
      </p:sp>
      <p:sp>
        <p:nvSpPr>
          <p:cNvPr id="22" name="Text Placeholder 2">
            <a:extLst>
              <a:ext uri="{FF2B5EF4-FFF2-40B4-BE49-F238E27FC236}">
                <a16:creationId xmlns:a16="http://schemas.microsoft.com/office/drawing/2014/main" id="{D4B913F3-B51C-1F4F-BA00-F024BBF468C2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500000" y="1302462"/>
            <a:ext cx="3348000" cy="684000"/>
          </a:xfrm>
        </p:spPr>
        <p:txBody>
          <a:bodyPr anchor="ctr"/>
          <a:lstStyle>
            <a:lvl1pPr algn="ctr">
              <a:buNone/>
              <a:defRPr sz="2200" b="1">
                <a:solidFill>
                  <a:schemeClr val="accent6"/>
                </a:solidFill>
              </a:defRPr>
            </a:lvl1pPr>
          </a:lstStyle>
          <a:p>
            <a:pPr lvl="0"/>
            <a:r>
              <a:rPr lang="en-GB"/>
              <a:t>Insert title</a:t>
            </a:r>
          </a:p>
        </p:txBody>
      </p:sp>
      <p:sp>
        <p:nvSpPr>
          <p:cNvPr id="30" name="Text Placeholder 2">
            <a:extLst>
              <a:ext uri="{FF2B5EF4-FFF2-40B4-BE49-F238E27FC236}">
                <a16:creationId xmlns:a16="http://schemas.microsoft.com/office/drawing/2014/main" id="{9A16CC21-F99A-6F47-A063-FA9FE06BAE1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540000" y="3852000"/>
            <a:ext cx="3348000" cy="684000"/>
          </a:xfrm>
        </p:spPr>
        <p:txBody>
          <a:bodyPr anchor="ctr"/>
          <a:lstStyle>
            <a:lvl1pPr algn="ctr">
              <a:buNone/>
              <a:defRPr sz="2200" b="1">
                <a:solidFill>
                  <a:schemeClr val="accent6"/>
                </a:solidFill>
              </a:defRPr>
            </a:lvl1pPr>
          </a:lstStyle>
          <a:p>
            <a:pPr lvl="0"/>
            <a:r>
              <a:rPr lang="en-GB"/>
              <a:t>Insert title</a:t>
            </a:r>
          </a:p>
        </p:txBody>
      </p:sp>
      <p:sp>
        <p:nvSpPr>
          <p:cNvPr id="31" name="Text Placeholder 2">
            <a:extLst>
              <a:ext uri="{FF2B5EF4-FFF2-40B4-BE49-F238E27FC236}">
                <a16:creationId xmlns:a16="http://schemas.microsoft.com/office/drawing/2014/main" id="{511DBD00-D83F-EF49-900D-B6C65CED2738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500000" y="3852000"/>
            <a:ext cx="3348000" cy="684000"/>
          </a:xfrm>
        </p:spPr>
        <p:txBody>
          <a:bodyPr anchor="ctr"/>
          <a:lstStyle>
            <a:lvl1pPr algn="ctr">
              <a:buNone/>
              <a:defRPr sz="2200" b="1">
                <a:solidFill>
                  <a:schemeClr val="accent6"/>
                </a:solidFill>
              </a:defRPr>
            </a:lvl1pPr>
          </a:lstStyle>
          <a:p>
            <a:pPr lvl="0"/>
            <a:r>
              <a:rPr lang="en-GB"/>
              <a:t>Insert title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59357DCD-A469-B34A-A880-D744CA731C14}"/>
              </a:ext>
            </a:extLst>
          </p:cNvPr>
          <p:cNvCxnSpPr>
            <a:cxnSpLocks/>
          </p:cNvCxnSpPr>
          <p:nvPr userDrawn="1"/>
        </p:nvCxnSpPr>
        <p:spPr>
          <a:xfrm>
            <a:off x="432000" y="6336000"/>
            <a:ext cx="11376000" cy="0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4" name="Picture 3">
            <a:extLst>
              <a:ext uri="{FF2B5EF4-FFF2-40B4-BE49-F238E27FC236}">
                <a16:creationId xmlns:a16="http://schemas.microsoft.com/office/drawing/2014/main" id="{4BA4CC6C-41AA-2D50-A8B9-63559566F41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0800000">
            <a:off x="9220370" y="244040"/>
            <a:ext cx="3064672" cy="187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68371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con Grid Boxes 2UP with In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DECF5444-DD33-9C60-EE5C-BAE130A1CBF5}"/>
              </a:ext>
            </a:extLst>
          </p:cNvPr>
          <p:cNvSpPr/>
          <p:nvPr userDrawn="1"/>
        </p:nvSpPr>
        <p:spPr>
          <a:xfrm>
            <a:off x="0" y="0"/>
            <a:ext cx="12206636" cy="6872615"/>
          </a:xfrm>
          <a:prstGeom prst="rect">
            <a:avLst/>
          </a:prstGeom>
          <a:solidFill>
            <a:srgbClr val="F6F8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0784B1-AA1E-DC4B-BEB4-EC05249AFE00}"/>
              </a:ext>
            </a:extLst>
          </p:cNvPr>
          <p:cNvSpPr txBox="1"/>
          <p:nvPr userDrawn="1"/>
        </p:nvSpPr>
        <p:spPr>
          <a:xfrm>
            <a:off x="4700954" y="4232031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42CCDA4-D437-6B48-8BBD-CAC30F281160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pPr algn="r"/>
              <a:t>‹#›</a:t>
            </a:fld>
            <a:endParaRPr lang="en-GB" sz="1200">
              <a:solidFill>
                <a:schemeClr val="accent6"/>
              </a:solidFill>
            </a:endParaRPr>
          </a:p>
        </p:txBody>
      </p:sp>
      <p:sp>
        <p:nvSpPr>
          <p:cNvPr id="19" name="Text Placeholder 7">
            <a:extLst>
              <a:ext uri="{FF2B5EF4-FFF2-40B4-BE49-F238E27FC236}">
                <a16:creationId xmlns:a16="http://schemas.microsoft.com/office/drawing/2014/main" id="{7F90A04B-AAE8-A248-ADF6-A73BF8ECD7A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366871" y="2743014"/>
            <a:ext cx="3564000" cy="3311999"/>
          </a:xfrm>
          <a:prstGeom prst="rect">
            <a:avLst/>
          </a:prstGeom>
          <a:solidFill>
            <a:srgbClr val="F2F2F2"/>
          </a:solidFill>
        </p:spPr>
        <p:txBody>
          <a:bodyPr lIns="216000" tIns="216000" rIns="216000" bIns="21600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>
                <a:solidFill>
                  <a:schemeClr val="accent6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0" name="Rectangle: Top Corners Rounded 19">
            <a:extLst>
              <a:ext uri="{FF2B5EF4-FFF2-40B4-BE49-F238E27FC236}">
                <a16:creationId xmlns:a16="http://schemas.microsoft.com/office/drawing/2014/main" id="{08FEBAA5-9C5F-2648-899B-9991822EBFF6}"/>
              </a:ext>
            </a:extLst>
          </p:cNvPr>
          <p:cNvSpPr/>
          <p:nvPr userDrawn="1"/>
        </p:nvSpPr>
        <p:spPr>
          <a:xfrm>
            <a:off x="4366871" y="1735014"/>
            <a:ext cx="3564000" cy="1008000"/>
          </a:xfrm>
          <a:prstGeom prst="round2SameRect">
            <a:avLst/>
          </a:prstGeom>
          <a:solidFill>
            <a:srgbClr val="E4EB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xt Placeholder 7">
            <a:extLst>
              <a:ext uri="{FF2B5EF4-FFF2-40B4-BE49-F238E27FC236}">
                <a16:creationId xmlns:a16="http://schemas.microsoft.com/office/drawing/2014/main" id="{242484D6-4364-A442-9ABC-5042556E620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259249" y="2743014"/>
            <a:ext cx="3564000" cy="3311999"/>
          </a:xfrm>
          <a:prstGeom prst="rect">
            <a:avLst/>
          </a:prstGeom>
          <a:solidFill>
            <a:srgbClr val="F2F2F2"/>
          </a:solidFill>
        </p:spPr>
        <p:txBody>
          <a:bodyPr lIns="216000" tIns="216000" rIns="216000" bIns="21600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>
                <a:solidFill>
                  <a:schemeClr val="accent6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2" name="Rectangle: Top Corners Rounded 21">
            <a:extLst>
              <a:ext uri="{FF2B5EF4-FFF2-40B4-BE49-F238E27FC236}">
                <a16:creationId xmlns:a16="http://schemas.microsoft.com/office/drawing/2014/main" id="{9E7ED11E-4751-6140-AC11-8C5B88B96EE4}"/>
              </a:ext>
            </a:extLst>
          </p:cNvPr>
          <p:cNvSpPr/>
          <p:nvPr userDrawn="1"/>
        </p:nvSpPr>
        <p:spPr>
          <a:xfrm>
            <a:off x="8259249" y="1735014"/>
            <a:ext cx="3564000" cy="1008000"/>
          </a:xfrm>
          <a:prstGeom prst="round2SameRect">
            <a:avLst/>
          </a:prstGeom>
          <a:solidFill>
            <a:srgbClr val="E4EB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D87C9DF-7113-134C-B859-0141E7D1B2DB}"/>
              </a:ext>
            </a:extLst>
          </p:cNvPr>
          <p:cNvSpPr txBox="1"/>
          <p:nvPr userDrawn="1"/>
        </p:nvSpPr>
        <p:spPr>
          <a:xfrm>
            <a:off x="4700954" y="6530388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17" name="Content Placeholder 3">
            <a:extLst>
              <a:ext uri="{FF2B5EF4-FFF2-40B4-BE49-F238E27FC236}">
                <a16:creationId xmlns:a16="http://schemas.microsoft.com/office/drawing/2014/main" id="{88166480-FB4D-C34C-807C-7BA7DD328F6E}"/>
              </a:ext>
            </a:extLst>
          </p:cNvPr>
          <p:cNvSpPr>
            <a:spLocks noGrp="1"/>
          </p:cNvSpPr>
          <p:nvPr>
            <p:ph sz="quarter" idx="4294967295" hasCustomPrompt="1"/>
          </p:nvPr>
        </p:nvSpPr>
        <p:spPr>
          <a:xfrm>
            <a:off x="432000" y="1735014"/>
            <a:ext cx="3564001" cy="4319711"/>
          </a:xfrm>
        </p:spPr>
        <p:txBody>
          <a:bodyPr/>
          <a:lstStyle>
            <a:lvl1pPr marL="0" indent="0">
              <a:buNone/>
              <a:defRPr sz="2200">
                <a:solidFill>
                  <a:schemeClr val="accent6"/>
                </a:solidFill>
              </a:defRPr>
            </a:lvl1pPr>
          </a:lstStyle>
          <a:p>
            <a:r>
              <a:rPr lang="en-GB"/>
              <a:t>Intro summary text goes here</a:t>
            </a:r>
          </a:p>
        </p:txBody>
      </p:sp>
      <p:sp>
        <p:nvSpPr>
          <p:cNvPr id="13" name="Title 1">
            <a:extLst>
              <a:ext uri="{FF2B5EF4-FFF2-40B4-BE49-F238E27FC236}">
                <a16:creationId xmlns:a16="http://schemas.microsoft.com/office/drawing/2014/main" id="{85267E27-DA97-0D46-9740-BF9E88C52C36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404154" cy="695727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en-GB"/>
              <a:t>Heading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B4F929AC-5E7A-1A4C-8427-F04E4C908E8F}"/>
              </a:ext>
            </a:extLst>
          </p:cNvPr>
          <p:cNvCxnSpPr>
            <a:cxnSpLocks/>
          </p:cNvCxnSpPr>
          <p:nvPr userDrawn="1"/>
        </p:nvCxnSpPr>
        <p:spPr>
          <a:xfrm>
            <a:off x="432000" y="6336000"/>
            <a:ext cx="11376000" cy="0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1">
            <a:extLst>
              <a:ext uri="{FF2B5EF4-FFF2-40B4-BE49-F238E27FC236}">
                <a16:creationId xmlns:a16="http://schemas.microsoft.com/office/drawing/2014/main" id="{86D0C676-28C4-BF14-7D49-3169DC1AAA7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0800000">
            <a:off x="9220370" y="244040"/>
            <a:ext cx="3064672" cy="187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89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con Grid Boxes 3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7286FFC-BD82-6E40-BA0C-B1C0F7127A9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12708" y="2743014"/>
            <a:ext cx="3564000" cy="33119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216000" tIns="216000" rIns="216000" bIns="21600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>
                <a:solidFill>
                  <a:schemeClr val="accent6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0784B1-AA1E-DC4B-BEB4-EC05249AFE00}"/>
              </a:ext>
            </a:extLst>
          </p:cNvPr>
          <p:cNvSpPr txBox="1"/>
          <p:nvPr userDrawn="1"/>
        </p:nvSpPr>
        <p:spPr>
          <a:xfrm>
            <a:off x="4700954" y="4232031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42CCDA4-D437-6B48-8BBD-CAC30F281160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pPr algn="r"/>
              <a:t>‹#›</a:t>
            </a:fld>
            <a:endParaRPr lang="en-GB" sz="1200">
              <a:solidFill>
                <a:schemeClr val="accent6"/>
              </a:solidFill>
            </a:endParaRPr>
          </a:p>
        </p:txBody>
      </p:sp>
      <p:sp>
        <p:nvSpPr>
          <p:cNvPr id="4" name="Rectangle: Top Corners Rounded 3">
            <a:extLst>
              <a:ext uri="{FF2B5EF4-FFF2-40B4-BE49-F238E27FC236}">
                <a16:creationId xmlns:a16="http://schemas.microsoft.com/office/drawing/2014/main" id="{B540671A-ED56-3548-A508-080ABBDB5E58}"/>
              </a:ext>
            </a:extLst>
          </p:cNvPr>
          <p:cNvSpPr/>
          <p:nvPr userDrawn="1"/>
        </p:nvSpPr>
        <p:spPr>
          <a:xfrm>
            <a:off x="412708" y="1735014"/>
            <a:ext cx="3564000" cy="1008000"/>
          </a:xfrm>
          <a:prstGeom prst="round2SameRect">
            <a:avLst/>
          </a:prstGeom>
          <a:solidFill>
            <a:srgbClr val="E4EB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 Placeholder 7">
            <a:extLst>
              <a:ext uri="{FF2B5EF4-FFF2-40B4-BE49-F238E27FC236}">
                <a16:creationId xmlns:a16="http://schemas.microsoft.com/office/drawing/2014/main" id="{7F90A04B-AAE8-A248-ADF6-A73BF8ECD7A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366871" y="2743014"/>
            <a:ext cx="3564000" cy="33119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216000" tIns="216000" rIns="216000" bIns="21600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>
                <a:solidFill>
                  <a:schemeClr val="accent6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0" name="Rectangle: Top Corners Rounded 19">
            <a:extLst>
              <a:ext uri="{FF2B5EF4-FFF2-40B4-BE49-F238E27FC236}">
                <a16:creationId xmlns:a16="http://schemas.microsoft.com/office/drawing/2014/main" id="{08FEBAA5-9C5F-2648-899B-9991822EBFF6}"/>
              </a:ext>
            </a:extLst>
          </p:cNvPr>
          <p:cNvSpPr/>
          <p:nvPr userDrawn="1"/>
        </p:nvSpPr>
        <p:spPr>
          <a:xfrm>
            <a:off x="4366871" y="1735014"/>
            <a:ext cx="3564000" cy="1008000"/>
          </a:xfrm>
          <a:prstGeom prst="round2SameRect">
            <a:avLst/>
          </a:prstGeom>
          <a:solidFill>
            <a:srgbClr val="E4EB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xt Placeholder 7">
            <a:extLst>
              <a:ext uri="{FF2B5EF4-FFF2-40B4-BE49-F238E27FC236}">
                <a16:creationId xmlns:a16="http://schemas.microsoft.com/office/drawing/2014/main" id="{242484D6-4364-A442-9ABC-5042556E620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259249" y="2743014"/>
            <a:ext cx="3564000" cy="331199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216000" tIns="216000" rIns="216000" bIns="21600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>
                <a:solidFill>
                  <a:schemeClr val="accent6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2" name="Rectangle: Top Corners Rounded 21">
            <a:extLst>
              <a:ext uri="{FF2B5EF4-FFF2-40B4-BE49-F238E27FC236}">
                <a16:creationId xmlns:a16="http://schemas.microsoft.com/office/drawing/2014/main" id="{9E7ED11E-4751-6140-AC11-8C5B88B96EE4}"/>
              </a:ext>
            </a:extLst>
          </p:cNvPr>
          <p:cNvSpPr/>
          <p:nvPr userDrawn="1"/>
        </p:nvSpPr>
        <p:spPr>
          <a:xfrm>
            <a:off x="8259249" y="1735014"/>
            <a:ext cx="3564000" cy="1008000"/>
          </a:xfrm>
          <a:prstGeom prst="round2SameRect">
            <a:avLst/>
          </a:prstGeom>
          <a:solidFill>
            <a:srgbClr val="E4EB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D87C9DF-7113-134C-B859-0141E7D1B2DB}"/>
              </a:ext>
            </a:extLst>
          </p:cNvPr>
          <p:cNvSpPr txBox="1"/>
          <p:nvPr userDrawn="1"/>
        </p:nvSpPr>
        <p:spPr>
          <a:xfrm>
            <a:off x="4700954" y="6530388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12" name="Title 1">
            <a:extLst>
              <a:ext uri="{FF2B5EF4-FFF2-40B4-BE49-F238E27FC236}">
                <a16:creationId xmlns:a16="http://schemas.microsoft.com/office/drawing/2014/main" id="{EA3FC528-9065-C94F-99DF-349AA62E346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404154" cy="695727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en-GB"/>
              <a:t>Heading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EEA2AC99-8B06-B44A-BCC3-DEDF573C1400}"/>
              </a:ext>
            </a:extLst>
          </p:cNvPr>
          <p:cNvCxnSpPr>
            <a:cxnSpLocks/>
          </p:cNvCxnSpPr>
          <p:nvPr userDrawn="1"/>
        </p:nvCxnSpPr>
        <p:spPr>
          <a:xfrm>
            <a:off x="432000" y="6336000"/>
            <a:ext cx="11376000" cy="0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04712B60-6C80-0125-1B04-001787232DD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0800000">
            <a:off x="9220370" y="244040"/>
            <a:ext cx="3064672" cy="187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8538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CON Grid Boxes 4UP with In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990784B1-AA1E-DC4B-BEB4-EC05249AFE00}"/>
              </a:ext>
            </a:extLst>
          </p:cNvPr>
          <p:cNvSpPr txBox="1"/>
          <p:nvPr userDrawn="1"/>
        </p:nvSpPr>
        <p:spPr>
          <a:xfrm>
            <a:off x="4700954" y="4232031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42CCDA4-D437-6B48-8BBD-CAC30F281160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pPr algn="r"/>
              <a:t>‹#›</a:t>
            </a:fld>
            <a:endParaRPr lang="en-GB" sz="1200">
              <a:solidFill>
                <a:schemeClr val="accent6"/>
              </a:solidFill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D87C9DF-7113-134C-B859-0141E7D1B2DB}"/>
              </a:ext>
            </a:extLst>
          </p:cNvPr>
          <p:cNvSpPr txBox="1"/>
          <p:nvPr userDrawn="1"/>
        </p:nvSpPr>
        <p:spPr>
          <a:xfrm>
            <a:off x="4700954" y="6530388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BA897845-DFE8-7140-BE24-7AD33E02F2E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10428" y="2185014"/>
            <a:ext cx="3564000" cy="151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216000" tIns="216000" rIns="216000" bIns="21600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>
                <a:solidFill>
                  <a:schemeClr val="accent6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2" name="Rectangle: Top Corners Rounded 11">
            <a:extLst>
              <a:ext uri="{FF2B5EF4-FFF2-40B4-BE49-F238E27FC236}">
                <a16:creationId xmlns:a16="http://schemas.microsoft.com/office/drawing/2014/main" id="{5E206611-9F04-2C46-95B1-573726492E29}"/>
              </a:ext>
            </a:extLst>
          </p:cNvPr>
          <p:cNvSpPr/>
          <p:nvPr userDrawn="1"/>
        </p:nvSpPr>
        <p:spPr>
          <a:xfrm>
            <a:off x="4310428" y="1285014"/>
            <a:ext cx="3564000" cy="900000"/>
          </a:xfrm>
          <a:prstGeom prst="round2SameRect">
            <a:avLst/>
          </a:prstGeom>
          <a:solidFill>
            <a:srgbClr val="E4EB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 Placeholder 7">
            <a:extLst>
              <a:ext uri="{FF2B5EF4-FFF2-40B4-BE49-F238E27FC236}">
                <a16:creationId xmlns:a16="http://schemas.microsoft.com/office/drawing/2014/main" id="{9E4DF866-0267-6D4B-8CF4-FAFA97285DC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264591" y="2186048"/>
            <a:ext cx="3564000" cy="151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216000" tIns="216000" rIns="216000" bIns="21600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>
                <a:solidFill>
                  <a:schemeClr val="accent6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C737232C-EBE9-2647-917F-C7C76B087CA4}"/>
              </a:ext>
            </a:extLst>
          </p:cNvPr>
          <p:cNvSpPr/>
          <p:nvPr userDrawn="1"/>
        </p:nvSpPr>
        <p:spPr>
          <a:xfrm>
            <a:off x="8264591" y="1285014"/>
            <a:ext cx="3564000" cy="900000"/>
          </a:xfrm>
          <a:prstGeom prst="round2SameRect">
            <a:avLst/>
          </a:prstGeom>
          <a:solidFill>
            <a:srgbClr val="E4EB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 Placeholder 7">
            <a:extLst>
              <a:ext uri="{FF2B5EF4-FFF2-40B4-BE49-F238E27FC236}">
                <a16:creationId xmlns:a16="http://schemas.microsoft.com/office/drawing/2014/main" id="{B8ADAB78-EE5F-B741-8763-DEC022B42E1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310428" y="4746281"/>
            <a:ext cx="3564000" cy="151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216000" tIns="216000" rIns="216000" bIns="21600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>
                <a:solidFill>
                  <a:schemeClr val="accent6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6" name="Rectangle: Top Corners Rounded 15">
            <a:extLst>
              <a:ext uri="{FF2B5EF4-FFF2-40B4-BE49-F238E27FC236}">
                <a16:creationId xmlns:a16="http://schemas.microsoft.com/office/drawing/2014/main" id="{E29E7FE3-94A7-274E-9C79-62D4A777C7A5}"/>
              </a:ext>
            </a:extLst>
          </p:cNvPr>
          <p:cNvSpPr/>
          <p:nvPr userDrawn="1"/>
        </p:nvSpPr>
        <p:spPr>
          <a:xfrm>
            <a:off x="4310428" y="3846281"/>
            <a:ext cx="3564000" cy="900000"/>
          </a:xfrm>
          <a:prstGeom prst="round2SameRect">
            <a:avLst/>
          </a:prstGeom>
          <a:solidFill>
            <a:srgbClr val="E4EB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827DCFD9-112E-A945-955D-F67D14142C6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264591" y="4747441"/>
            <a:ext cx="3564000" cy="151200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lIns="216000" tIns="216000" rIns="216000" bIns="21600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>
                <a:solidFill>
                  <a:schemeClr val="accent6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70713629-27C4-A749-B40D-6E3D13CBC59F}"/>
              </a:ext>
            </a:extLst>
          </p:cNvPr>
          <p:cNvSpPr/>
          <p:nvPr userDrawn="1"/>
        </p:nvSpPr>
        <p:spPr>
          <a:xfrm>
            <a:off x="8272154" y="3849215"/>
            <a:ext cx="3564000" cy="900000"/>
          </a:xfrm>
          <a:prstGeom prst="round2SameRect">
            <a:avLst/>
          </a:prstGeom>
          <a:solidFill>
            <a:srgbClr val="E4EB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71D89516-E743-9149-8E82-C8FD33FB9E8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404154" cy="695727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en-GB"/>
              <a:t>Heading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ED046538-6FA9-4F4C-86B3-9F8268B46A71}"/>
              </a:ext>
            </a:extLst>
          </p:cNvPr>
          <p:cNvCxnSpPr>
            <a:cxnSpLocks/>
          </p:cNvCxnSpPr>
          <p:nvPr userDrawn="1"/>
        </p:nvCxnSpPr>
        <p:spPr>
          <a:xfrm>
            <a:off x="432000" y="6336000"/>
            <a:ext cx="11376000" cy="0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Content Placeholder 3">
            <a:extLst>
              <a:ext uri="{FF2B5EF4-FFF2-40B4-BE49-F238E27FC236}">
                <a16:creationId xmlns:a16="http://schemas.microsoft.com/office/drawing/2014/main" id="{62ACBA56-8EF4-494B-AB68-12ECC4D0812F}"/>
              </a:ext>
            </a:extLst>
          </p:cNvPr>
          <p:cNvSpPr>
            <a:spLocks noGrp="1"/>
          </p:cNvSpPr>
          <p:nvPr>
            <p:ph sz="quarter" idx="4294967295" hasCustomPrompt="1"/>
          </p:nvPr>
        </p:nvSpPr>
        <p:spPr>
          <a:xfrm>
            <a:off x="432000" y="1285014"/>
            <a:ext cx="3564001" cy="4769711"/>
          </a:xfrm>
        </p:spPr>
        <p:txBody>
          <a:bodyPr/>
          <a:lstStyle>
            <a:lvl1pPr marL="0" indent="0">
              <a:buNone/>
              <a:defRPr sz="2200">
                <a:solidFill>
                  <a:schemeClr val="accent6"/>
                </a:solidFill>
              </a:defRPr>
            </a:lvl1pPr>
          </a:lstStyle>
          <a:p>
            <a:r>
              <a:rPr lang="en-GB"/>
              <a:t>Intro summary text goes here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D55FB54-F5EA-C613-D5F4-F3C0063B3E2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0800000">
            <a:off x="9220370" y="244040"/>
            <a:ext cx="3064672" cy="187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82395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ICON Grid Boxes 6UP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7286FFC-BD82-6E40-BA0C-B1C0F7127A9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12708" y="2088000"/>
            <a:ext cx="3564000" cy="1512000"/>
          </a:xfrm>
          <a:prstGeom prst="rect">
            <a:avLst/>
          </a:prstGeom>
          <a:solidFill>
            <a:srgbClr val="F2F2F2"/>
          </a:solidFill>
        </p:spPr>
        <p:txBody>
          <a:bodyPr lIns="216000" tIns="216000" rIns="216000" bIns="21600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>
                <a:solidFill>
                  <a:schemeClr val="accent6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0784B1-AA1E-DC4B-BEB4-EC05249AFE00}"/>
              </a:ext>
            </a:extLst>
          </p:cNvPr>
          <p:cNvSpPr txBox="1"/>
          <p:nvPr userDrawn="1"/>
        </p:nvSpPr>
        <p:spPr>
          <a:xfrm>
            <a:off x="4700954" y="4232031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42CCDA4-D437-6B48-8BBD-CAC30F281160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pPr algn="r"/>
              <a:t>‹#›</a:t>
            </a:fld>
            <a:endParaRPr lang="en-GB" sz="1200">
              <a:solidFill>
                <a:schemeClr val="accent6"/>
              </a:solidFill>
            </a:endParaRPr>
          </a:p>
        </p:txBody>
      </p:sp>
      <p:sp>
        <p:nvSpPr>
          <p:cNvPr id="4" name="Rectangle: Top Corners Rounded 3">
            <a:extLst>
              <a:ext uri="{FF2B5EF4-FFF2-40B4-BE49-F238E27FC236}">
                <a16:creationId xmlns:a16="http://schemas.microsoft.com/office/drawing/2014/main" id="{B540671A-ED56-3548-A508-080ABBDB5E58}"/>
              </a:ext>
            </a:extLst>
          </p:cNvPr>
          <p:cNvSpPr/>
          <p:nvPr userDrawn="1"/>
        </p:nvSpPr>
        <p:spPr>
          <a:xfrm>
            <a:off x="412708" y="1188000"/>
            <a:ext cx="3564000" cy="900000"/>
          </a:xfrm>
          <a:prstGeom prst="round2SameRect">
            <a:avLst/>
          </a:prstGeom>
          <a:solidFill>
            <a:srgbClr val="E4EB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 Placeholder 7">
            <a:extLst>
              <a:ext uri="{FF2B5EF4-FFF2-40B4-BE49-F238E27FC236}">
                <a16:creationId xmlns:a16="http://schemas.microsoft.com/office/drawing/2014/main" id="{7F90A04B-AAE8-A248-ADF6-A73BF8ECD7A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366871" y="2089034"/>
            <a:ext cx="3564000" cy="1512000"/>
          </a:xfrm>
          <a:prstGeom prst="rect">
            <a:avLst/>
          </a:prstGeom>
          <a:solidFill>
            <a:srgbClr val="F2F2F2"/>
          </a:solidFill>
        </p:spPr>
        <p:txBody>
          <a:bodyPr lIns="216000" tIns="216000" rIns="216000" bIns="21600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>
                <a:solidFill>
                  <a:schemeClr val="accent6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0" name="Rectangle: Top Corners Rounded 19">
            <a:extLst>
              <a:ext uri="{FF2B5EF4-FFF2-40B4-BE49-F238E27FC236}">
                <a16:creationId xmlns:a16="http://schemas.microsoft.com/office/drawing/2014/main" id="{08FEBAA5-9C5F-2648-899B-9991822EBFF6}"/>
              </a:ext>
            </a:extLst>
          </p:cNvPr>
          <p:cNvSpPr/>
          <p:nvPr userDrawn="1"/>
        </p:nvSpPr>
        <p:spPr>
          <a:xfrm>
            <a:off x="4366871" y="1188000"/>
            <a:ext cx="3564000" cy="900000"/>
          </a:xfrm>
          <a:prstGeom prst="round2SameRect">
            <a:avLst/>
          </a:prstGeom>
          <a:solidFill>
            <a:srgbClr val="E4EB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xt Placeholder 7">
            <a:extLst>
              <a:ext uri="{FF2B5EF4-FFF2-40B4-BE49-F238E27FC236}">
                <a16:creationId xmlns:a16="http://schemas.microsoft.com/office/drawing/2014/main" id="{242484D6-4364-A442-9ABC-5042556E620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259249" y="2087999"/>
            <a:ext cx="3564000" cy="1512000"/>
          </a:xfrm>
          <a:prstGeom prst="rect">
            <a:avLst/>
          </a:prstGeom>
          <a:solidFill>
            <a:srgbClr val="F2F2F2"/>
          </a:solidFill>
        </p:spPr>
        <p:txBody>
          <a:bodyPr lIns="216000" tIns="216000" rIns="216000" bIns="21600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>
                <a:solidFill>
                  <a:schemeClr val="accent6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2" name="Rectangle: Top Corners Rounded 21">
            <a:extLst>
              <a:ext uri="{FF2B5EF4-FFF2-40B4-BE49-F238E27FC236}">
                <a16:creationId xmlns:a16="http://schemas.microsoft.com/office/drawing/2014/main" id="{9E7ED11E-4751-6140-AC11-8C5B88B96EE4}"/>
              </a:ext>
            </a:extLst>
          </p:cNvPr>
          <p:cNvSpPr/>
          <p:nvPr userDrawn="1"/>
        </p:nvSpPr>
        <p:spPr>
          <a:xfrm>
            <a:off x="8259249" y="1188000"/>
            <a:ext cx="3564000" cy="900000"/>
          </a:xfrm>
          <a:prstGeom prst="round2SameRect">
            <a:avLst/>
          </a:prstGeom>
          <a:solidFill>
            <a:srgbClr val="E4EB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 Placeholder 7">
            <a:extLst>
              <a:ext uri="{FF2B5EF4-FFF2-40B4-BE49-F238E27FC236}">
                <a16:creationId xmlns:a16="http://schemas.microsoft.com/office/drawing/2014/main" id="{6017D8E3-CAD4-674B-ABC3-946291000D2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12708" y="4649267"/>
            <a:ext cx="3564000" cy="1512000"/>
          </a:xfrm>
          <a:prstGeom prst="rect">
            <a:avLst/>
          </a:prstGeom>
          <a:solidFill>
            <a:srgbClr val="F2F2F2"/>
          </a:solidFill>
        </p:spPr>
        <p:txBody>
          <a:bodyPr lIns="216000" tIns="216000" rIns="216000" bIns="21600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>
                <a:solidFill>
                  <a:schemeClr val="accent6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D87C9DF-7113-134C-B859-0141E7D1B2DB}"/>
              </a:ext>
            </a:extLst>
          </p:cNvPr>
          <p:cNvSpPr txBox="1"/>
          <p:nvPr userDrawn="1"/>
        </p:nvSpPr>
        <p:spPr>
          <a:xfrm>
            <a:off x="4700954" y="6530388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25" name="Rectangle: Top Corners Rounded 24">
            <a:extLst>
              <a:ext uri="{FF2B5EF4-FFF2-40B4-BE49-F238E27FC236}">
                <a16:creationId xmlns:a16="http://schemas.microsoft.com/office/drawing/2014/main" id="{8FD6A08D-6DD3-C845-8B17-CC9297B607DC}"/>
              </a:ext>
            </a:extLst>
          </p:cNvPr>
          <p:cNvSpPr/>
          <p:nvPr userDrawn="1"/>
        </p:nvSpPr>
        <p:spPr>
          <a:xfrm>
            <a:off x="412708" y="3749267"/>
            <a:ext cx="3564000" cy="900000"/>
          </a:xfrm>
          <a:prstGeom prst="round2SameRect">
            <a:avLst/>
          </a:prstGeom>
          <a:solidFill>
            <a:srgbClr val="E4EB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Text Placeholder 7">
            <a:extLst>
              <a:ext uri="{FF2B5EF4-FFF2-40B4-BE49-F238E27FC236}">
                <a16:creationId xmlns:a16="http://schemas.microsoft.com/office/drawing/2014/main" id="{07BD5561-5536-6F4A-AD32-EFB7423F22A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366871" y="4650427"/>
            <a:ext cx="3564000" cy="1512000"/>
          </a:xfrm>
          <a:prstGeom prst="rect">
            <a:avLst/>
          </a:prstGeom>
          <a:solidFill>
            <a:srgbClr val="F2F2F2"/>
          </a:solidFill>
        </p:spPr>
        <p:txBody>
          <a:bodyPr lIns="216000" tIns="216000" rIns="216000" bIns="21600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>
                <a:solidFill>
                  <a:schemeClr val="accent6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7" name="Rectangle: Top Corners Rounded 26">
            <a:extLst>
              <a:ext uri="{FF2B5EF4-FFF2-40B4-BE49-F238E27FC236}">
                <a16:creationId xmlns:a16="http://schemas.microsoft.com/office/drawing/2014/main" id="{B5A7277B-59DD-844A-A364-77AED24CBAC1}"/>
              </a:ext>
            </a:extLst>
          </p:cNvPr>
          <p:cNvSpPr/>
          <p:nvPr userDrawn="1"/>
        </p:nvSpPr>
        <p:spPr>
          <a:xfrm>
            <a:off x="4374434" y="3752201"/>
            <a:ext cx="3564000" cy="900000"/>
          </a:xfrm>
          <a:prstGeom prst="round2SameRect">
            <a:avLst/>
          </a:prstGeom>
          <a:solidFill>
            <a:srgbClr val="E4EB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Text Placeholder 7">
            <a:extLst>
              <a:ext uri="{FF2B5EF4-FFF2-40B4-BE49-F238E27FC236}">
                <a16:creationId xmlns:a16="http://schemas.microsoft.com/office/drawing/2014/main" id="{FD9A3BB3-7E48-6A41-BE78-2AD280277FB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259249" y="4650425"/>
            <a:ext cx="3564000" cy="1512000"/>
          </a:xfrm>
          <a:prstGeom prst="rect">
            <a:avLst/>
          </a:prstGeom>
          <a:solidFill>
            <a:srgbClr val="F2F2F2"/>
          </a:solidFill>
        </p:spPr>
        <p:txBody>
          <a:bodyPr lIns="216000" tIns="216000" rIns="216000" bIns="21600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>
                <a:solidFill>
                  <a:schemeClr val="accent6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9" name="Rectangle: Top Corners Rounded 28">
            <a:extLst>
              <a:ext uri="{FF2B5EF4-FFF2-40B4-BE49-F238E27FC236}">
                <a16:creationId xmlns:a16="http://schemas.microsoft.com/office/drawing/2014/main" id="{FC04B02F-94D2-6E4A-ADC2-EE378D70C248}"/>
              </a:ext>
            </a:extLst>
          </p:cNvPr>
          <p:cNvSpPr/>
          <p:nvPr userDrawn="1"/>
        </p:nvSpPr>
        <p:spPr>
          <a:xfrm>
            <a:off x="8259249" y="3749267"/>
            <a:ext cx="3564000" cy="900000"/>
          </a:xfrm>
          <a:prstGeom prst="round2SameRect">
            <a:avLst/>
          </a:prstGeom>
          <a:solidFill>
            <a:srgbClr val="E4EB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Title 1">
            <a:extLst>
              <a:ext uri="{FF2B5EF4-FFF2-40B4-BE49-F238E27FC236}">
                <a16:creationId xmlns:a16="http://schemas.microsoft.com/office/drawing/2014/main" id="{58FD52DB-CC55-304D-B862-680CEE7832A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404154" cy="695727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en-GB"/>
              <a:t>Heading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BF036740-51BF-404A-B94A-164C9330AE62}"/>
              </a:ext>
            </a:extLst>
          </p:cNvPr>
          <p:cNvCxnSpPr>
            <a:cxnSpLocks/>
          </p:cNvCxnSpPr>
          <p:nvPr userDrawn="1"/>
        </p:nvCxnSpPr>
        <p:spPr>
          <a:xfrm>
            <a:off x="432000" y="6336000"/>
            <a:ext cx="11376000" cy="0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578D1774-8975-89D5-1EA8-A68550359E2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0800000">
            <a:off x="9220370" y="244040"/>
            <a:ext cx="3064672" cy="187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7591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Grid Boxes, Titles 2UP +Intro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>
            <a:extLst>
              <a:ext uri="{FF2B5EF4-FFF2-40B4-BE49-F238E27FC236}">
                <a16:creationId xmlns:a16="http://schemas.microsoft.com/office/drawing/2014/main" id="{0AEEEA08-1C49-6944-6F79-AABE5D4651A9}"/>
              </a:ext>
            </a:extLst>
          </p:cNvPr>
          <p:cNvSpPr/>
          <p:nvPr userDrawn="1"/>
        </p:nvSpPr>
        <p:spPr>
          <a:xfrm>
            <a:off x="0" y="0"/>
            <a:ext cx="12206636" cy="6872615"/>
          </a:xfrm>
          <a:prstGeom prst="rect">
            <a:avLst/>
          </a:prstGeom>
          <a:solidFill>
            <a:srgbClr val="F6F8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0784B1-AA1E-DC4B-BEB4-EC05249AFE00}"/>
              </a:ext>
            </a:extLst>
          </p:cNvPr>
          <p:cNvSpPr txBox="1"/>
          <p:nvPr userDrawn="1"/>
        </p:nvSpPr>
        <p:spPr>
          <a:xfrm>
            <a:off x="4700954" y="4232031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42CCDA4-D437-6B48-8BBD-CAC30F281160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pPr algn="r"/>
              <a:t>‹#›</a:t>
            </a:fld>
            <a:endParaRPr lang="en-GB" sz="1200">
              <a:solidFill>
                <a:schemeClr val="accent6"/>
              </a:solidFill>
            </a:endParaRPr>
          </a:p>
        </p:txBody>
      </p:sp>
      <p:sp>
        <p:nvSpPr>
          <p:cNvPr id="19" name="Text Placeholder 7">
            <a:extLst>
              <a:ext uri="{FF2B5EF4-FFF2-40B4-BE49-F238E27FC236}">
                <a16:creationId xmlns:a16="http://schemas.microsoft.com/office/drawing/2014/main" id="{7F90A04B-AAE8-A248-ADF6-A73BF8ECD7A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366871" y="2290349"/>
            <a:ext cx="3564000" cy="3764374"/>
          </a:xfrm>
          <a:prstGeom prst="rect">
            <a:avLst/>
          </a:prstGeom>
          <a:solidFill>
            <a:srgbClr val="F2F2F2"/>
          </a:solidFill>
        </p:spPr>
        <p:txBody>
          <a:bodyPr lIns="216000" tIns="216000" rIns="216000" bIns="21600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>
                <a:solidFill>
                  <a:schemeClr val="accent6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0" name="Rectangle: Top Corners Rounded 19">
            <a:extLst>
              <a:ext uri="{FF2B5EF4-FFF2-40B4-BE49-F238E27FC236}">
                <a16:creationId xmlns:a16="http://schemas.microsoft.com/office/drawing/2014/main" id="{08FEBAA5-9C5F-2648-899B-9991822EBFF6}"/>
              </a:ext>
            </a:extLst>
          </p:cNvPr>
          <p:cNvSpPr/>
          <p:nvPr userDrawn="1"/>
        </p:nvSpPr>
        <p:spPr>
          <a:xfrm>
            <a:off x="4366871" y="1282349"/>
            <a:ext cx="3564000" cy="1008000"/>
          </a:xfrm>
          <a:prstGeom prst="round2SameRect">
            <a:avLst/>
          </a:prstGeom>
          <a:solidFill>
            <a:srgbClr val="E4EB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rtlCol="0" anchor="ctr"/>
          <a:lstStyle/>
          <a:p>
            <a:pPr algn="ctr"/>
            <a:endParaRPr lang="en-GB"/>
          </a:p>
        </p:txBody>
      </p:sp>
      <p:sp>
        <p:nvSpPr>
          <p:cNvPr id="21" name="Text Placeholder 7">
            <a:extLst>
              <a:ext uri="{FF2B5EF4-FFF2-40B4-BE49-F238E27FC236}">
                <a16:creationId xmlns:a16="http://schemas.microsoft.com/office/drawing/2014/main" id="{242484D6-4364-A442-9ABC-5042556E620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259249" y="2290349"/>
            <a:ext cx="3564000" cy="3764372"/>
          </a:xfrm>
          <a:prstGeom prst="rect">
            <a:avLst/>
          </a:prstGeom>
          <a:solidFill>
            <a:srgbClr val="F2F2F2"/>
          </a:solidFill>
        </p:spPr>
        <p:txBody>
          <a:bodyPr lIns="216000" tIns="216000" rIns="216000" bIns="21600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>
                <a:solidFill>
                  <a:schemeClr val="accent6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2" name="Rectangle: Top Corners Rounded 21">
            <a:extLst>
              <a:ext uri="{FF2B5EF4-FFF2-40B4-BE49-F238E27FC236}">
                <a16:creationId xmlns:a16="http://schemas.microsoft.com/office/drawing/2014/main" id="{9E7ED11E-4751-6140-AC11-8C5B88B96EE4}"/>
              </a:ext>
            </a:extLst>
          </p:cNvPr>
          <p:cNvSpPr/>
          <p:nvPr userDrawn="1"/>
        </p:nvSpPr>
        <p:spPr>
          <a:xfrm>
            <a:off x="8259249" y="1282349"/>
            <a:ext cx="3564000" cy="1008000"/>
          </a:xfrm>
          <a:prstGeom prst="round2SameRect">
            <a:avLst/>
          </a:prstGeom>
          <a:solidFill>
            <a:srgbClr val="E4EB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D87C9DF-7113-134C-B859-0141E7D1B2DB}"/>
              </a:ext>
            </a:extLst>
          </p:cNvPr>
          <p:cNvSpPr txBox="1"/>
          <p:nvPr userDrawn="1"/>
        </p:nvSpPr>
        <p:spPr>
          <a:xfrm>
            <a:off x="4700954" y="6530388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14" name="Content Placeholder 3">
            <a:extLst>
              <a:ext uri="{FF2B5EF4-FFF2-40B4-BE49-F238E27FC236}">
                <a16:creationId xmlns:a16="http://schemas.microsoft.com/office/drawing/2014/main" id="{F17D3740-0A11-F14D-A939-98CD3587271B}"/>
              </a:ext>
            </a:extLst>
          </p:cNvPr>
          <p:cNvSpPr>
            <a:spLocks noGrp="1"/>
          </p:cNvSpPr>
          <p:nvPr>
            <p:ph sz="quarter" idx="4294967295" hasCustomPrompt="1"/>
          </p:nvPr>
        </p:nvSpPr>
        <p:spPr>
          <a:xfrm>
            <a:off x="432000" y="1285014"/>
            <a:ext cx="3564001" cy="4769711"/>
          </a:xfrm>
        </p:spPr>
        <p:txBody>
          <a:bodyPr lIns="0" tIns="0" rIns="0" bIns="0"/>
          <a:lstStyle>
            <a:lvl1pPr marL="0" indent="0">
              <a:buNone/>
              <a:defRPr sz="2200"/>
            </a:lvl1pPr>
          </a:lstStyle>
          <a:p>
            <a:r>
              <a:rPr lang="en-GB"/>
              <a:t>Intro summary text goes here</a:t>
            </a:r>
          </a:p>
        </p:txBody>
      </p:sp>
      <p:sp>
        <p:nvSpPr>
          <p:cNvPr id="15" name="Title 1">
            <a:extLst>
              <a:ext uri="{FF2B5EF4-FFF2-40B4-BE49-F238E27FC236}">
                <a16:creationId xmlns:a16="http://schemas.microsoft.com/office/drawing/2014/main" id="{95347A23-4C56-A54D-96A3-4993B860662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404154" cy="695727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en-GB"/>
              <a:t>Heading</a:t>
            </a: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721EFD07-C8A5-7845-9A8E-928B94195A0F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4474871" y="1426237"/>
            <a:ext cx="3348000" cy="684000"/>
          </a:xfrm>
        </p:spPr>
        <p:txBody>
          <a:bodyPr anchor="ctr"/>
          <a:lstStyle>
            <a:lvl1pPr algn="ctr">
              <a:buNone/>
              <a:defRPr sz="2200" b="1">
                <a:solidFill>
                  <a:schemeClr val="accent6"/>
                </a:solidFill>
              </a:defRPr>
            </a:lvl1pPr>
          </a:lstStyle>
          <a:p>
            <a:pPr lvl="0"/>
            <a:r>
              <a:rPr lang="en-GB"/>
              <a:t>Insert title</a:t>
            </a:r>
          </a:p>
        </p:txBody>
      </p:sp>
      <p:sp>
        <p:nvSpPr>
          <p:cNvPr id="18" name="Text Placeholder 2">
            <a:extLst>
              <a:ext uri="{FF2B5EF4-FFF2-40B4-BE49-F238E27FC236}">
                <a16:creationId xmlns:a16="http://schemas.microsoft.com/office/drawing/2014/main" id="{6076541C-26A7-7147-BAC1-5A229E7C0E3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8367249" y="1426237"/>
            <a:ext cx="3348000" cy="684000"/>
          </a:xfrm>
        </p:spPr>
        <p:txBody>
          <a:bodyPr anchor="ctr"/>
          <a:lstStyle>
            <a:lvl1pPr algn="ctr">
              <a:buNone/>
              <a:defRPr sz="2200" b="1">
                <a:solidFill>
                  <a:schemeClr val="accent6"/>
                </a:solidFill>
              </a:defRPr>
            </a:lvl1pPr>
          </a:lstStyle>
          <a:p>
            <a:pPr lvl="0"/>
            <a:r>
              <a:rPr lang="en-GB"/>
              <a:t>Insert title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D3FF391A-F0C8-2846-A025-06D92CB6CD43}"/>
              </a:ext>
            </a:extLst>
          </p:cNvPr>
          <p:cNvCxnSpPr>
            <a:cxnSpLocks/>
          </p:cNvCxnSpPr>
          <p:nvPr userDrawn="1"/>
        </p:nvCxnSpPr>
        <p:spPr>
          <a:xfrm>
            <a:off x="432000" y="6336000"/>
            <a:ext cx="11376000" cy="0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34626D58-3C16-8648-D845-A7F5213188C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0800000">
            <a:off x="9220370" y="244040"/>
            <a:ext cx="3064672" cy="187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158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Grid boxes, Titles 3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7286FFC-BD82-6E40-BA0C-B1C0F7127A9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12708" y="2743014"/>
            <a:ext cx="3564000" cy="3311999"/>
          </a:xfrm>
          <a:prstGeom prst="rect">
            <a:avLst/>
          </a:prstGeom>
          <a:solidFill>
            <a:srgbClr val="F2F2F2"/>
          </a:solidFill>
        </p:spPr>
        <p:txBody>
          <a:bodyPr lIns="216000" tIns="216000" rIns="216000" bIns="21600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>
                <a:solidFill>
                  <a:schemeClr val="accent6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0784B1-AA1E-DC4B-BEB4-EC05249AFE00}"/>
              </a:ext>
            </a:extLst>
          </p:cNvPr>
          <p:cNvSpPr txBox="1"/>
          <p:nvPr userDrawn="1"/>
        </p:nvSpPr>
        <p:spPr>
          <a:xfrm>
            <a:off x="4700954" y="4232031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42CCDA4-D437-6B48-8BBD-CAC30F281160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pPr algn="r"/>
              <a:t>‹#›</a:t>
            </a:fld>
            <a:endParaRPr lang="en-GB" sz="1200">
              <a:solidFill>
                <a:schemeClr val="accent6"/>
              </a:solidFill>
            </a:endParaRPr>
          </a:p>
        </p:txBody>
      </p:sp>
      <p:sp>
        <p:nvSpPr>
          <p:cNvPr id="4" name="Rectangle: Top Corners Rounded 3">
            <a:extLst>
              <a:ext uri="{FF2B5EF4-FFF2-40B4-BE49-F238E27FC236}">
                <a16:creationId xmlns:a16="http://schemas.microsoft.com/office/drawing/2014/main" id="{B540671A-ED56-3548-A508-080ABBDB5E58}"/>
              </a:ext>
            </a:extLst>
          </p:cNvPr>
          <p:cNvSpPr/>
          <p:nvPr userDrawn="1"/>
        </p:nvSpPr>
        <p:spPr>
          <a:xfrm>
            <a:off x="412708" y="1735014"/>
            <a:ext cx="3564000" cy="1008000"/>
          </a:xfrm>
          <a:prstGeom prst="round2SameRect">
            <a:avLst/>
          </a:prstGeom>
          <a:solidFill>
            <a:srgbClr val="E4EB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 Placeholder 7">
            <a:extLst>
              <a:ext uri="{FF2B5EF4-FFF2-40B4-BE49-F238E27FC236}">
                <a16:creationId xmlns:a16="http://schemas.microsoft.com/office/drawing/2014/main" id="{7F90A04B-AAE8-A248-ADF6-A73BF8ECD7A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366871" y="2743014"/>
            <a:ext cx="3564000" cy="3311999"/>
          </a:xfrm>
          <a:prstGeom prst="rect">
            <a:avLst/>
          </a:prstGeom>
          <a:solidFill>
            <a:srgbClr val="F2F2F2"/>
          </a:solidFill>
        </p:spPr>
        <p:txBody>
          <a:bodyPr lIns="216000" tIns="216000" rIns="216000" bIns="21600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>
                <a:solidFill>
                  <a:schemeClr val="accent6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0" name="Rectangle: Top Corners Rounded 19">
            <a:extLst>
              <a:ext uri="{FF2B5EF4-FFF2-40B4-BE49-F238E27FC236}">
                <a16:creationId xmlns:a16="http://schemas.microsoft.com/office/drawing/2014/main" id="{08FEBAA5-9C5F-2648-899B-9991822EBFF6}"/>
              </a:ext>
            </a:extLst>
          </p:cNvPr>
          <p:cNvSpPr/>
          <p:nvPr userDrawn="1"/>
        </p:nvSpPr>
        <p:spPr>
          <a:xfrm>
            <a:off x="4366871" y="1735014"/>
            <a:ext cx="3564000" cy="1008000"/>
          </a:xfrm>
          <a:prstGeom prst="round2SameRect">
            <a:avLst/>
          </a:prstGeom>
          <a:solidFill>
            <a:srgbClr val="E4EB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xt Placeholder 7">
            <a:extLst>
              <a:ext uri="{FF2B5EF4-FFF2-40B4-BE49-F238E27FC236}">
                <a16:creationId xmlns:a16="http://schemas.microsoft.com/office/drawing/2014/main" id="{242484D6-4364-A442-9ABC-5042556E620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259249" y="2743014"/>
            <a:ext cx="3564000" cy="3311999"/>
          </a:xfrm>
          <a:prstGeom prst="rect">
            <a:avLst/>
          </a:prstGeom>
          <a:solidFill>
            <a:srgbClr val="F2F2F2"/>
          </a:solidFill>
        </p:spPr>
        <p:txBody>
          <a:bodyPr lIns="216000" tIns="216000" rIns="216000" bIns="21600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>
                <a:solidFill>
                  <a:schemeClr val="accent6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2" name="Rectangle: Top Corners Rounded 21">
            <a:extLst>
              <a:ext uri="{FF2B5EF4-FFF2-40B4-BE49-F238E27FC236}">
                <a16:creationId xmlns:a16="http://schemas.microsoft.com/office/drawing/2014/main" id="{9E7ED11E-4751-6140-AC11-8C5B88B96EE4}"/>
              </a:ext>
            </a:extLst>
          </p:cNvPr>
          <p:cNvSpPr/>
          <p:nvPr userDrawn="1"/>
        </p:nvSpPr>
        <p:spPr>
          <a:xfrm>
            <a:off x="8259249" y="1735014"/>
            <a:ext cx="3564000" cy="1008000"/>
          </a:xfrm>
          <a:prstGeom prst="round2SameRect">
            <a:avLst/>
          </a:prstGeom>
          <a:solidFill>
            <a:srgbClr val="E4EB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D87C9DF-7113-134C-B859-0141E7D1B2DB}"/>
              </a:ext>
            </a:extLst>
          </p:cNvPr>
          <p:cNvSpPr txBox="1"/>
          <p:nvPr userDrawn="1"/>
        </p:nvSpPr>
        <p:spPr>
          <a:xfrm>
            <a:off x="4700954" y="6530388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16" name="Title 1">
            <a:extLst>
              <a:ext uri="{FF2B5EF4-FFF2-40B4-BE49-F238E27FC236}">
                <a16:creationId xmlns:a16="http://schemas.microsoft.com/office/drawing/2014/main" id="{FDBDDA74-8B33-8B4B-9B25-993D2BE7C7F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404154" cy="695727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en-GB"/>
              <a:t>Heading</a:t>
            </a:r>
          </a:p>
        </p:txBody>
      </p:sp>
      <p:sp>
        <p:nvSpPr>
          <p:cNvPr id="17" name="Text Placeholder 2">
            <a:extLst>
              <a:ext uri="{FF2B5EF4-FFF2-40B4-BE49-F238E27FC236}">
                <a16:creationId xmlns:a16="http://schemas.microsoft.com/office/drawing/2014/main" id="{145D2B57-B97B-B347-9DEB-D5C1AC753AE7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20708" y="1897014"/>
            <a:ext cx="3348000" cy="684000"/>
          </a:xfrm>
        </p:spPr>
        <p:txBody>
          <a:bodyPr anchor="ctr"/>
          <a:lstStyle>
            <a:lvl1pPr algn="ctr">
              <a:buNone/>
              <a:defRPr sz="2200" b="1">
                <a:solidFill>
                  <a:schemeClr val="accent6"/>
                </a:solidFill>
              </a:defRPr>
            </a:lvl1pPr>
          </a:lstStyle>
          <a:p>
            <a:pPr lvl="0"/>
            <a:r>
              <a:rPr lang="en-GB"/>
              <a:t>Insert title</a:t>
            </a:r>
          </a:p>
        </p:txBody>
      </p:sp>
      <p:sp>
        <p:nvSpPr>
          <p:cNvPr id="18" name="Text Placeholder 2">
            <a:extLst>
              <a:ext uri="{FF2B5EF4-FFF2-40B4-BE49-F238E27FC236}">
                <a16:creationId xmlns:a16="http://schemas.microsoft.com/office/drawing/2014/main" id="{53DD1D30-BF5F-3F4D-A1DE-F7778CA7ED96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474871" y="1897014"/>
            <a:ext cx="3348000" cy="684000"/>
          </a:xfrm>
        </p:spPr>
        <p:txBody>
          <a:bodyPr anchor="ctr"/>
          <a:lstStyle>
            <a:lvl1pPr algn="ctr">
              <a:buNone/>
              <a:defRPr sz="2200" b="1">
                <a:solidFill>
                  <a:schemeClr val="accent6"/>
                </a:solidFill>
              </a:defRPr>
            </a:lvl1pPr>
          </a:lstStyle>
          <a:p>
            <a:pPr lvl="0"/>
            <a:r>
              <a:rPr lang="en-GB"/>
              <a:t>Insert title</a:t>
            </a:r>
          </a:p>
        </p:txBody>
      </p:sp>
      <p:sp>
        <p:nvSpPr>
          <p:cNvPr id="23" name="Text Placeholder 2">
            <a:extLst>
              <a:ext uri="{FF2B5EF4-FFF2-40B4-BE49-F238E27FC236}">
                <a16:creationId xmlns:a16="http://schemas.microsoft.com/office/drawing/2014/main" id="{0D443938-DE7C-934D-A74E-737FAD8DA310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367249" y="1891996"/>
            <a:ext cx="3348000" cy="684000"/>
          </a:xfrm>
        </p:spPr>
        <p:txBody>
          <a:bodyPr anchor="ctr"/>
          <a:lstStyle>
            <a:lvl1pPr algn="ctr">
              <a:buNone/>
              <a:defRPr sz="2200" b="1">
                <a:solidFill>
                  <a:schemeClr val="accent6"/>
                </a:solidFill>
              </a:defRPr>
            </a:lvl1pPr>
          </a:lstStyle>
          <a:p>
            <a:pPr lvl="0"/>
            <a:r>
              <a:rPr lang="en-GB"/>
              <a:t>Insert title</a:t>
            </a:r>
          </a:p>
        </p:txBody>
      </p:sp>
      <p:cxnSp>
        <p:nvCxnSpPr>
          <p:cNvPr id="25" name="Straight Connector 24">
            <a:extLst>
              <a:ext uri="{FF2B5EF4-FFF2-40B4-BE49-F238E27FC236}">
                <a16:creationId xmlns:a16="http://schemas.microsoft.com/office/drawing/2014/main" id="{B1E58B1A-02A3-B84A-8BB1-27D19814EDBF}"/>
              </a:ext>
            </a:extLst>
          </p:cNvPr>
          <p:cNvCxnSpPr>
            <a:cxnSpLocks/>
          </p:cNvCxnSpPr>
          <p:nvPr userDrawn="1"/>
        </p:nvCxnSpPr>
        <p:spPr>
          <a:xfrm>
            <a:off x="432000" y="6336000"/>
            <a:ext cx="11376000" cy="0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6C73BAF5-5900-0C46-ED91-BD67D9ED446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0800000">
            <a:off x="9220370" y="244040"/>
            <a:ext cx="3064672" cy="187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33261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E280B4-F5C1-3606-3A0A-15931CE85F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41E63D-4EC9-1310-F405-AE66B00799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CB11C9-86A2-B052-3AD6-D4FEFA354A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FFA36-FBB9-470A-A9BD-661A3914E69C}" type="datetimeFigureOut">
              <a:rPr lang="en-GB" smtClean="0"/>
              <a:t>18/07/2024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8D87F4-65BD-EC4C-BE32-416CDE88C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0A65DB-BA60-4C29-2AE0-C437B00693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1FD78-9BA6-4D58-B554-8E123F1610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6453652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Grid boxes, Titles 4UP +Intr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9EBD2400-C5F8-6FA7-2AD7-D6C6E9D59298}"/>
              </a:ext>
            </a:extLst>
          </p:cNvPr>
          <p:cNvSpPr/>
          <p:nvPr userDrawn="1"/>
        </p:nvSpPr>
        <p:spPr>
          <a:xfrm>
            <a:off x="0" y="0"/>
            <a:ext cx="12206636" cy="6872615"/>
          </a:xfrm>
          <a:prstGeom prst="rect">
            <a:avLst/>
          </a:prstGeom>
          <a:solidFill>
            <a:srgbClr val="F6F8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0784B1-AA1E-DC4B-BEB4-EC05249AFE00}"/>
              </a:ext>
            </a:extLst>
          </p:cNvPr>
          <p:cNvSpPr txBox="1"/>
          <p:nvPr userDrawn="1"/>
        </p:nvSpPr>
        <p:spPr>
          <a:xfrm>
            <a:off x="4700954" y="4232031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42CCDA4-D437-6B48-8BBD-CAC30F281160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pPr algn="r"/>
              <a:t>‹#›</a:t>
            </a:fld>
            <a:endParaRPr lang="en-GB" sz="1200">
              <a:solidFill>
                <a:schemeClr val="accent6"/>
              </a:solidFill>
            </a:endParaRP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D87C9DF-7113-134C-B859-0141E7D1B2DB}"/>
              </a:ext>
            </a:extLst>
          </p:cNvPr>
          <p:cNvSpPr txBox="1"/>
          <p:nvPr userDrawn="1"/>
        </p:nvSpPr>
        <p:spPr>
          <a:xfrm>
            <a:off x="4700954" y="6530388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BA897845-DFE8-7140-BE24-7AD33E02F2E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310428" y="2185014"/>
            <a:ext cx="3564000" cy="1512000"/>
          </a:xfrm>
          <a:prstGeom prst="rect">
            <a:avLst/>
          </a:prstGeom>
          <a:solidFill>
            <a:srgbClr val="F2F2F2"/>
          </a:solidFill>
        </p:spPr>
        <p:txBody>
          <a:bodyPr lIns="216000" tIns="216000" rIns="216000" bIns="21600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>
                <a:solidFill>
                  <a:schemeClr val="accent6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2" name="Rectangle: Top Corners Rounded 11">
            <a:extLst>
              <a:ext uri="{FF2B5EF4-FFF2-40B4-BE49-F238E27FC236}">
                <a16:creationId xmlns:a16="http://schemas.microsoft.com/office/drawing/2014/main" id="{5E206611-9F04-2C46-95B1-573726492E29}"/>
              </a:ext>
            </a:extLst>
          </p:cNvPr>
          <p:cNvSpPr/>
          <p:nvPr userDrawn="1"/>
        </p:nvSpPr>
        <p:spPr>
          <a:xfrm>
            <a:off x="4310428" y="1285014"/>
            <a:ext cx="3564000" cy="900000"/>
          </a:xfrm>
          <a:prstGeom prst="round2SameRect">
            <a:avLst/>
          </a:prstGeom>
          <a:solidFill>
            <a:srgbClr val="E4EB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 Placeholder 7">
            <a:extLst>
              <a:ext uri="{FF2B5EF4-FFF2-40B4-BE49-F238E27FC236}">
                <a16:creationId xmlns:a16="http://schemas.microsoft.com/office/drawing/2014/main" id="{9E4DF866-0267-6D4B-8CF4-FAFA97285DCA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8264591" y="2186048"/>
            <a:ext cx="3564000" cy="1512000"/>
          </a:xfrm>
          <a:prstGeom prst="rect">
            <a:avLst/>
          </a:prstGeom>
          <a:solidFill>
            <a:srgbClr val="F2F2F2"/>
          </a:solidFill>
        </p:spPr>
        <p:txBody>
          <a:bodyPr lIns="216000" tIns="216000" rIns="216000" bIns="21600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>
                <a:solidFill>
                  <a:schemeClr val="accent6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C737232C-EBE9-2647-917F-C7C76B087CA4}"/>
              </a:ext>
            </a:extLst>
          </p:cNvPr>
          <p:cNvSpPr/>
          <p:nvPr userDrawn="1"/>
        </p:nvSpPr>
        <p:spPr>
          <a:xfrm>
            <a:off x="8264591" y="1285014"/>
            <a:ext cx="3564000" cy="900000"/>
          </a:xfrm>
          <a:prstGeom prst="round2SameRect">
            <a:avLst/>
          </a:prstGeom>
          <a:solidFill>
            <a:srgbClr val="E4EB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Text Placeholder 7">
            <a:extLst>
              <a:ext uri="{FF2B5EF4-FFF2-40B4-BE49-F238E27FC236}">
                <a16:creationId xmlns:a16="http://schemas.microsoft.com/office/drawing/2014/main" id="{B8ADAB78-EE5F-B741-8763-DEC022B42E15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310428" y="4746281"/>
            <a:ext cx="3564000" cy="1512000"/>
          </a:xfrm>
          <a:prstGeom prst="rect">
            <a:avLst/>
          </a:prstGeom>
          <a:solidFill>
            <a:srgbClr val="F2F2F2"/>
          </a:solidFill>
        </p:spPr>
        <p:txBody>
          <a:bodyPr lIns="216000" tIns="216000" rIns="216000" bIns="21600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>
                <a:solidFill>
                  <a:schemeClr val="accent6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6" name="Rectangle: Top Corners Rounded 15">
            <a:extLst>
              <a:ext uri="{FF2B5EF4-FFF2-40B4-BE49-F238E27FC236}">
                <a16:creationId xmlns:a16="http://schemas.microsoft.com/office/drawing/2014/main" id="{E29E7FE3-94A7-274E-9C79-62D4A777C7A5}"/>
              </a:ext>
            </a:extLst>
          </p:cNvPr>
          <p:cNvSpPr/>
          <p:nvPr userDrawn="1"/>
        </p:nvSpPr>
        <p:spPr>
          <a:xfrm>
            <a:off x="4310428" y="3846281"/>
            <a:ext cx="3564000" cy="900000"/>
          </a:xfrm>
          <a:prstGeom prst="round2SameRect">
            <a:avLst/>
          </a:prstGeom>
          <a:solidFill>
            <a:srgbClr val="E4EB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 Placeholder 7">
            <a:extLst>
              <a:ext uri="{FF2B5EF4-FFF2-40B4-BE49-F238E27FC236}">
                <a16:creationId xmlns:a16="http://schemas.microsoft.com/office/drawing/2014/main" id="{827DCFD9-112E-A945-955D-F67D14142C69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264591" y="4747441"/>
            <a:ext cx="3564000" cy="1512000"/>
          </a:xfrm>
          <a:prstGeom prst="rect">
            <a:avLst/>
          </a:prstGeom>
          <a:solidFill>
            <a:srgbClr val="F2F2F2"/>
          </a:solidFill>
        </p:spPr>
        <p:txBody>
          <a:bodyPr lIns="216000" tIns="216000" rIns="216000" bIns="21600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>
                <a:solidFill>
                  <a:schemeClr val="accent6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18" name="Rectangle: Top Corners Rounded 17">
            <a:extLst>
              <a:ext uri="{FF2B5EF4-FFF2-40B4-BE49-F238E27FC236}">
                <a16:creationId xmlns:a16="http://schemas.microsoft.com/office/drawing/2014/main" id="{70713629-27C4-A749-B40D-6E3D13CBC59F}"/>
              </a:ext>
            </a:extLst>
          </p:cNvPr>
          <p:cNvSpPr/>
          <p:nvPr userDrawn="1"/>
        </p:nvSpPr>
        <p:spPr>
          <a:xfrm>
            <a:off x="8272154" y="3849215"/>
            <a:ext cx="3564000" cy="900000"/>
          </a:xfrm>
          <a:prstGeom prst="round2SameRect">
            <a:avLst/>
          </a:prstGeom>
          <a:solidFill>
            <a:srgbClr val="E4EB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Content Placeholder 3">
            <a:extLst>
              <a:ext uri="{FF2B5EF4-FFF2-40B4-BE49-F238E27FC236}">
                <a16:creationId xmlns:a16="http://schemas.microsoft.com/office/drawing/2014/main" id="{EA0FBD3D-6E21-E549-967B-395F00EE1908}"/>
              </a:ext>
            </a:extLst>
          </p:cNvPr>
          <p:cNvSpPr>
            <a:spLocks noGrp="1"/>
          </p:cNvSpPr>
          <p:nvPr>
            <p:ph sz="quarter" idx="4294967295" hasCustomPrompt="1"/>
          </p:nvPr>
        </p:nvSpPr>
        <p:spPr>
          <a:xfrm>
            <a:off x="432000" y="1393014"/>
            <a:ext cx="3564001" cy="4865268"/>
          </a:xfrm>
        </p:spPr>
        <p:txBody>
          <a:bodyPr lIns="0" tIns="0" rIns="0" bIns="0"/>
          <a:lstStyle>
            <a:lvl1pPr marL="0" indent="0">
              <a:buNone/>
              <a:defRPr sz="2200"/>
            </a:lvl1pPr>
          </a:lstStyle>
          <a:p>
            <a:r>
              <a:rPr lang="en-GB"/>
              <a:t>Intro summary text goes here</a:t>
            </a: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E8CEA5C8-040E-A042-A8BE-B661106C8E7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404154" cy="695727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en-GB"/>
              <a:t>Heading</a:t>
            </a:r>
          </a:p>
        </p:txBody>
      </p:sp>
      <p:sp>
        <p:nvSpPr>
          <p:cNvPr id="26" name="Text Placeholder 2">
            <a:extLst>
              <a:ext uri="{FF2B5EF4-FFF2-40B4-BE49-F238E27FC236}">
                <a16:creationId xmlns:a16="http://schemas.microsoft.com/office/drawing/2014/main" id="{F63E93DE-B0A0-E448-839F-EC15B688DA99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418428" y="1393014"/>
            <a:ext cx="3348000" cy="684000"/>
          </a:xfrm>
        </p:spPr>
        <p:txBody>
          <a:bodyPr anchor="ctr"/>
          <a:lstStyle>
            <a:lvl1pPr algn="ctr">
              <a:buNone/>
              <a:defRPr sz="2200" b="1">
                <a:solidFill>
                  <a:schemeClr val="accent6"/>
                </a:solidFill>
              </a:defRPr>
            </a:lvl1pPr>
          </a:lstStyle>
          <a:p>
            <a:pPr lvl="0"/>
            <a:r>
              <a:rPr lang="en-GB"/>
              <a:t>Insert title</a:t>
            </a:r>
          </a:p>
        </p:txBody>
      </p:sp>
      <p:sp>
        <p:nvSpPr>
          <p:cNvPr id="27" name="Text Placeholder 2">
            <a:extLst>
              <a:ext uri="{FF2B5EF4-FFF2-40B4-BE49-F238E27FC236}">
                <a16:creationId xmlns:a16="http://schemas.microsoft.com/office/drawing/2014/main" id="{8728E9EF-F5FD-C54D-A0C4-E79B3934E34F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8372591" y="1394399"/>
            <a:ext cx="3348000" cy="684000"/>
          </a:xfrm>
        </p:spPr>
        <p:txBody>
          <a:bodyPr anchor="ctr"/>
          <a:lstStyle>
            <a:lvl1pPr algn="ctr">
              <a:buNone/>
              <a:defRPr sz="2200" b="1">
                <a:solidFill>
                  <a:schemeClr val="accent6"/>
                </a:solidFill>
              </a:defRPr>
            </a:lvl1pPr>
          </a:lstStyle>
          <a:p>
            <a:pPr lvl="0"/>
            <a:r>
              <a:rPr lang="en-GB"/>
              <a:t>Insert title</a:t>
            </a:r>
          </a:p>
        </p:txBody>
      </p:sp>
      <p:sp>
        <p:nvSpPr>
          <p:cNvPr id="28" name="Text Placeholder 2">
            <a:extLst>
              <a:ext uri="{FF2B5EF4-FFF2-40B4-BE49-F238E27FC236}">
                <a16:creationId xmlns:a16="http://schemas.microsoft.com/office/drawing/2014/main" id="{13CE4756-EA5A-644E-8E3C-7A8854117627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4418428" y="3954281"/>
            <a:ext cx="3348000" cy="684000"/>
          </a:xfrm>
        </p:spPr>
        <p:txBody>
          <a:bodyPr anchor="ctr"/>
          <a:lstStyle>
            <a:lvl1pPr algn="ctr">
              <a:buNone/>
              <a:defRPr sz="2200" b="1">
                <a:solidFill>
                  <a:schemeClr val="accent6"/>
                </a:solidFill>
              </a:defRPr>
            </a:lvl1pPr>
          </a:lstStyle>
          <a:p>
            <a:pPr lvl="0"/>
            <a:r>
              <a:rPr lang="en-GB"/>
              <a:t>Insert title</a:t>
            </a:r>
          </a:p>
        </p:txBody>
      </p:sp>
      <p:sp>
        <p:nvSpPr>
          <p:cNvPr id="29" name="Text Placeholder 2">
            <a:extLst>
              <a:ext uri="{FF2B5EF4-FFF2-40B4-BE49-F238E27FC236}">
                <a16:creationId xmlns:a16="http://schemas.microsoft.com/office/drawing/2014/main" id="{A023CEAC-43CB-D349-B655-0C148109A5B5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8380154" y="3954281"/>
            <a:ext cx="3348000" cy="684000"/>
          </a:xfrm>
        </p:spPr>
        <p:txBody>
          <a:bodyPr anchor="ctr"/>
          <a:lstStyle>
            <a:lvl1pPr algn="ctr">
              <a:buNone/>
              <a:defRPr sz="2200" b="1">
                <a:solidFill>
                  <a:schemeClr val="accent6"/>
                </a:solidFill>
              </a:defRPr>
            </a:lvl1pPr>
          </a:lstStyle>
          <a:p>
            <a:pPr lvl="0"/>
            <a:r>
              <a:rPr lang="en-GB"/>
              <a:t>Insert title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7116781D-5A03-6141-8389-E5AB404ECD9E}"/>
              </a:ext>
            </a:extLst>
          </p:cNvPr>
          <p:cNvCxnSpPr>
            <a:cxnSpLocks/>
          </p:cNvCxnSpPr>
          <p:nvPr userDrawn="1"/>
        </p:nvCxnSpPr>
        <p:spPr>
          <a:xfrm>
            <a:off x="432000" y="6336000"/>
            <a:ext cx="11376000" cy="0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36B9BB60-BD70-1857-B877-C41DEC1AF45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0800000">
            <a:off x="9220370" y="244040"/>
            <a:ext cx="3064672" cy="187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55136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Grid boxes, Titles 5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990784B1-AA1E-DC4B-BEB4-EC05249AFE00}"/>
              </a:ext>
            </a:extLst>
          </p:cNvPr>
          <p:cNvSpPr txBox="1"/>
          <p:nvPr userDrawn="1"/>
        </p:nvSpPr>
        <p:spPr>
          <a:xfrm>
            <a:off x="4700954" y="4232031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42CCDA4-D437-6B48-8BBD-CAC30F281160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pPr algn="r"/>
              <a:t>‹#›</a:t>
            </a:fld>
            <a:endParaRPr lang="en-GB" sz="1200">
              <a:solidFill>
                <a:schemeClr val="accent6"/>
              </a:solidFill>
            </a:endParaRPr>
          </a:p>
        </p:txBody>
      </p:sp>
      <p:sp>
        <p:nvSpPr>
          <p:cNvPr id="19" name="Text Placeholder 7">
            <a:extLst>
              <a:ext uri="{FF2B5EF4-FFF2-40B4-BE49-F238E27FC236}">
                <a16:creationId xmlns:a16="http://schemas.microsoft.com/office/drawing/2014/main" id="{7F90A04B-AAE8-A248-ADF6-A73BF8ECD7A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2370978" y="1990987"/>
            <a:ext cx="3564000" cy="1512000"/>
          </a:xfrm>
          <a:prstGeom prst="rect">
            <a:avLst/>
          </a:prstGeom>
          <a:solidFill>
            <a:srgbClr val="F2F2F2"/>
          </a:solidFill>
        </p:spPr>
        <p:txBody>
          <a:bodyPr lIns="216000" tIns="216000" rIns="216000" bIns="216000">
            <a:noAutofit/>
          </a:bodyPr>
          <a:lstStyle>
            <a:lvl1pPr marL="0" indent="0" algn="ctr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>
                <a:solidFill>
                  <a:schemeClr val="accent6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0" name="Rectangle: Top Corners Rounded 19">
            <a:extLst>
              <a:ext uri="{FF2B5EF4-FFF2-40B4-BE49-F238E27FC236}">
                <a16:creationId xmlns:a16="http://schemas.microsoft.com/office/drawing/2014/main" id="{08FEBAA5-9C5F-2648-899B-9991822EBFF6}"/>
              </a:ext>
            </a:extLst>
          </p:cNvPr>
          <p:cNvSpPr/>
          <p:nvPr userDrawn="1"/>
        </p:nvSpPr>
        <p:spPr>
          <a:xfrm>
            <a:off x="2370978" y="1113399"/>
            <a:ext cx="3564000" cy="899876"/>
          </a:xfrm>
          <a:prstGeom prst="round2SameRect">
            <a:avLst/>
          </a:prstGeom>
          <a:solidFill>
            <a:srgbClr val="E4EB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xt Placeholder 7">
            <a:extLst>
              <a:ext uri="{FF2B5EF4-FFF2-40B4-BE49-F238E27FC236}">
                <a16:creationId xmlns:a16="http://schemas.microsoft.com/office/drawing/2014/main" id="{242484D6-4364-A442-9ABC-5042556E620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257024" y="1990987"/>
            <a:ext cx="3564000" cy="1512000"/>
          </a:xfrm>
          <a:prstGeom prst="rect">
            <a:avLst/>
          </a:prstGeom>
          <a:solidFill>
            <a:srgbClr val="F2F2F2"/>
          </a:solidFill>
        </p:spPr>
        <p:txBody>
          <a:bodyPr lIns="216000" tIns="216000" rIns="216000" bIns="216000">
            <a:noAutofit/>
          </a:bodyPr>
          <a:lstStyle>
            <a:lvl1pPr marL="0" indent="0" algn="ctr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>
                <a:solidFill>
                  <a:schemeClr val="accent6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2" name="Rectangle: Top Corners Rounded 21">
            <a:extLst>
              <a:ext uri="{FF2B5EF4-FFF2-40B4-BE49-F238E27FC236}">
                <a16:creationId xmlns:a16="http://schemas.microsoft.com/office/drawing/2014/main" id="{9E7ED11E-4751-6140-AC11-8C5B88B96EE4}"/>
              </a:ext>
            </a:extLst>
          </p:cNvPr>
          <p:cNvSpPr/>
          <p:nvPr userDrawn="1"/>
        </p:nvSpPr>
        <p:spPr>
          <a:xfrm>
            <a:off x="6257024" y="1090988"/>
            <a:ext cx="3564000" cy="900000"/>
          </a:xfrm>
          <a:prstGeom prst="round2SameRect">
            <a:avLst/>
          </a:prstGeom>
          <a:solidFill>
            <a:srgbClr val="E4EB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 Placeholder 7">
            <a:extLst>
              <a:ext uri="{FF2B5EF4-FFF2-40B4-BE49-F238E27FC236}">
                <a16:creationId xmlns:a16="http://schemas.microsoft.com/office/drawing/2014/main" id="{6017D8E3-CAD4-674B-ABC3-946291000D2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12708" y="4649267"/>
            <a:ext cx="3564000" cy="1512000"/>
          </a:xfrm>
          <a:prstGeom prst="rect">
            <a:avLst/>
          </a:prstGeom>
          <a:solidFill>
            <a:srgbClr val="F2F2F2"/>
          </a:solidFill>
        </p:spPr>
        <p:txBody>
          <a:bodyPr lIns="216000" tIns="216000" rIns="216000" bIns="216000">
            <a:noAutofit/>
          </a:bodyPr>
          <a:lstStyle>
            <a:lvl1pPr marL="0" indent="0" algn="ctr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>
                <a:solidFill>
                  <a:schemeClr val="accent6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D87C9DF-7113-134C-B859-0141E7D1B2DB}"/>
              </a:ext>
            </a:extLst>
          </p:cNvPr>
          <p:cNvSpPr txBox="1"/>
          <p:nvPr userDrawn="1"/>
        </p:nvSpPr>
        <p:spPr>
          <a:xfrm>
            <a:off x="4700954" y="6530388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25" name="Rectangle: Top Corners Rounded 24">
            <a:extLst>
              <a:ext uri="{FF2B5EF4-FFF2-40B4-BE49-F238E27FC236}">
                <a16:creationId xmlns:a16="http://schemas.microsoft.com/office/drawing/2014/main" id="{8FD6A08D-6DD3-C845-8B17-CC9297B607DC}"/>
              </a:ext>
            </a:extLst>
          </p:cNvPr>
          <p:cNvSpPr/>
          <p:nvPr userDrawn="1"/>
        </p:nvSpPr>
        <p:spPr>
          <a:xfrm>
            <a:off x="412708" y="3749267"/>
            <a:ext cx="3564000" cy="900000"/>
          </a:xfrm>
          <a:prstGeom prst="round2SameRect">
            <a:avLst/>
          </a:prstGeom>
          <a:solidFill>
            <a:srgbClr val="E4EB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Text Placeholder 7">
            <a:extLst>
              <a:ext uri="{FF2B5EF4-FFF2-40B4-BE49-F238E27FC236}">
                <a16:creationId xmlns:a16="http://schemas.microsoft.com/office/drawing/2014/main" id="{07BD5561-5536-6F4A-AD32-EFB7423F22A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332197" y="4649267"/>
            <a:ext cx="3564000" cy="1512000"/>
          </a:xfrm>
          <a:prstGeom prst="rect">
            <a:avLst/>
          </a:prstGeom>
          <a:solidFill>
            <a:srgbClr val="F2F2F2"/>
          </a:solidFill>
        </p:spPr>
        <p:txBody>
          <a:bodyPr lIns="216000" tIns="216000" rIns="216000" bIns="216000">
            <a:noAutofit/>
          </a:bodyPr>
          <a:lstStyle>
            <a:lvl1pPr marL="0" indent="0" algn="ctr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>
                <a:solidFill>
                  <a:schemeClr val="accent6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7" name="Rectangle: Top Corners Rounded 26">
            <a:extLst>
              <a:ext uri="{FF2B5EF4-FFF2-40B4-BE49-F238E27FC236}">
                <a16:creationId xmlns:a16="http://schemas.microsoft.com/office/drawing/2014/main" id="{B5A7277B-59DD-844A-A364-77AED24CBAC1}"/>
              </a:ext>
            </a:extLst>
          </p:cNvPr>
          <p:cNvSpPr/>
          <p:nvPr userDrawn="1"/>
        </p:nvSpPr>
        <p:spPr>
          <a:xfrm>
            <a:off x="4339760" y="3751041"/>
            <a:ext cx="3564000" cy="900000"/>
          </a:xfrm>
          <a:prstGeom prst="round2SameRect">
            <a:avLst/>
          </a:prstGeom>
          <a:solidFill>
            <a:srgbClr val="E4EB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Text Placeholder 7">
            <a:extLst>
              <a:ext uri="{FF2B5EF4-FFF2-40B4-BE49-F238E27FC236}">
                <a16:creationId xmlns:a16="http://schemas.microsoft.com/office/drawing/2014/main" id="{FD9A3BB3-7E48-6A41-BE78-2AD280277FB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259249" y="4650425"/>
            <a:ext cx="3564000" cy="1512000"/>
          </a:xfrm>
          <a:prstGeom prst="rect">
            <a:avLst/>
          </a:prstGeom>
          <a:solidFill>
            <a:srgbClr val="F2F2F2"/>
          </a:solidFill>
        </p:spPr>
        <p:txBody>
          <a:bodyPr lIns="216000" tIns="216000" rIns="216000" bIns="216000">
            <a:noAutofit/>
          </a:bodyPr>
          <a:lstStyle>
            <a:lvl1pPr marL="0" indent="0" algn="ctr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>
                <a:solidFill>
                  <a:schemeClr val="accent6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9" name="Rectangle: Top Corners Rounded 28">
            <a:extLst>
              <a:ext uri="{FF2B5EF4-FFF2-40B4-BE49-F238E27FC236}">
                <a16:creationId xmlns:a16="http://schemas.microsoft.com/office/drawing/2014/main" id="{FC04B02F-94D2-6E4A-ADC2-EE378D70C248}"/>
              </a:ext>
            </a:extLst>
          </p:cNvPr>
          <p:cNvSpPr/>
          <p:nvPr userDrawn="1"/>
        </p:nvSpPr>
        <p:spPr>
          <a:xfrm>
            <a:off x="8259249" y="3749267"/>
            <a:ext cx="3564000" cy="900000"/>
          </a:xfrm>
          <a:prstGeom prst="round2SameRect">
            <a:avLst/>
          </a:prstGeom>
          <a:solidFill>
            <a:srgbClr val="E4EB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D61316BA-3A2D-A349-8FD8-DEAD56529B8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404154" cy="695727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en-GB"/>
              <a:t>Heading</a:t>
            </a:r>
          </a:p>
        </p:txBody>
      </p:sp>
      <p:sp>
        <p:nvSpPr>
          <p:cNvPr id="34" name="Text Placeholder 2">
            <a:extLst>
              <a:ext uri="{FF2B5EF4-FFF2-40B4-BE49-F238E27FC236}">
                <a16:creationId xmlns:a16="http://schemas.microsoft.com/office/drawing/2014/main" id="{3EC696E9-078C-3E45-8DCD-5A562EAEB29A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2478978" y="1228501"/>
            <a:ext cx="3348000" cy="684000"/>
          </a:xfrm>
        </p:spPr>
        <p:txBody>
          <a:bodyPr anchor="ctr"/>
          <a:lstStyle>
            <a:lvl1pPr algn="ctr">
              <a:buNone/>
              <a:defRPr sz="2200" b="1">
                <a:solidFill>
                  <a:schemeClr val="accent6"/>
                </a:solidFill>
              </a:defRPr>
            </a:lvl1pPr>
          </a:lstStyle>
          <a:p>
            <a:pPr lvl="0"/>
            <a:r>
              <a:rPr lang="en-GB"/>
              <a:t>Insert title</a:t>
            </a:r>
          </a:p>
        </p:txBody>
      </p:sp>
      <p:sp>
        <p:nvSpPr>
          <p:cNvPr id="35" name="Text Placeholder 2">
            <a:extLst>
              <a:ext uri="{FF2B5EF4-FFF2-40B4-BE49-F238E27FC236}">
                <a16:creationId xmlns:a16="http://schemas.microsoft.com/office/drawing/2014/main" id="{17258850-67A6-DA45-BCA6-3A1843C3D938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6370431" y="1228501"/>
            <a:ext cx="3348000" cy="684000"/>
          </a:xfrm>
        </p:spPr>
        <p:txBody>
          <a:bodyPr anchor="ctr"/>
          <a:lstStyle>
            <a:lvl1pPr algn="ctr">
              <a:buNone/>
              <a:defRPr sz="2200" b="1">
                <a:solidFill>
                  <a:schemeClr val="accent6"/>
                </a:solidFill>
              </a:defRPr>
            </a:lvl1pPr>
          </a:lstStyle>
          <a:p>
            <a:pPr lvl="0"/>
            <a:r>
              <a:rPr lang="en-GB"/>
              <a:t>Insert title</a:t>
            </a:r>
          </a:p>
        </p:txBody>
      </p:sp>
      <p:sp>
        <p:nvSpPr>
          <p:cNvPr id="36" name="Text Placeholder 2">
            <a:extLst>
              <a:ext uri="{FF2B5EF4-FFF2-40B4-BE49-F238E27FC236}">
                <a16:creationId xmlns:a16="http://schemas.microsoft.com/office/drawing/2014/main" id="{89D36508-91C9-D341-BD22-8B7D09BC1DA2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524490" y="3857267"/>
            <a:ext cx="3348000" cy="684000"/>
          </a:xfrm>
        </p:spPr>
        <p:txBody>
          <a:bodyPr anchor="ctr"/>
          <a:lstStyle>
            <a:lvl1pPr algn="ctr">
              <a:buNone/>
              <a:defRPr sz="2200" b="1">
                <a:solidFill>
                  <a:schemeClr val="accent6"/>
                </a:solidFill>
              </a:defRPr>
            </a:lvl1pPr>
          </a:lstStyle>
          <a:p>
            <a:pPr lvl="0"/>
            <a:r>
              <a:rPr lang="en-GB"/>
              <a:t>Insert title</a:t>
            </a:r>
          </a:p>
        </p:txBody>
      </p:sp>
      <p:sp>
        <p:nvSpPr>
          <p:cNvPr id="37" name="Text Placeholder 2">
            <a:extLst>
              <a:ext uri="{FF2B5EF4-FFF2-40B4-BE49-F238E27FC236}">
                <a16:creationId xmlns:a16="http://schemas.microsoft.com/office/drawing/2014/main" id="{5A46B0EB-2090-6B41-BC96-DD563B676CB0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460077" y="3857267"/>
            <a:ext cx="3348000" cy="684000"/>
          </a:xfrm>
        </p:spPr>
        <p:txBody>
          <a:bodyPr anchor="ctr"/>
          <a:lstStyle>
            <a:lvl1pPr algn="ctr">
              <a:buNone/>
              <a:defRPr sz="2200" b="1">
                <a:solidFill>
                  <a:schemeClr val="accent6"/>
                </a:solidFill>
              </a:defRPr>
            </a:lvl1pPr>
          </a:lstStyle>
          <a:p>
            <a:pPr lvl="0"/>
            <a:r>
              <a:rPr lang="en-GB"/>
              <a:t>Insert title</a:t>
            </a:r>
          </a:p>
        </p:txBody>
      </p:sp>
      <p:sp>
        <p:nvSpPr>
          <p:cNvPr id="38" name="Text Placeholder 2">
            <a:extLst>
              <a:ext uri="{FF2B5EF4-FFF2-40B4-BE49-F238E27FC236}">
                <a16:creationId xmlns:a16="http://schemas.microsoft.com/office/drawing/2014/main" id="{BDEAB9F2-4319-8F40-BA4F-1ED7E306385C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367249" y="3857267"/>
            <a:ext cx="3348000" cy="684000"/>
          </a:xfrm>
        </p:spPr>
        <p:txBody>
          <a:bodyPr anchor="ctr"/>
          <a:lstStyle>
            <a:lvl1pPr algn="ctr">
              <a:buNone/>
              <a:defRPr sz="2200" b="1">
                <a:solidFill>
                  <a:schemeClr val="accent6"/>
                </a:solidFill>
              </a:defRPr>
            </a:lvl1pPr>
          </a:lstStyle>
          <a:p>
            <a:pPr lvl="0"/>
            <a:r>
              <a:rPr lang="en-GB"/>
              <a:t>Insert title</a:t>
            </a:r>
          </a:p>
        </p:txBody>
      </p: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463BFC66-CD6B-7E4B-8089-7EA6B13C54A5}"/>
              </a:ext>
            </a:extLst>
          </p:cNvPr>
          <p:cNvCxnSpPr>
            <a:cxnSpLocks/>
          </p:cNvCxnSpPr>
          <p:nvPr userDrawn="1"/>
        </p:nvCxnSpPr>
        <p:spPr>
          <a:xfrm>
            <a:off x="432000" y="6336000"/>
            <a:ext cx="11376000" cy="0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75778E56-0E45-B720-1A87-18BF82CEDE9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0800000">
            <a:off x="9220370" y="244040"/>
            <a:ext cx="3064672" cy="187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9139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Grid boxes, Titles 6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47286FFC-BD82-6E40-BA0C-B1C0F7127A9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12708" y="2088000"/>
            <a:ext cx="3564000" cy="1512000"/>
          </a:xfrm>
          <a:prstGeom prst="rect">
            <a:avLst/>
          </a:prstGeom>
          <a:solidFill>
            <a:srgbClr val="F2F2F2"/>
          </a:solidFill>
        </p:spPr>
        <p:txBody>
          <a:bodyPr lIns="216000" tIns="216000" rIns="216000" bIns="21600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>
                <a:solidFill>
                  <a:schemeClr val="accent6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0784B1-AA1E-DC4B-BEB4-EC05249AFE00}"/>
              </a:ext>
            </a:extLst>
          </p:cNvPr>
          <p:cNvSpPr txBox="1"/>
          <p:nvPr userDrawn="1"/>
        </p:nvSpPr>
        <p:spPr>
          <a:xfrm>
            <a:off x="4700954" y="4232031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42CCDA4-D437-6B48-8BBD-CAC30F281160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pPr algn="r"/>
              <a:t>‹#›</a:t>
            </a:fld>
            <a:endParaRPr lang="en-GB" sz="1200">
              <a:solidFill>
                <a:schemeClr val="accent6"/>
              </a:solidFill>
            </a:endParaRPr>
          </a:p>
        </p:txBody>
      </p:sp>
      <p:sp>
        <p:nvSpPr>
          <p:cNvPr id="4" name="Rectangle: Top Corners Rounded 3">
            <a:extLst>
              <a:ext uri="{FF2B5EF4-FFF2-40B4-BE49-F238E27FC236}">
                <a16:creationId xmlns:a16="http://schemas.microsoft.com/office/drawing/2014/main" id="{B540671A-ED56-3548-A508-080ABBDB5E58}"/>
              </a:ext>
            </a:extLst>
          </p:cNvPr>
          <p:cNvSpPr/>
          <p:nvPr userDrawn="1"/>
        </p:nvSpPr>
        <p:spPr>
          <a:xfrm>
            <a:off x="412708" y="1188000"/>
            <a:ext cx="3564000" cy="900000"/>
          </a:xfrm>
          <a:prstGeom prst="round2SameRect">
            <a:avLst/>
          </a:prstGeom>
          <a:solidFill>
            <a:srgbClr val="E4EB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Text Placeholder 7">
            <a:extLst>
              <a:ext uri="{FF2B5EF4-FFF2-40B4-BE49-F238E27FC236}">
                <a16:creationId xmlns:a16="http://schemas.microsoft.com/office/drawing/2014/main" id="{7F90A04B-AAE8-A248-ADF6-A73BF8ECD7AE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366871" y="2089034"/>
            <a:ext cx="3564000" cy="1512000"/>
          </a:xfrm>
          <a:prstGeom prst="rect">
            <a:avLst/>
          </a:prstGeom>
          <a:solidFill>
            <a:srgbClr val="F2F2F2"/>
          </a:solidFill>
        </p:spPr>
        <p:txBody>
          <a:bodyPr lIns="216000" tIns="216000" rIns="216000" bIns="21600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>
                <a:solidFill>
                  <a:schemeClr val="accent6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0" name="Rectangle: Top Corners Rounded 19">
            <a:extLst>
              <a:ext uri="{FF2B5EF4-FFF2-40B4-BE49-F238E27FC236}">
                <a16:creationId xmlns:a16="http://schemas.microsoft.com/office/drawing/2014/main" id="{08FEBAA5-9C5F-2648-899B-9991822EBFF6}"/>
              </a:ext>
            </a:extLst>
          </p:cNvPr>
          <p:cNvSpPr/>
          <p:nvPr userDrawn="1"/>
        </p:nvSpPr>
        <p:spPr>
          <a:xfrm>
            <a:off x="4366871" y="1188000"/>
            <a:ext cx="3564000" cy="900000"/>
          </a:xfrm>
          <a:prstGeom prst="round2SameRect">
            <a:avLst/>
          </a:prstGeom>
          <a:solidFill>
            <a:srgbClr val="E4EB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xt Placeholder 7">
            <a:extLst>
              <a:ext uri="{FF2B5EF4-FFF2-40B4-BE49-F238E27FC236}">
                <a16:creationId xmlns:a16="http://schemas.microsoft.com/office/drawing/2014/main" id="{242484D6-4364-A442-9ABC-5042556E6205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259249" y="2087999"/>
            <a:ext cx="3564000" cy="1512000"/>
          </a:xfrm>
          <a:prstGeom prst="rect">
            <a:avLst/>
          </a:prstGeom>
          <a:solidFill>
            <a:srgbClr val="F2F2F2"/>
          </a:solidFill>
        </p:spPr>
        <p:txBody>
          <a:bodyPr lIns="216000" tIns="216000" rIns="216000" bIns="21600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>
                <a:solidFill>
                  <a:schemeClr val="accent6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2" name="Rectangle: Top Corners Rounded 21">
            <a:extLst>
              <a:ext uri="{FF2B5EF4-FFF2-40B4-BE49-F238E27FC236}">
                <a16:creationId xmlns:a16="http://schemas.microsoft.com/office/drawing/2014/main" id="{9E7ED11E-4751-6140-AC11-8C5B88B96EE4}"/>
              </a:ext>
            </a:extLst>
          </p:cNvPr>
          <p:cNvSpPr/>
          <p:nvPr userDrawn="1"/>
        </p:nvSpPr>
        <p:spPr>
          <a:xfrm>
            <a:off x="8259249" y="1188000"/>
            <a:ext cx="3564000" cy="900000"/>
          </a:xfrm>
          <a:prstGeom prst="round2SameRect">
            <a:avLst/>
          </a:prstGeom>
          <a:solidFill>
            <a:srgbClr val="E4EB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3" name="Text Placeholder 7">
            <a:extLst>
              <a:ext uri="{FF2B5EF4-FFF2-40B4-BE49-F238E27FC236}">
                <a16:creationId xmlns:a16="http://schemas.microsoft.com/office/drawing/2014/main" id="{6017D8E3-CAD4-674B-ABC3-946291000D2B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412708" y="4649267"/>
            <a:ext cx="3564000" cy="1512000"/>
          </a:xfrm>
          <a:prstGeom prst="rect">
            <a:avLst/>
          </a:prstGeom>
          <a:solidFill>
            <a:srgbClr val="F2F2F2"/>
          </a:solidFill>
        </p:spPr>
        <p:txBody>
          <a:bodyPr lIns="216000" tIns="216000" rIns="216000" bIns="21600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>
                <a:solidFill>
                  <a:schemeClr val="accent6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D87C9DF-7113-134C-B859-0141E7D1B2DB}"/>
              </a:ext>
            </a:extLst>
          </p:cNvPr>
          <p:cNvSpPr txBox="1"/>
          <p:nvPr userDrawn="1"/>
        </p:nvSpPr>
        <p:spPr>
          <a:xfrm>
            <a:off x="4700954" y="6530388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25" name="Rectangle: Top Corners Rounded 24">
            <a:extLst>
              <a:ext uri="{FF2B5EF4-FFF2-40B4-BE49-F238E27FC236}">
                <a16:creationId xmlns:a16="http://schemas.microsoft.com/office/drawing/2014/main" id="{8FD6A08D-6DD3-C845-8B17-CC9297B607DC}"/>
              </a:ext>
            </a:extLst>
          </p:cNvPr>
          <p:cNvSpPr/>
          <p:nvPr userDrawn="1"/>
        </p:nvSpPr>
        <p:spPr>
          <a:xfrm>
            <a:off x="412708" y="3749267"/>
            <a:ext cx="3564000" cy="900000"/>
          </a:xfrm>
          <a:prstGeom prst="round2SameRect">
            <a:avLst/>
          </a:prstGeom>
          <a:solidFill>
            <a:srgbClr val="E4EB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Text Placeholder 7">
            <a:extLst>
              <a:ext uri="{FF2B5EF4-FFF2-40B4-BE49-F238E27FC236}">
                <a16:creationId xmlns:a16="http://schemas.microsoft.com/office/drawing/2014/main" id="{07BD5561-5536-6F4A-AD32-EFB7423F22A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4366871" y="4650427"/>
            <a:ext cx="3564000" cy="1512000"/>
          </a:xfrm>
          <a:prstGeom prst="rect">
            <a:avLst/>
          </a:prstGeom>
          <a:solidFill>
            <a:srgbClr val="F2F2F2"/>
          </a:solidFill>
        </p:spPr>
        <p:txBody>
          <a:bodyPr lIns="216000" tIns="216000" rIns="216000" bIns="21600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>
                <a:solidFill>
                  <a:schemeClr val="accent6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7" name="Rectangle: Top Corners Rounded 26">
            <a:extLst>
              <a:ext uri="{FF2B5EF4-FFF2-40B4-BE49-F238E27FC236}">
                <a16:creationId xmlns:a16="http://schemas.microsoft.com/office/drawing/2014/main" id="{B5A7277B-59DD-844A-A364-77AED24CBAC1}"/>
              </a:ext>
            </a:extLst>
          </p:cNvPr>
          <p:cNvSpPr/>
          <p:nvPr userDrawn="1"/>
        </p:nvSpPr>
        <p:spPr>
          <a:xfrm>
            <a:off x="4374434" y="3752201"/>
            <a:ext cx="3564000" cy="900000"/>
          </a:xfrm>
          <a:prstGeom prst="round2SameRect">
            <a:avLst/>
          </a:prstGeom>
          <a:solidFill>
            <a:srgbClr val="E4EB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Text Placeholder 7">
            <a:extLst>
              <a:ext uri="{FF2B5EF4-FFF2-40B4-BE49-F238E27FC236}">
                <a16:creationId xmlns:a16="http://schemas.microsoft.com/office/drawing/2014/main" id="{FD9A3BB3-7E48-6A41-BE78-2AD280277FB7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259249" y="4650425"/>
            <a:ext cx="3564000" cy="1512000"/>
          </a:xfrm>
          <a:prstGeom prst="rect">
            <a:avLst/>
          </a:prstGeom>
          <a:solidFill>
            <a:srgbClr val="F2F2F2"/>
          </a:solidFill>
        </p:spPr>
        <p:txBody>
          <a:bodyPr lIns="216000" tIns="216000" rIns="216000" bIns="21600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>
                <a:solidFill>
                  <a:schemeClr val="accent6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29" name="Rectangle: Top Corners Rounded 28">
            <a:extLst>
              <a:ext uri="{FF2B5EF4-FFF2-40B4-BE49-F238E27FC236}">
                <a16:creationId xmlns:a16="http://schemas.microsoft.com/office/drawing/2014/main" id="{FC04B02F-94D2-6E4A-ADC2-EE378D70C248}"/>
              </a:ext>
            </a:extLst>
          </p:cNvPr>
          <p:cNvSpPr/>
          <p:nvPr userDrawn="1"/>
        </p:nvSpPr>
        <p:spPr>
          <a:xfrm>
            <a:off x="8259249" y="3749267"/>
            <a:ext cx="3564000" cy="900000"/>
          </a:xfrm>
          <a:prstGeom prst="round2SameRect">
            <a:avLst/>
          </a:prstGeom>
          <a:solidFill>
            <a:srgbClr val="E4EBE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Title 1">
            <a:extLst>
              <a:ext uri="{FF2B5EF4-FFF2-40B4-BE49-F238E27FC236}">
                <a16:creationId xmlns:a16="http://schemas.microsoft.com/office/drawing/2014/main" id="{5FEA82EC-5F70-2C43-B773-938E8FCB9FD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2000" y="432000"/>
            <a:ext cx="11404154" cy="695727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en-GB"/>
              <a:t>Heading</a:t>
            </a:r>
          </a:p>
        </p:txBody>
      </p:sp>
      <p:sp>
        <p:nvSpPr>
          <p:cNvPr id="31" name="Text Placeholder 2">
            <a:extLst>
              <a:ext uri="{FF2B5EF4-FFF2-40B4-BE49-F238E27FC236}">
                <a16:creationId xmlns:a16="http://schemas.microsoft.com/office/drawing/2014/main" id="{B9F8E112-B1EA-6542-A337-A038C269AD7A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20708" y="1296000"/>
            <a:ext cx="3348000" cy="684000"/>
          </a:xfrm>
        </p:spPr>
        <p:txBody>
          <a:bodyPr anchor="ctr"/>
          <a:lstStyle>
            <a:lvl1pPr algn="ctr">
              <a:buNone/>
              <a:defRPr sz="2200" b="1">
                <a:solidFill>
                  <a:schemeClr val="accent6"/>
                </a:solidFill>
              </a:defRPr>
            </a:lvl1pPr>
          </a:lstStyle>
          <a:p>
            <a:pPr lvl="0"/>
            <a:r>
              <a:rPr lang="en-GB"/>
              <a:t>Insert title</a:t>
            </a:r>
          </a:p>
        </p:txBody>
      </p:sp>
      <p:sp>
        <p:nvSpPr>
          <p:cNvPr id="32" name="Text Placeholder 2">
            <a:extLst>
              <a:ext uri="{FF2B5EF4-FFF2-40B4-BE49-F238E27FC236}">
                <a16:creationId xmlns:a16="http://schemas.microsoft.com/office/drawing/2014/main" id="{C36E8D2E-4AD7-3342-855A-6E726FEDA399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4482434" y="1296000"/>
            <a:ext cx="3348000" cy="684000"/>
          </a:xfrm>
        </p:spPr>
        <p:txBody>
          <a:bodyPr anchor="ctr"/>
          <a:lstStyle>
            <a:lvl1pPr algn="ctr">
              <a:buNone/>
              <a:defRPr sz="2200" b="1">
                <a:solidFill>
                  <a:schemeClr val="accent6"/>
                </a:solidFill>
              </a:defRPr>
            </a:lvl1pPr>
          </a:lstStyle>
          <a:p>
            <a:pPr lvl="0"/>
            <a:r>
              <a:rPr lang="en-GB"/>
              <a:t>Insert title</a:t>
            </a:r>
          </a:p>
        </p:txBody>
      </p:sp>
      <p:sp>
        <p:nvSpPr>
          <p:cNvPr id="35" name="Text Placeholder 2">
            <a:extLst>
              <a:ext uri="{FF2B5EF4-FFF2-40B4-BE49-F238E27FC236}">
                <a16:creationId xmlns:a16="http://schemas.microsoft.com/office/drawing/2014/main" id="{24380DA1-D506-154B-828B-630201A38F0E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8367249" y="1296000"/>
            <a:ext cx="3348000" cy="684000"/>
          </a:xfrm>
        </p:spPr>
        <p:txBody>
          <a:bodyPr anchor="ctr"/>
          <a:lstStyle>
            <a:lvl1pPr algn="ctr">
              <a:buNone/>
              <a:defRPr sz="2200" b="1">
                <a:solidFill>
                  <a:schemeClr val="accent6"/>
                </a:solidFill>
              </a:defRPr>
            </a:lvl1pPr>
          </a:lstStyle>
          <a:p>
            <a:pPr lvl="0"/>
            <a:r>
              <a:rPr lang="en-GB"/>
              <a:t>Insert title</a:t>
            </a:r>
          </a:p>
        </p:txBody>
      </p:sp>
      <p:sp>
        <p:nvSpPr>
          <p:cNvPr id="37" name="Text Placeholder 2">
            <a:extLst>
              <a:ext uri="{FF2B5EF4-FFF2-40B4-BE49-F238E27FC236}">
                <a16:creationId xmlns:a16="http://schemas.microsoft.com/office/drawing/2014/main" id="{EEF0A95D-85EC-7E4C-87ED-A15257D0B02D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520708" y="3857267"/>
            <a:ext cx="3348000" cy="684000"/>
          </a:xfrm>
        </p:spPr>
        <p:txBody>
          <a:bodyPr anchor="ctr"/>
          <a:lstStyle>
            <a:lvl1pPr algn="ctr">
              <a:buNone/>
              <a:defRPr sz="2200" b="1">
                <a:solidFill>
                  <a:schemeClr val="accent6"/>
                </a:solidFill>
              </a:defRPr>
            </a:lvl1pPr>
          </a:lstStyle>
          <a:p>
            <a:pPr lvl="0"/>
            <a:r>
              <a:rPr lang="en-GB"/>
              <a:t>Insert title</a:t>
            </a:r>
          </a:p>
        </p:txBody>
      </p:sp>
      <p:sp>
        <p:nvSpPr>
          <p:cNvPr id="38" name="Text Placeholder 2">
            <a:extLst>
              <a:ext uri="{FF2B5EF4-FFF2-40B4-BE49-F238E27FC236}">
                <a16:creationId xmlns:a16="http://schemas.microsoft.com/office/drawing/2014/main" id="{9B38F8DE-42A5-1243-AE49-5247BD816757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482434" y="3857267"/>
            <a:ext cx="3348000" cy="684000"/>
          </a:xfrm>
        </p:spPr>
        <p:txBody>
          <a:bodyPr anchor="ctr"/>
          <a:lstStyle>
            <a:lvl1pPr algn="ctr">
              <a:buNone/>
              <a:defRPr sz="2200" b="1">
                <a:solidFill>
                  <a:schemeClr val="accent6"/>
                </a:solidFill>
              </a:defRPr>
            </a:lvl1pPr>
          </a:lstStyle>
          <a:p>
            <a:pPr lvl="0"/>
            <a:r>
              <a:rPr lang="en-GB"/>
              <a:t>Insert title</a:t>
            </a:r>
          </a:p>
        </p:txBody>
      </p:sp>
      <p:sp>
        <p:nvSpPr>
          <p:cNvPr id="39" name="Text Placeholder 2">
            <a:extLst>
              <a:ext uri="{FF2B5EF4-FFF2-40B4-BE49-F238E27FC236}">
                <a16:creationId xmlns:a16="http://schemas.microsoft.com/office/drawing/2014/main" id="{C4DB68FB-4DB7-1741-9BB7-E3E914ECFD46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8367249" y="3857267"/>
            <a:ext cx="3348000" cy="684000"/>
          </a:xfrm>
        </p:spPr>
        <p:txBody>
          <a:bodyPr anchor="ctr"/>
          <a:lstStyle>
            <a:lvl1pPr algn="ctr">
              <a:buNone/>
              <a:defRPr sz="2200" b="1">
                <a:solidFill>
                  <a:schemeClr val="accent6"/>
                </a:solidFill>
              </a:defRPr>
            </a:lvl1pPr>
          </a:lstStyle>
          <a:p>
            <a:pPr lvl="0"/>
            <a:r>
              <a:rPr lang="en-GB"/>
              <a:t>Insert title</a:t>
            </a:r>
          </a:p>
        </p:txBody>
      </p: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F5C03302-9DA8-744E-AE94-FF1801AB2637}"/>
              </a:ext>
            </a:extLst>
          </p:cNvPr>
          <p:cNvCxnSpPr>
            <a:cxnSpLocks/>
          </p:cNvCxnSpPr>
          <p:nvPr userDrawn="1"/>
        </p:nvCxnSpPr>
        <p:spPr>
          <a:xfrm>
            <a:off x="432000" y="6336000"/>
            <a:ext cx="11376000" cy="0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829B64CD-1CC9-E09E-D868-6F5395EB99F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0800000">
            <a:off x="9220370" y="244040"/>
            <a:ext cx="3064672" cy="187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27856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ull pag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B2959E3C-5FB4-790C-CF99-8945D267023E}"/>
              </a:ext>
            </a:extLst>
          </p:cNvPr>
          <p:cNvSpPr/>
          <p:nvPr userDrawn="1"/>
        </p:nvSpPr>
        <p:spPr>
          <a:xfrm>
            <a:off x="0" y="0"/>
            <a:ext cx="12206636" cy="6872615"/>
          </a:xfrm>
          <a:prstGeom prst="rect">
            <a:avLst/>
          </a:prstGeom>
          <a:solidFill>
            <a:srgbClr val="F6F8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23656E6-FF78-F94F-8811-84EB59CAC3BF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t>‹#›</a:t>
            </a:fld>
            <a:endParaRPr lang="en-GB" sz="1200">
              <a:solidFill>
                <a:schemeClr val="accent6"/>
              </a:solidFill>
            </a:endParaRPr>
          </a:p>
        </p:txBody>
      </p:sp>
      <p:sp>
        <p:nvSpPr>
          <p:cNvPr id="4" name="Picture Placeholder 6">
            <a:extLst>
              <a:ext uri="{FF2B5EF4-FFF2-40B4-BE49-F238E27FC236}">
                <a16:creationId xmlns:a16="http://schemas.microsoft.com/office/drawing/2014/main" id="{82522558-9EFB-4BAA-9B27-3CE888AC5272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tIns="2340000"/>
          <a:lstStyle>
            <a:lvl1pPr algn="ctr">
              <a:buNone/>
              <a:defRPr/>
            </a:lvl1pPr>
          </a:lstStyle>
          <a:p>
            <a:r>
              <a:rPr lang="en-GB"/>
              <a:t>Click on image icon in centre to insert a photo</a:t>
            </a:r>
            <a:br>
              <a:rPr lang="en-GB"/>
            </a:br>
            <a:r>
              <a:rPr lang="en-GB"/>
              <a:t>(don’t forget to add Alt Text to image)</a:t>
            </a:r>
          </a:p>
        </p:txBody>
      </p:sp>
    </p:spTree>
    <p:extLst>
      <p:ext uri="{BB962C8B-B14F-4D97-AF65-F5344CB8AC3E}">
        <p14:creationId xmlns:p14="http://schemas.microsoft.com/office/powerpoint/2010/main" val="24142168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>
            <a:extLst>
              <a:ext uri="{FF2B5EF4-FFF2-40B4-BE49-F238E27FC236}">
                <a16:creationId xmlns:a16="http://schemas.microsoft.com/office/drawing/2014/main" id="{D0190978-5FC4-6858-371C-AF3DAD50E21F}"/>
              </a:ext>
            </a:extLst>
          </p:cNvPr>
          <p:cNvSpPr/>
          <p:nvPr userDrawn="1"/>
        </p:nvSpPr>
        <p:spPr>
          <a:xfrm>
            <a:off x="0" y="0"/>
            <a:ext cx="12206636" cy="6872615"/>
          </a:xfrm>
          <a:prstGeom prst="rect">
            <a:avLst/>
          </a:prstGeom>
          <a:solidFill>
            <a:srgbClr val="F6F8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3DACDB8-C05A-C540-BF85-5FDDA3660A2E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2"/>
                </a:solidFill>
              </a:rPr>
              <a:t>‹#›</a:t>
            </a:fld>
            <a:endParaRPr lang="en-GB" sz="1200">
              <a:solidFill>
                <a:schemeClr val="accent2"/>
              </a:solidFill>
            </a:endParaRPr>
          </a:p>
        </p:txBody>
      </p:sp>
      <p:sp>
        <p:nvSpPr>
          <p:cNvPr id="11" name="Text Placeholder 7">
            <a:extLst>
              <a:ext uri="{FF2B5EF4-FFF2-40B4-BE49-F238E27FC236}">
                <a16:creationId xmlns:a16="http://schemas.microsoft.com/office/drawing/2014/main" id="{9F1649F8-C95E-B04E-A0E7-F89193CC9718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537224" y="1314156"/>
            <a:ext cx="7503849" cy="3466727"/>
          </a:xfrm>
          <a:prstGeom prst="rect">
            <a:avLst/>
          </a:prstGeom>
        </p:spPr>
        <p:txBody>
          <a:bodyPr>
            <a:noAutofit/>
          </a:bodyPr>
          <a:lstStyle>
            <a:lvl1pPr marL="288000" indent="-288000" algn="l">
              <a:buNone/>
              <a:defRPr sz="4200" b="1">
                <a:solidFill>
                  <a:schemeClr val="tx1"/>
                </a:solidFill>
              </a:defRPr>
            </a:lvl1pPr>
            <a:lvl2pPr marL="357188" indent="0">
              <a:buNone/>
              <a:defRPr>
                <a:solidFill>
                  <a:schemeClr val="tx1"/>
                </a:solidFill>
              </a:defRPr>
            </a:lvl2pPr>
            <a:lvl3pPr marL="714375" indent="0">
              <a:buNone/>
              <a:defRPr>
                <a:solidFill>
                  <a:schemeClr val="tx1"/>
                </a:solidFill>
              </a:defRPr>
            </a:lvl3pPr>
            <a:lvl4pPr marL="1081087" indent="0">
              <a:buNone/>
              <a:defRPr>
                <a:solidFill>
                  <a:schemeClr val="tx1"/>
                </a:solidFill>
              </a:defRPr>
            </a:lvl4pPr>
            <a:lvl5pPr marL="1438275" indent="0">
              <a:buNone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“Showcase quotation</a:t>
            </a:r>
            <a:br>
              <a:rPr lang="en-GB"/>
            </a:br>
            <a:r>
              <a:rPr lang="en-GB"/>
              <a:t>with left aligned text over multiple lines. Try to keep</a:t>
            </a:r>
            <a:br>
              <a:rPr lang="en-GB"/>
            </a:br>
            <a:r>
              <a:rPr lang="en-GB"/>
              <a:t>it to four lines if </a:t>
            </a:r>
            <a:r>
              <a:rPr lang="en-GB" err="1"/>
              <a:t>poss</a:t>
            </a:r>
            <a:r>
              <a:rPr lang="en-GB"/>
              <a:t> or five lines max.”</a:t>
            </a:r>
          </a:p>
        </p:txBody>
      </p:sp>
      <p:sp>
        <p:nvSpPr>
          <p:cNvPr id="6" name="Text Placeholder 6">
            <a:extLst>
              <a:ext uri="{FF2B5EF4-FFF2-40B4-BE49-F238E27FC236}">
                <a16:creationId xmlns:a16="http://schemas.microsoft.com/office/drawing/2014/main" id="{D406466E-798B-BE4C-B09F-C1B1244AAB6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28000" y="4780883"/>
            <a:ext cx="7503849" cy="896938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b="1">
                <a:solidFill>
                  <a:schemeClr val="tx1"/>
                </a:solidFill>
              </a:defRPr>
            </a:lvl1pPr>
            <a:lvl2pPr marL="357188" indent="0">
              <a:buNone/>
              <a:defRPr/>
            </a:lvl2pPr>
            <a:lvl3pPr marL="714375" indent="0">
              <a:buNone/>
              <a:defRPr/>
            </a:lvl3pPr>
            <a:lvl4pPr marL="1081087" indent="0">
              <a:buNone/>
              <a:defRPr/>
            </a:lvl4pPr>
            <a:lvl5pPr marL="1438275" indent="0">
              <a:buNone/>
              <a:defRPr/>
            </a:lvl5pPr>
          </a:lstStyle>
          <a:p>
            <a:pPr lvl="0"/>
            <a:r>
              <a:rPr lang="en-GB"/>
              <a:t>Name Surname,</a:t>
            </a:r>
            <a:br>
              <a:rPr lang="en-GB"/>
            </a:br>
            <a:r>
              <a:rPr lang="en-GB"/>
              <a:t>Job Title</a:t>
            </a:r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B43FE3F0-85CD-934D-A3A3-CF2B78D73A35}"/>
              </a:ext>
            </a:extLst>
          </p:cNvPr>
          <p:cNvCxnSpPr>
            <a:cxnSpLocks/>
          </p:cNvCxnSpPr>
          <p:nvPr userDrawn="1"/>
        </p:nvCxnSpPr>
        <p:spPr>
          <a:xfrm>
            <a:off x="432000" y="6336000"/>
            <a:ext cx="11376000" cy="0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Picture 2">
            <a:extLst>
              <a:ext uri="{FF2B5EF4-FFF2-40B4-BE49-F238E27FC236}">
                <a16:creationId xmlns:a16="http://schemas.microsoft.com/office/drawing/2014/main" id="{2A86FEEE-9136-D68E-6360-B4FDD6D917D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0800000">
            <a:off x="9220370" y="244040"/>
            <a:ext cx="3064672" cy="1879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894062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Quote and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DE4EE10-8D4E-C85B-5620-784900182A4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93DACDB8-C05A-C540-BF85-5FDDA3660A2E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t>‹#›</a:t>
            </a:fld>
            <a:endParaRPr lang="en-GB" sz="1200">
              <a:solidFill>
                <a:schemeClr val="accent6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B6C65A-583E-CC43-8A40-D9FE20EAC65C}"/>
              </a:ext>
            </a:extLst>
          </p:cNvPr>
          <p:cNvSpPr txBox="1"/>
          <p:nvPr userDrawn="1"/>
        </p:nvSpPr>
        <p:spPr>
          <a:xfrm>
            <a:off x="1963271" y="-1210235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2" name="Picture Placeholder 6">
            <a:extLst>
              <a:ext uri="{FF2B5EF4-FFF2-40B4-BE49-F238E27FC236}">
                <a16:creationId xmlns:a16="http://schemas.microsoft.com/office/drawing/2014/main" id="{2C90ABAC-E435-5C65-A8FA-9E315CE9DE5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/>
          </a:solidFill>
        </p:spPr>
        <p:txBody>
          <a:bodyPr tIns="2340000"/>
          <a:lstStyle>
            <a:lvl1pPr algn="ctr">
              <a:buNone/>
              <a:defRPr/>
            </a:lvl1pPr>
          </a:lstStyle>
          <a:p>
            <a:r>
              <a:rPr lang="en-GB"/>
              <a:t>Click on icon to insert image (including Alt Text)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D43F37B1-1F8A-2CA4-9D19-C0E420FB42A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337052" y="1673324"/>
            <a:ext cx="3461285" cy="65836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3600" b="1">
                <a:solidFill>
                  <a:schemeClr val="tx1"/>
                </a:solidFill>
              </a:defRPr>
            </a:lvl1pPr>
            <a:lvl2pPr marL="357188" indent="0">
              <a:buNone/>
              <a:defRPr>
                <a:solidFill>
                  <a:schemeClr val="tx1"/>
                </a:solidFill>
              </a:defRPr>
            </a:lvl2pPr>
            <a:lvl3pPr marL="714375" indent="0">
              <a:buNone/>
              <a:defRPr>
                <a:solidFill>
                  <a:schemeClr val="tx1"/>
                </a:solidFill>
              </a:defRPr>
            </a:lvl3pPr>
            <a:lvl4pPr marL="1081087" indent="0">
              <a:buNone/>
              <a:defRPr>
                <a:solidFill>
                  <a:schemeClr val="tx1"/>
                </a:solidFill>
              </a:defRPr>
            </a:lvl4pPr>
            <a:lvl5pPr marL="1438275" indent="0">
              <a:buNone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Heading label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2DFAD1B1-54FF-2FC6-D407-337D3737411D}"/>
              </a:ext>
            </a:extLst>
          </p:cNvPr>
          <p:cNvSpPr txBox="1"/>
          <p:nvPr userDrawn="1"/>
        </p:nvSpPr>
        <p:spPr>
          <a:xfrm>
            <a:off x="1245609" y="2349016"/>
            <a:ext cx="35527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/>
              <a:t>Text content goes over single column. Text content here goes over single column. Text content here goes over single column. </a:t>
            </a:r>
          </a:p>
        </p:txBody>
      </p:sp>
    </p:spTree>
    <p:extLst>
      <p:ext uri="{BB962C8B-B14F-4D97-AF65-F5344CB8AC3E}">
        <p14:creationId xmlns:p14="http://schemas.microsoft.com/office/powerpoint/2010/main" val="25343955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Quote and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DE4EE10-8D4E-C85B-5620-784900182A4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" y="0"/>
            <a:ext cx="12191998" cy="685799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93DACDB8-C05A-C540-BF85-5FDDA3660A2E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t>‹#›</a:t>
            </a:fld>
            <a:endParaRPr lang="en-GB" sz="1200">
              <a:solidFill>
                <a:schemeClr val="accent6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B6C65A-583E-CC43-8A40-D9FE20EAC65C}"/>
              </a:ext>
            </a:extLst>
          </p:cNvPr>
          <p:cNvSpPr txBox="1"/>
          <p:nvPr userDrawn="1"/>
        </p:nvSpPr>
        <p:spPr>
          <a:xfrm>
            <a:off x="1963271" y="-1210235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2" name="Picture Placeholder 6">
            <a:extLst>
              <a:ext uri="{FF2B5EF4-FFF2-40B4-BE49-F238E27FC236}">
                <a16:creationId xmlns:a16="http://schemas.microsoft.com/office/drawing/2014/main" id="{2C90ABAC-E435-5C65-A8FA-9E315CE9DE5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/>
          </a:solidFill>
        </p:spPr>
        <p:txBody>
          <a:bodyPr tIns="2340000"/>
          <a:lstStyle>
            <a:lvl1pPr algn="ctr">
              <a:buNone/>
              <a:defRPr/>
            </a:lvl1pPr>
          </a:lstStyle>
          <a:p>
            <a:r>
              <a:rPr lang="en-GB"/>
              <a:t>Click on icon to insert image (including Alt Text)</a:t>
            </a:r>
          </a:p>
        </p:txBody>
      </p:sp>
      <p:sp>
        <p:nvSpPr>
          <p:cNvPr id="3" name="Text Placeholder 7">
            <a:extLst>
              <a:ext uri="{FF2B5EF4-FFF2-40B4-BE49-F238E27FC236}">
                <a16:creationId xmlns:a16="http://schemas.microsoft.com/office/drawing/2014/main" id="{BA16B251-D1BB-394C-319F-40E8F04D7FB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337052" y="1673324"/>
            <a:ext cx="3461285" cy="65836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3600" b="1">
                <a:solidFill>
                  <a:schemeClr val="tx1"/>
                </a:solidFill>
              </a:defRPr>
            </a:lvl1pPr>
            <a:lvl2pPr marL="357188" indent="0">
              <a:buNone/>
              <a:defRPr>
                <a:solidFill>
                  <a:schemeClr val="tx1"/>
                </a:solidFill>
              </a:defRPr>
            </a:lvl2pPr>
            <a:lvl3pPr marL="714375" indent="0">
              <a:buNone/>
              <a:defRPr>
                <a:solidFill>
                  <a:schemeClr val="tx1"/>
                </a:solidFill>
              </a:defRPr>
            </a:lvl3pPr>
            <a:lvl4pPr marL="1081087" indent="0">
              <a:buNone/>
              <a:defRPr>
                <a:solidFill>
                  <a:schemeClr val="tx1"/>
                </a:solidFill>
              </a:defRPr>
            </a:lvl4pPr>
            <a:lvl5pPr marL="1438275" indent="0">
              <a:buNone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Heading label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0A68404-D948-7642-8BC6-F42E883389E5}"/>
              </a:ext>
            </a:extLst>
          </p:cNvPr>
          <p:cNvSpPr txBox="1"/>
          <p:nvPr userDrawn="1"/>
        </p:nvSpPr>
        <p:spPr>
          <a:xfrm>
            <a:off x="1245609" y="2349016"/>
            <a:ext cx="35527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/>
              <a:t>Text content goes over single column. Text content here goes over single column. Text content here goes over single column. </a:t>
            </a:r>
          </a:p>
        </p:txBody>
      </p:sp>
    </p:spTree>
    <p:extLst>
      <p:ext uri="{BB962C8B-B14F-4D97-AF65-F5344CB8AC3E}">
        <p14:creationId xmlns:p14="http://schemas.microsoft.com/office/powerpoint/2010/main" val="1520337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Quote and imag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152196E5-15CA-15E3-1E10-32B3D19927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93DACDB8-C05A-C540-BF85-5FDDA3660A2E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2"/>
                </a:solidFill>
              </a:rPr>
              <a:t>‹#›</a:t>
            </a:fld>
            <a:endParaRPr lang="en-GB" sz="1200">
              <a:solidFill>
                <a:schemeClr val="accent2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B6C65A-583E-CC43-8A40-D9FE20EAC65C}"/>
              </a:ext>
            </a:extLst>
          </p:cNvPr>
          <p:cNvSpPr txBox="1"/>
          <p:nvPr userDrawn="1"/>
        </p:nvSpPr>
        <p:spPr>
          <a:xfrm>
            <a:off x="1963271" y="-1210235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5B6474B-ACF2-9D41-872B-7CB816A7A28A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t>‹#›</a:t>
            </a:fld>
            <a:endParaRPr lang="en-GB" sz="1200">
              <a:solidFill>
                <a:schemeClr val="accent6"/>
              </a:solidFill>
            </a:endParaRPr>
          </a:p>
        </p:txBody>
      </p:sp>
      <p:sp>
        <p:nvSpPr>
          <p:cNvPr id="6" name="Picture Placeholder 6">
            <a:extLst>
              <a:ext uri="{FF2B5EF4-FFF2-40B4-BE49-F238E27FC236}">
                <a16:creationId xmlns:a16="http://schemas.microsoft.com/office/drawing/2014/main" id="{652C93B3-5A12-5AAD-2ACF-93939EE7FBF5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/>
          </a:solidFill>
        </p:spPr>
        <p:txBody>
          <a:bodyPr tIns="2340000"/>
          <a:lstStyle>
            <a:lvl1pPr algn="ctr">
              <a:buNone/>
              <a:defRPr/>
            </a:lvl1pPr>
          </a:lstStyle>
          <a:p>
            <a:r>
              <a:rPr lang="en-GB"/>
              <a:t>Click on icon to insert image (including Alt Text)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B77551A3-9BAE-400C-B485-0F4ED3DB7306}"/>
              </a:ext>
            </a:extLst>
          </p:cNvPr>
          <p:cNvSpPr txBox="1"/>
          <p:nvPr userDrawn="1"/>
        </p:nvSpPr>
        <p:spPr>
          <a:xfrm>
            <a:off x="1245609" y="2349016"/>
            <a:ext cx="355272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/>
              <a:t>“Quote text here. Quote text here. Quote text here.”</a:t>
            </a:r>
          </a:p>
        </p:txBody>
      </p:sp>
    </p:spTree>
    <p:extLst>
      <p:ext uri="{BB962C8B-B14F-4D97-AF65-F5344CB8AC3E}">
        <p14:creationId xmlns:p14="http://schemas.microsoft.com/office/powerpoint/2010/main" val="3207788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and imag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3DACDB8-C05A-C540-BF85-5FDDA3660A2E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2"/>
                </a:solidFill>
              </a:rPr>
              <a:t>‹#›</a:t>
            </a:fld>
            <a:endParaRPr lang="en-GB" sz="1200">
              <a:solidFill>
                <a:schemeClr val="accent2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B6C65A-583E-CC43-8A40-D9FE20EAC65C}"/>
              </a:ext>
            </a:extLst>
          </p:cNvPr>
          <p:cNvSpPr txBox="1"/>
          <p:nvPr userDrawn="1"/>
        </p:nvSpPr>
        <p:spPr>
          <a:xfrm>
            <a:off x="1963271" y="-1210235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5B6474B-ACF2-9D41-872B-7CB816A7A28A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t>‹#›</a:t>
            </a:fld>
            <a:endParaRPr lang="en-GB" sz="1200">
              <a:solidFill>
                <a:schemeClr val="accent6"/>
              </a:solidFill>
            </a:endParaRPr>
          </a:p>
        </p:txBody>
      </p:sp>
      <p:sp>
        <p:nvSpPr>
          <p:cNvPr id="2" name="Picture Placeholder 6">
            <a:extLst>
              <a:ext uri="{FF2B5EF4-FFF2-40B4-BE49-F238E27FC236}">
                <a16:creationId xmlns:a16="http://schemas.microsoft.com/office/drawing/2014/main" id="{EA7B0BA1-E61A-5019-0AA4-5328CA2AB0E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/>
          </a:solidFill>
        </p:spPr>
        <p:txBody>
          <a:bodyPr tIns="2340000"/>
          <a:lstStyle>
            <a:lvl1pPr algn="ctr">
              <a:buNone/>
              <a:defRPr/>
            </a:lvl1pPr>
          </a:lstStyle>
          <a:p>
            <a:r>
              <a:rPr lang="en-GB"/>
              <a:t>Click on icon to insert image (including Alt Text)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EB4F947-0C85-DAF2-683C-40847EF7F07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72D8FDB-A40F-9C14-5A8C-BCBBA006B64D}"/>
              </a:ext>
            </a:extLst>
          </p:cNvPr>
          <p:cNvSpPr txBox="1"/>
          <p:nvPr userDrawn="1"/>
        </p:nvSpPr>
        <p:spPr>
          <a:xfrm>
            <a:off x="1245609" y="2349016"/>
            <a:ext cx="355272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/>
              <a:t>“Quote text here. Quote text here. Quote text here.”</a:t>
            </a:r>
          </a:p>
        </p:txBody>
      </p:sp>
    </p:spTree>
    <p:extLst>
      <p:ext uri="{BB962C8B-B14F-4D97-AF65-F5344CB8AC3E}">
        <p14:creationId xmlns:p14="http://schemas.microsoft.com/office/powerpoint/2010/main" val="21022135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Quote and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DE4EE10-8D4E-C85B-5620-784900182A4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93DACDB8-C05A-C540-BF85-5FDDA3660A2E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t>‹#›</a:t>
            </a:fld>
            <a:endParaRPr lang="en-GB" sz="1200">
              <a:solidFill>
                <a:schemeClr val="accent6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B6C65A-583E-CC43-8A40-D9FE20EAC65C}"/>
              </a:ext>
            </a:extLst>
          </p:cNvPr>
          <p:cNvSpPr txBox="1"/>
          <p:nvPr userDrawn="1"/>
        </p:nvSpPr>
        <p:spPr>
          <a:xfrm>
            <a:off x="1963271" y="-1210235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2" name="Picture Placeholder 6">
            <a:extLst>
              <a:ext uri="{FF2B5EF4-FFF2-40B4-BE49-F238E27FC236}">
                <a16:creationId xmlns:a16="http://schemas.microsoft.com/office/drawing/2014/main" id="{2C90ABAC-E435-5C65-A8FA-9E315CE9DE5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/>
          </a:solidFill>
        </p:spPr>
        <p:txBody>
          <a:bodyPr tIns="2340000"/>
          <a:lstStyle>
            <a:lvl1pPr algn="ctr">
              <a:buNone/>
              <a:defRPr/>
            </a:lvl1pPr>
          </a:lstStyle>
          <a:p>
            <a:r>
              <a:rPr lang="en-GB"/>
              <a:t>Click on icon to insert image (including Alt Text)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D43F37B1-1F8A-2CA4-9D19-C0E420FB42AE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337052" y="1673324"/>
            <a:ext cx="3461285" cy="65836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3600" b="1">
                <a:solidFill>
                  <a:schemeClr val="tx1"/>
                </a:solidFill>
              </a:defRPr>
            </a:lvl1pPr>
            <a:lvl2pPr marL="357188" indent="0">
              <a:buNone/>
              <a:defRPr>
                <a:solidFill>
                  <a:schemeClr val="tx1"/>
                </a:solidFill>
              </a:defRPr>
            </a:lvl2pPr>
            <a:lvl3pPr marL="714375" indent="0">
              <a:buNone/>
              <a:defRPr>
                <a:solidFill>
                  <a:schemeClr val="tx1"/>
                </a:solidFill>
              </a:defRPr>
            </a:lvl3pPr>
            <a:lvl4pPr marL="1081087" indent="0">
              <a:buNone/>
              <a:defRPr>
                <a:solidFill>
                  <a:schemeClr val="tx1"/>
                </a:solidFill>
              </a:defRPr>
            </a:lvl4pPr>
            <a:lvl5pPr marL="1438275" indent="0">
              <a:buNone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Heading label</a:t>
            </a:r>
          </a:p>
        </p:txBody>
      </p:sp>
    </p:spTree>
    <p:extLst>
      <p:ext uri="{BB962C8B-B14F-4D97-AF65-F5344CB8AC3E}">
        <p14:creationId xmlns:p14="http://schemas.microsoft.com/office/powerpoint/2010/main" val="29481369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7E117B-5EC4-2B21-53DC-6DB6BD6132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87A768-5607-5837-A37E-D660648D23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A4FD35-9C81-5309-45A2-BCA6B43D373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7043A81-7C0B-3435-70CB-89C24F5363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FFA36-FBB9-470A-A9BD-661A3914E69C}" type="datetimeFigureOut">
              <a:rPr lang="en-GB" smtClean="0"/>
              <a:t>18/07/2024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CFB429-6201-E548-4485-C51A3EBD81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87B64B-590D-E385-3C83-84D2172037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1FD78-9BA6-4D58-B554-8E123F1610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155789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Quote and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EDE4EE10-8D4E-C85B-5620-784900182A4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1" y="0"/>
            <a:ext cx="12191998" cy="685799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93DACDB8-C05A-C540-BF85-5FDDA3660A2E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t>‹#›</a:t>
            </a:fld>
            <a:endParaRPr lang="en-GB" sz="1200">
              <a:solidFill>
                <a:schemeClr val="accent6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B6C65A-583E-CC43-8A40-D9FE20EAC65C}"/>
              </a:ext>
            </a:extLst>
          </p:cNvPr>
          <p:cNvSpPr txBox="1"/>
          <p:nvPr userDrawn="1"/>
        </p:nvSpPr>
        <p:spPr>
          <a:xfrm>
            <a:off x="1963271" y="-1210235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2" name="Picture Placeholder 6">
            <a:extLst>
              <a:ext uri="{FF2B5EF4-FFF2-40B4-BE49-F238E27FC236}">
                <a16:creationId xmlns:a16="http://schemas.microsoft.com/office/drawing/2014/main" id="{2C90ABAC-E435-5C65-A8FA-9E315CE9DE5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/>
          </a:solidFill>
        </p:spPr>
        <p:txBody>
          <a:bodyPr tIns="2340000"/>
          <a:lstStyle>
            <a:lvl1pPr algn="ctr">
              <a:buNone/>
              <a:defRPr/>
            </a:lvl1pPr>
          </a:lstStyle>
          <a:p>
            <a:r>
              <a:rPr lang="en-GB"/>
              <a:t>Click on icon to insert image (including Alt Text)</a:t>
            </a:r>
          </a:p>
        </p:txBody>
      </p:sp>
      <p:sp>
        <p:nvSpPr>
          <p:cNvPr id="3" name="Text Placeholder 7">
            <a:extLst>
              <a:ext uri="{FF2B5EF4-FFF2-40B4-BE49-F238E27FC236}">
                <a16:creationId xmlns:a16="http://schemas.microsoft.com/office/drawing/2014/main" id="{BA16B251-D1BB-394C-319F-40E8F04D7FB9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1337052" y="1673324"/>
            <a:ext cx="3461285" cy="65836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3600" b="1">
                <a:solidFill>
                  <a:schemeClr val="tx1"/>
                </a:solidFill>
              </a:defRPr>
            </a:lvl1pPr>
            <a:lvl2pPr marL="357188" indent="0">
              <a:buNone/>
              <a:defRPr>
                <a:solidFill>
                  <a:schemeClr val="tx1"/>
                </a:solidFill>
              </a:defRPr>
            </a:lvl2pPr>
            <a:lvl3pPr marL="714375" indent="0">
              <a:buNone/>
              <a:defRPr>
                <a:solidFill>
                  <a:schemeClr val="tx1"/>
                </a:solidFill>
              </a:defRPr>
            </a:lvl3pPr>
            <a:lvl4pPr marL="1081087" indent="0">
              <a:buNone/>
              <a:defRPr>
                <a:solidFill>
                  <a:schemeClr val="tx1"/>
                </a:solidFill>
              </a:defRPr>
            </a:lvl4pPr>
            <a:lvl5pPr marL="1438275" indent="0">
              <a:buNone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Heading label</a:t>
            </a:r>
          </a:p>
        </p:txBody>
      </p:sp>
    </p:spTree>
    <p:extLst>
      <p:ext uri="{BB962C8B-B14F-4D97-AF65-F5344CB8AC3E}">
        <p14:creationId xmlns:p14="http://schemas.microsoft.com/office/powerpoint/2010/main" val="3630106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Quote and imag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152196E5-15CA-15E3-1E10-32B3D19927E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93DACDB8-C05A-C540-BF85-5FDDA3660A2E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2"/>
                </a:solidFill>
              </a:rPr>
              <a:t>‹#›</a:t>
            </a:fld>
            <a:endParaRPr lang="en-GB" sz="1200">
              <a:solidFill>
                <a:schemeClr val="accent2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B6C65A-583E-CC43-8A40-D9FE20EAC65C}"/>
              </a:ext>
            </a:extLst>
          </p:cNvPr>
          <p:cNvSpPr txBox="1"/>
          <p:nvPr userDrawn="1"/>
        </p:nvSpPr>
        <p:spPr>
          <a:xfrm>
            <a:off x="1963271" y="-1210235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5B6474B-ACF2-9D41-872B-7CB816A7A28A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t>‹#›</a:t>
            </a:fld>
            <a:endParaRPr lang="en-GB" sz="1200">
              <a:solidFill>
                <a:schemeClr val="accent6"/>
              </a:solidFill>
            </a:endParaRPr>
          </a:p>
        </p:txBody>
      </p:sp>
      <p:sp>
        <p:nvSpPr>
          <p:cNvPr id="6" name="Picture Placeholder 6">
            <a:extLst>
              <a:ext uri="{FF2B5EF4-FFF2-40B4-BE49-F238E27FC236}">
                <a16:creationId xmlns:a16="http://schemas.microsoft.com/office/drawing/2014/main" id="{652C93B3-5A12-5AAD-2ACF-93939EE7FBF5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/>
          </a:solidFill>
        </p:spPr>
        <p:txBody>
          <a:bodyPr tIns="2340000"/>
          <a:lstStyle>
            <a:lvl1pPr algn="ctr">
              <a:buNone/>
              <a:defRPr/>
            </a:lvl1pPr>
          </a:lstStyle>
          <a:p>
            <a:r>
              <a:rPr lang="en-GB"/>
              <a:t>Click on icon to insert image (including Alt Text)</a:t>
            </a:r>
          </a:p>
        </p:txBody>
      </p:sp>
    </p:spTree>
    <p:extLst>
      <p:ext uri="{BB962C8B-B14F-4D97-AF65-F5344CB8AC3E}">
        <p14:creationId xmlns:p14="http://schemas.microsoft.com/office/powerpoint/2010/main" val="35374323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Quote and image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3DACDB8-C05A-C540-BF85-5FDDA3660A2E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2"/>
                </a:solidFill>
              </a:rPr>
              <a:t>‹#›</a:t>
            </a:fld>
            <a:endParaRPr lang="en-GB" sz="1200">
              <a:solidFill>
                <a:schemeClr val="accent2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B6C65A-583E-CC43-8A40-D9FE20EAC65C}"/>
              </a:ext>
            </a:extLst>
          </p:cNvPr>
          <p:cNvSpPr txBox="1"/>
          <p:nvPr userDrawn="1"/>
        </p:nvSpPr>
        <p:spPr>
          <a:xfrm>
            <a:off x="1963271" y="-1210235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5B6474B-ACF2-9D41-872B-7CB816A7A28A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t>‹#›</a:t>
            </a:fld>
            <a:endParaRPr lang="en-GB" sz="1200">
              <a:solidFill>
                <a:schemeClr val="accent6"/>
              </a:solidFill>
            </a:endParaRPr>
          </a:p>
        </p:txBody>
      </p:sp>
      <p:sp>
        <p:nvSpPr>
          <p:cNvPr id="2" name="Picture Placeholder 6">
            <a:extLst>
              <a:ext uri="{FF2B5EF4-FFF2-40B4-BE49-F238E27FC236}">
                <a16:creationId xmlns:a16="http://schemas.microsoft.com/office/drawing/2014/main" id="{EA7B0BA1-E61A-5019-0AA4-5328CA2AB0E1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/>
          </a:solidFill>
        </p:spPr>
        <p:txBody>
          <a:bodyPr tIns="2340000"/>
          <a:lstStyle>
            <a:lvl1pPr algn="ctr">
              <a:buNone/>
              <a:defRPr/>
            </a:lvl1pPr>
          </a:lstStyle>
          <a:p>
            <a:r>
              <a:rPr lang="en-GB"/>
              <a:t>Click on icon to insert image (including Alt Text) 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CEB4F947-0C85-DAF2-683C-40847EF7F07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0012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Breaker Heading1-Blue-DarkBlue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ext&#10;&#10;Description automatically generated">
            <a:extLst>
              <a:ext uri="{FF2B5EF4-FFF2-40B4-BE49-F238E27FC236}">
                <a16:creationId xmlns:a16="http://schemas.microsoft.com/office/drawing/2014/main" id="{C30C3909-1482-1013-E118-A2CE0A1DD3D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10A3391-0472-724C-8E32-AA7421F01EE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82932" y="3564000"/>
            <a:ext cx="3890150" cy="89693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>
                <a:solidFill>
                  <a:schemeClr val="tx1"/>
                </a:solidFill>
              </a:defRPr>
            </a:lvl1pPr>
            <a:lvl2pPr marL="357188" indent="0">
              <a:buNone/>
              <a:defRPr/>
            </a:lvl2pPr>
            <a:lvl3pPr marL="714375" indent="0">
              <a:buNone/>
              <a:defRPr/>
            </a:lvl3pPr>
            <a:lvl4pPr marL="1081087" indent="0">
              <a:buNone/>
              <a:defRPr/>
            </a:lvl4pPr>
            <a:lvl5pPr marL="1438275" indent="0">
              <a:buNone/>
              <a:defRPr/>
            </a:lvl5pPr>
          </a:lstStyle>
          <a:p>
            <a:pPr lvl="0"/>
            <a:r>
              <a:rPr lang="en-GB"/>
              <a:t>Section subhead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686C9C2-DC55-7944-8ED5-BCEF416D53F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82932" y="2520000"/>
            <a:ext cx="6948488" cy="963612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6000" b="1">
                <a:solidFill>
                  <a:schemeClr val="tx1"/>
                </a:solidFill>
              </a:defRPr>
            </a:lvl1pPr>
            <a:lvl2pPr marL="357188" indent="0">
              <a:buNone/>
              <a:defRPr>
                <a:solidFill>
                  <a:schemeClr val="tx1"/>
                </a:solidFill>
              </a:defRPr>
            </a:lvl2pPr>
            <a:lvl3pPr marL="714375" indent="0">
              <a:buNone/>
              <a:defRPr>
                <a:solidFill>
                  <a:schemeClr val="tx1"/>
                </a:solidFill>
              </a:defRPr>
            </a:lvl3pPr>
            <a:lvl4pPr marL="1081087" indent="0">
              <a:buNone/>
              <a:defRPr>
                <a:solidFill>
                  <a:schemeClr val="tx1"/>
                </a:solidFill>
              </a:defRPr>
            </a:lvl4pPr>
            <a:lvl5pPr marL="1438275" indent="0">
              <a:buNone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Breaker heading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262997B-3AAD-0D48-95DC-60BECBF9FEF6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tx1"/>
                </a:solidFill>
              </a:rPr>
              <a:t>‹#›</a:t>
            </a:fld>
            <a:endParaRPr lang="en-GB" sz="12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55115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Breaker Heading1-Blue-DarkBlue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37092F3-915E-341D-8AD1-B8E398E9BFA4}"/>
              </a:ext>
            </a:extLst>
          </p:cNvPr>
          <p:cNvSpPr/>
          <p:nvPr userDrawn="1"/>
        </p:nvSpPr>
        <p:spPr>
          <a:xfrm>
            <a:off x="-14636" y="-34893"/>
            <a:ext cx="12206636" cy="6872615"/>
          </a:xfrm>
          <a:prstGeom prst="rect">
            <a:avLst/>
          </a:prstGeom>
          <a:solidFill>
            <a:srgbClr val="F6F8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6" name="Picture 5" descr="Chart&#10;&#10;Description automatically generated with medium confidence">
            <a:extLst>
              <a:ext uri="{FF2B5EF4-FFF2-40B4-BE49-F238E27FC236}">
                <a16:creationId xmlns:a16="http://schemas.microsoft.com/office/drawing/2014/main" id="{0AF6C2AD-0E53-2A94-6EDF-C2BC1C35E66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216747" y="-121920"/>
            <a:ext cx="12408747" cy="6979920"/>
          </a:xfrm>
          <a:prstGeom prst="rect">
            <a:avLst/>
          </a:prstGeom>
        </p:spPr>
      </p:pic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10A3391-0472-724C-8E32-AA7421F01EE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612000" y="3903218"/>
            <a:ext cx="3890150" cy="89693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>
                <a:solidFill>
                  <a:schemeClr val="tx1"/>
                </a:solidFill>
              </a:defRPr>
            </a:lvl1pPr>
            <a:lvl2pPr marL="357188" indent="0">
              <a:buNone/>
              <a:defRPr/>
            </a:lvl2pPr>
            <a:lvl3pPr marL="714375" indent="0">
              <a:buNone/>
              <a:defRPr/>
            </a:lvl3pPr>
            <a:lvl4pPr marL="1081087" indent="0">
              <a:buNone/>
              <a:defRPr/>
            </a:lvl4pPr>
            <a:lvl5pPr marL="1438275" indent="0">
              <a:buNone/>
              <a:defRPr/>
            </a:lvl5pPr>
          </a:lstStyle>
          <a:p>
            <a:pPr lvl="0"/>
            <a:r>
              <a:rPr lang="en-GB"/>
              <a:t>Section subhead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686C9C2-DC55-7944-8ED5-BCEF416D53F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612000" y="1917290"/>
            <a:ext cx="5685561" cy="1566322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6000" b="1">
                <a:solidFill>
                  <a:schemeClr val="tx1"/>
                </a:solidFill>
              </a:defRPr>
            </a:lvl1pPr>
            <a:lvl2pPr marL="357188" indent="0">
              <a:buNone/>
              <a:defRPr>
                <a:solidFill>
                  <a:schemeClr val="tx1"/>
                </a:solidFill>
              </a:defRPr>
            </a:lvl2pPr>
            <a:lvl3pPr marL="714375" indent="0">
              <a:buNone/>
              <a:defRPr>
                <a:solidFill>
                  <a:schemeClr val="tx1"/>
                </a:solidFill>
              </a:defRPr>
            </a:lvl3pPr>
            <a:lvl4pPr marL="1081087" indent="0">
              <a:buNone/>
              <a:defRPr>
                <a:solidFill>
                  <a:schemeClr val="tx1"/>
                </a:solidFill>
              </a:defRPr>
            </a:lvl4pPr>
            <a:lvl5pPr marL="1438275" indent="0">
              <a:buNone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Breaker heading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262997B-3AAD-0D48-95DC-60BECBF9FEF6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tx1"/>
                </a:solidFill>
              </a:rPr>
              <a:t>‹#›</a:t>
            </a:fld>
            <a:endParaRPr lang="en-GB" sz="12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42291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Breaker Heading1-Blue-DarkBlue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27C9A4BA-CD7C-BF8C-6221-BCB58BC96EC4}"/>
              </a:ext>
            </a:extLst>
          </p:cNvPr>
          <p:cNvSpPr/>
          <p:nvPr userDrawn="1"/>
        </p:nvSpPr>
        <p:spPr>
          <a:xfrm>
            <a:off x="-14636" y="-34893"/>
            <a:ext cx="12206636" cy="6872615"/>
          </a:xfrm>
          <a:prstGeom prst="rect">
            <a:avLst/>
          </a:prstGeom>
          <a:solidFill>
            <a:srgbClr val="F6F8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9" name="Picture 8" descr="A picture containing icon&#10;&#10;Description automatically generated">
            <a:extLst>
              <a:ext uri="{FF2B5EF4-FFF2-40B4-BE49-F238E27FC236}">
                <a16:creationId xmlns:a16="http://schemas.microsoft.com/office/drawing/2014/main" id="{2D07C2D6-AB1B-B84B-BC13-7D79E8BCFCF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52265" y="-122410"/>
            <a:ext cx="12499929" cy="7031210"/>
          </a:xfrm>
          <a:prstGeom prst="rect">
            <a:avLst/>
          </a:prstGeom>
        </p:spPr>
      </p:pic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10A3391-0472-724C-8E32-AA7421F01EE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91916" y="3903218"/>
            <a:ext cx="3890150" cy="89693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>
                <a:solidFill>
                  <a:schemeClr val="tx1"/>
                </a:solidFill>
              </a:defRPr>
            </a:lvl1pPr>
            <a:lvl2pPr marL="357188" indent="0">
              <a:buNone/>
              <a:defRPr/>
            </a:lvl2pPr>
            <a:lvl3pPr marL="714375" indent="0">
              <a:buNone/>
              <a:defRPr/>
            </a:lvl3pPr>
            <a:lvl4pPr marL="1081087" indent="0">
              <a:buNone/>
              <a:defRPr/>
            </a:lvl4pPr>
            <a:lvl5pPr marL="1438275" indent="0">
              <a:buNone/>
              <a:defRPr/>
            </a:lvl5pPr>
          </a:lstStyle>
          <a:p>
            <a:pPr lvl="0"/>
            <a:r>
              <a:rPr lang="en-GB"/>
              <a:t>Section subhead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686C9C2-DC55-7944-8ED5-BCEF416D53F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91916" y="1917290"/>
            <a:ext cx="5685561" cy="1566322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6000" b="1">
                <a:solidFill>
                  <a:schemeClr val="tx1"/>
                </a:solidFill>
              </a:defRPr>
            </a:lvl1pPr>
            <a:lvl2pPr marL="357188" indent="0">
              <a:buNone/>
              <a:defRPr>
                <a:solidFill>
                  <a:schemeClr val="tx1"/>
                </a:solidFill>
              </a:defRPr>
            </a:lvl2pPr>
            <a:lvl3pPr marL="714375" indent="0">
              <a:buNone/>
              <a:defRPr>
                <a:solidFill>
                  <a:schemeClr val="tx1"/>
                </a:solidFill>
              </a:defRPr>
            </a:lvl3pPr>
            <a:lvl4pPr marL="1081087" indent="0">
              <a:buNone/>
              <a:defRPr>
                <a:solidFill>
                  <a:schemeClr val="tx1"/>
                </a:solidFill>
              </a:defRPr>
            </a:lvl4pPr>
            <a:lvl5pPr marL="1438275" indent="0">
              <a:buNone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Breaker heading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262997B-3AAD-0D48-95DC-60BECBF9FEF6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tx1"/>
                </a:solidFill>
              </a:rPr>
              <a:t>‹#›</a:t>
            </a:fld>
            <a:endParaRPr lang="en-GB" sz="12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9859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Breaker Heading1-Blue-DarkBlue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Icon&#10;&#10;Description automatically generated">
            <a:extLst>
              <a:ext uri="{FF2B5EF4-FFF2-40B4-BE49-F238E27FC236}">
                <a16:creationId xmlns:a16="http://schemas.microsoft.com/office/drawing/2014/main" id="{268FFC32-6059-0DED-CEB1-02D4D3CCBC8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810A3391-0472-724C-8E32-AA7421F01EEF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54598" y="3903218"/>
            <a:ext cx="3890150" cy="89693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>
                <a:solidFill>
                  <a:schemeClr val="tx1"/>
                </a:solidFill>
              </a:defRPr>
            </a:lvl1pPr>
            <a:lvl2pPr marL="357188" indent="0">
              <a:buNone/>
              <a:defRPr/>
            </a:lvl2pPr>
            <a:lvl3pPr marL="714375" indent="0">
              <a:buNone/>
              <a:defRPr/>
            </a:lvl3pPr>
            <a:lvl4pPr marL="1081087" indent="0">
              <a:buNone/>
              <a:defRPr/>
            </a:lvl4pPr>
            <a:lvl5pPr marL="1438275" indent="0">
              <a:buNone/>
              <a:defRPr/>
            </a:lvl5pPr>
          </a:lstStyle>
          <a:p>
            <a:pPr lvl="0"/>
            <a:r>
              <a:rPr lang="en-GB"/>
              <a:t>Section subhead</a:t>
            </a: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1686C9C2-DC55-7944-8ED5-BCEF416D53F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54598" y="1917290"/>
            <a:ext cx="5685561" cy="1566322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6000" b="1">
                <a:solidFill>
                  <a:schemeClr val="tx1"/>
                </a:solidFill>
              </a:defRPr>
            </a:lvl1pPr>
            <a:lvl2pPr marL="357188" indent="0">
              <a:buNone/>
              <a:defRPr>
                <a:solidFill>
                  <a:schemeClr val="tx1"/>
                </a:solidFill>
              </a:defRPr>
            </a:lvl2pPr>
            <a:lvl3pPr marL="714375" indent="0">
              <a:buNone/>
              <a:defRPr>
                <a:solidFill>
                  <a:schemeClr val="tx1"/>
                </a:solidFill>
              </a:defRPr>
            </a:lvl3pPr>
            <a:lvl4pPr marL="1081087" indent="0">
              <a:buNone/>
              <a:defRPr>
                <a:solidFill>
                  <a:schemeClr val="tx1"/>
                </a:solidFill>
              </a:defRPr>
            </a:lvl4pPr>
            <a:lvl5pPr marL="1438275" indent="0">
              <a:buNone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Breaker heading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262997B-3AAD-0D48-95DC-60BECBF9FEF6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tx1"/>
                </a:solidFill>
              </a:rPr>
              <a:t>‹#›</a:t>
            </a:fld>
            <a:endParaRPr lang="en-GB" sz="12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13168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Headline slide with image 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6">
            <a:extLst>
              <a:ext uri="{FF2B5EF4-FFF2-40B4-BE49-F238E27FC236}">
                <a16:creationId xmlns:a16="http://schemas.microsoft.com/office/drawing/2014/main" id="{1EF456E7-F404-A541-B6E9-27C1B10EC600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tx2"/>
          </a:solidFill>
        </p:spPr>
        <p:txBody>
          <a:bodyPr tIns="2340000"/>
          <a:lstStyle>
            <a:lvl1pPr algn="ctr">
              <a:buNone/>
              <a:defRPr/>
            </a:lvl1pPr>
          </a:lstStyle>
          <a:p>
            <a:r>
              <a:rPr lang="en-GB"/>
              <a:t>Click on icon to insert image (including Alt Text)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2C3761D-E146-5B7A-CD68-6CC98EA19A5F}"/>
              </a:ext>
            </a:extLst>
          </p:cNvPr>
          <p:cNvSpPr/>
          <p:nvPr userDrawn="1"/>
        </p:nvSpPr>
        <p:spPr>
          <a:xfrm>
            <a:off x="0" y="0"/>
            <a:ext cx="6096000" cy="6872615"/>
          </a:xfrm>
          <a:prstGeom prst="rect">
            <a:avLst/>
          </a:prstGeom>
          <a:solidFill>
            <a:srgbClr val="F6F8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0784B1-AA1E-DC4B-BEB4-EC05249AFE00}"/>
              </a:ext>
            </a:extLst>
          </p:cNvPr>
          <p:cNvSpPr txBox="1"/>
          <p:nvPr userDrawn="1"/>
        </p:nvSpPr>
        <p:spPr>
          <a:xfrm>
            <a:off x="4700954" y="4232031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42CCDA4-D437-6B48-8BBD-CAC30F281160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tx1"/>
                </a:solidFill>
              </a:rPr>
              <a:pPr algn="r"/>
              <a:t>‹#›</a:t>
            </a:fld>
            <a:endParaRPr lang="en-GB" sz="1200">
              <a:solidFill>
                <a:schemeClr val="tx1"/>
              </a:solidFill>
            </a:endParaRPr>
          </a:p>
        </p:txBody>
      </p:sp>
      <p:sp>
        <p:nvSpPr>
          <p:cNvPr id="5" name="Text Placeholder 6">
            <a:extLst>
              <a:ext uri="{FF2B5EF4-FFF2-40B4-BE49-F238E27FC236}">
                <a16:creationId xmlns:a16="http://schemas.microsoft.com/office/drawing/2014/main" id="{50355A0D-4235-0CF1-A976-C33D8CCCBFCD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891916" y="3903218"/>
            <a:ext cx="3890150" cy="896938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>
                <a:solidFill>
                  <a:schemeClr val="tx1"/>
                </a:solidFill>
              </a:defRPr>
            </a:lvl1pPr>
            <a:lvl2pPr marL="357188" indent="0">
              <a:buNone/>
              <a:defRPr/>
            </a:lvl2pPr>
            <a:lvl3pPr marL="714375" indent="0">
              <a:buNone/>
              <a:defRPr/>
            </a:lvl3pPr>
            <a:lvl4pPr marL="1081087" indent="0">
              <a:buNone/>
              <a:defRPr/>
            </a:lvl4pPr>
            <a:lvl5pPr marL="1438275" indent="0">
              <a:buNone/>
              <a:defRPr/>
            </a:lvl5pPr>
          </a:lstStyle>
          <a:p>
            <a:pPr lvl="0"/>
            <a:r>
              <a:rPr lang="en-GB"/>
              <a:t>Section subhead</a:t>
            </a:r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5B6F326D-0ECB-4952-2659-CD172919865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891916" y="1917290"/>
            <a:ext cx="5685561" cy="1566322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6000" b="1">
                <a:solidFill>
                  <a:schemeClr val="tx1"/>
                </a:solidFill>
              </a:defRPr>
            </a:lvl1pPr>
            <a:lvl2pPr marL="357188" indent="0">
              <a:buNone/>
              <a:defRPr>
                <a:solidFill>
                  <a:schemeClr val="tx1"/>
                </a:solidFill>
              </a:defRPr>
            </a:lvl2pPr>
            <a:lvl3pPr marL="714375" indent="0">
              <a:buNone/>
              <a:defRPr>
                <a:solidFill>
                  <a:schemeClr val="tx1"/>
                </a:solidFill>
              </a:defRPr>
            </a:lvl3pPr>
            <a:lvl4pPr marL="1081087" indent="0">
              <a:buNone/>
              <a:defRPr>
                <a:solidFill>
                  <a:schemeClr val="tx1"/>
                </a:solidFill>
              </a:defRPr>
            </a:lvl4pPr>
            <a:lvl5pPr marL="1438275" indent="0">
              <a:buNone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Breaker heading</a:t>
            </a:r>
          </a:p>
        </p:txBody>
      </p:sp>
    </p:spTree>
    <p:extLst>
      <p:ext uri="{BB962C8B-B14F-4D97-AF65-F5344CB8AC3E}">
        <p14:creationId xmlns:p14="http://schemas.microsoft.com/office/powerpoint/2010/main" val="2163288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ACCESSI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9D383FB-0467-4241-BEF0-D636E886723B}"/>
              </a:ext>
            </a:extLst>
          </p:cNvPr>
          <p:cNvCxnSpPr/>
          <p:nvPr userDrawn="1"/>
        </p:nvCxnSpPr>
        <p:spPr>
          <a:xfrm>
            <a:off x="5715926" y="2605852"/>
            <a:ext cx="86510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93DACDB8-C05A-C540-BF85-5FDDA3660A2E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2"/>
                </a:solidFill>
              </a:rPr>
              <a:t>‹#›</a:t>
            </a:fld>
            <a:endParaRPr lang="en-GB" sz="1200">
              <a:solidFill>
                <a:schemeClr val="accent2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390E57B-AF19-8642-9E47-AF887F52887B}"/>
              </a:ext>
            </a:extLst>
          </p:cNvPr>
          <p:cNvSpPr txBox="1"/>
          <p:nvPr userDrawn="1"/>
        </p:nvSpPr>
        <p:spPr>
          <a:xfrm>
            <a:off x="5610770" y="2808746"/>
            <a:ext cx="4343734" cy="2608032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rgbClr val="005EB8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3600" b="1" i="0" u="none" strike="noStrike" kern="1200" cap="none" spc="2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Thank You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rgbClr val="005EB8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400" b="1" i="0" u="none" strike="noStrike" kern="1200" cap="none" spc="2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	@</a:t>
            </a:r>
            <a:r>
              <a:rPr kumimoji="0" lang="en-GB" sz="2400" b="1" i="0" u="none" strike="noStrike" kern="1200" cap="none" spc="20" normalizeH="0" baseline="0" noProof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nhsengland</a:t>
            </a:r>
            <a:endParaRPr kumimoji="0" lang="en-GB" sz="2400" b="1" i="0" u="none" strike="noStrike" kern="1200" cap="none" spc="2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rgbClr val="005EB8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400" b="1" i="0" u="none" strike="noStrike" kern="1200" cap="none" spc="2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	company/</a:t>
            </a:r>
            <a:r>
              <a:rPr kumimoji="0" lang="en-GB" sz="2400" b="1" i="0" u="none" strike="noStrike" kern="1200" cap="none" spc="20" normalizeH="0" baseline="0" noProof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nhsengland</a:t>
            </a:r>
            <a:endParaRPr kumimoji="0" lang="en-GB" sz="2400" b="1" i="0" u="none" strike="noStrike" kern="1200" cap="none" spc="2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rgbClr val="005EB8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400" b="1" i="0" u="none" strike="noStrike" kern="1200" cap="none" spc="2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GB" sz="2400" b="1" i="0" u="none" strike="noStrike" kern="1200" cap="none" spc="20" normalizeH="0" baseline="0" noProof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england.nhs.uk</a:t>
            </a:r>
            <a:endParaRPr lang="en-GB" sz="2400" b="1">
              <a:solidFill>
                <a:schemeClr val="tx1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C1B65D7-2EE6-F44F-85AA-7C93787926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872040" y="3665234"/>
            <a:ext cx="390144" cy="39014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2843EE8-F6F8-9D40-92C1-94FB4DCF14B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5885396" y="4266369"/>
            <a:ext cx="390144" cy="390144"/>
          </a:xfrm>
          <a:prstGeom prst="rect">
            <a:avLst/>
          </a:prstGeom>
        </p:spPr>
      </p:pic>
      <p:pic>
        <p:nvPicPr>
          <p:cNvPr id="72" name="Picture 96">
            <a:extLst>
              <a:ext uri="{FF2B5EF4-FFF2-40B4-BE49-F238E27FC236}">
                <a16:creationId xmlns:a16="http://schemas.microsoft.com/office/drawing/2014/main" id="{664BA24D-FA8C-EE4D-A2DC-491BF11D6FA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/>
        </p:blipFill>
        <p:spPr>
          <a:xfrm>
            <a:off x="5767074" y="4806522"/>
            <a:ext cx="600075" cy="600075"/>
          </a:xfrm>
          <a:prstGeom prst="rect">
            <a:avLst/>
          </a:prstGeom>
        </p:spPr>
      </p:pic>
      <p:pic>
        <p:nvPicPr>
          <p:cNvPr id="6" name="Picture 5" descr="Icon&#10;&#10;Description automatically generated">
            <a:extLst>
              <a:ext uri="{FF2B5EF4-FFF2-40B4-BE49-F238E27FC236}">
                <a16:creationId xmlns:a16="http://schemas.microsoft.com/office/drawing/2014/main" id="{76D92FD5-08EA-6BC8-29BC-BCF5EEFE18AA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 rot="5400000">
            <a:off x="-2509143" y="-71523"/>
            <a:ext cx="10768951" cy="76162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35565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End Slide ACCESSI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F9D383FB-0467-4241-BEF0-D636E886723B}"/>
              </a:ext>
            </a:extLst>
          </p:cNvPr>
          <p:cNvCxnSpPr/>
          <p:nvPr userDrawn="1"/>
        </p:nvCxnSpPr>
        <p:spPr>
          <a:xfrm>
            <a:off x="5715926" y="2605852"/>
            <a:ext cx="865108" cy="0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>
            <a:extLst>
              <a:ext uri="{FF2B5EF4-FFF2-40B4-BE49-F238E27FC236}">
                <a16:creationId xmlns:a16="http://schemas.microsoft.com/office/drawing/2014/main" id="{93DACDB8-C05A-C540-BF85-5FDDA3660A2E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2"/>
                </a:solidFill>
              </a:rPr>
              <a:t>‹#›</a:t>
            </a:fld>
            <a:endParaRPr lang="en-GB" sz="1200">
              <a:solidFill>
                <a:schemeClr val="accent2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390E57B-AF19-8642-9E47-AF887F52887B}"/>
              </a:ext>
            </a:extLst>
          </p:cNvPr>
          <p:cNvSpPr txBox="1"/>
          <p:nvPr userDrawn="1"/>
        </p:nvSpPr>
        <p:spPr>
          <a:xfrm>
            <a:off x="5610770" y="2808746"/>
            <a:ext cx="4343734" cy="2608032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2400"/>
              </a:spcAft>
              <a:buClr>
                <a:srgbClr val="005EB8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3600" b="1" i="0" u="none" strike="noStrike" kern="1200" cap="none" spc="2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Thank You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rgbClr val="005EB8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400" b="1" i="0" u="none" strike="noStrike" kern="1200" cap="none" spc="2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	@</a:t>
            </a:r>
            <a:r>
              <a:rPr kumimoji="0" lang="en-GB" sz="2400" b="1" i="0" u="none" strike="noStrike" kern="1200" cap="none" spc="20" normalizeH="0" baseline="0" noProof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nhsengland</a:t>
            </a:r>
            <a:endParaRPr kumimoji="0" lang="en-GB" sz="2400" b="1" i="0" u="none" strike="noStrike" kern="1200" cap="none" spc="2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rgbClr val="005EB8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400" b="1" i="0" u="none" strike="noStrike" kern="1200" cap="none" spc="2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	company/</a:t>
            </a:r>
            <a:r>
              <a:rPr kumimoji="0" lang="en-GB" sz="2400" b="1" i="0" u="none" strike="noStrike" kern="1200" cap="none" spc="20" normalizeH="0" baseline="0" noProof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nhsengland</a:t>
            </a:r>
            <a:endParaRPr kumimoji="0" lang="en-GB" sz="2400" b="1" i="0" u="none" strike="noStrike" kern="1200" cap="none" spc="2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  <a:buClr>
                <a:srgbClr val="005EB8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400" b="1" i="0" u="none" strike="noStrike" kern="1200" cap="none" spc="2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	</a:t>
            </a:r>
            <a:r>
              <a:rPr kumimoji="0" lang="en-GB" sz="2400" b="1" i="0" u="none" strike="noStrike" kern="1200" cap="none" spc="20" normalizeH="0" baseline="0" noProof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england.nhs.uk</a:t>
            </a:r>
            <a:endParaRPr lang="en-GB" sz="2400" b="1">
              <a:solidFill>
                <a:schemeClr val="tx1"/>
              </a:solidFill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C1B65D7-2EE6-F44F-85AA-7C93787926C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872040" y="3665234"/>
            <a:ext cx="390144" cy="390144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F2843EE8-F6F8-9D40-92C1-94FB4DCF14B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rcRect/>
          <a:stretch/>
        </p:blipFill>
        <p:spPr>
          <a:xfrm>
            <a:off x="5885396" y="4266369"/>
            <a:ext cx="390144" cy="390144"/>
          </a:xfrm>
          <a:prstGeom prst="rect">
            <a:avLst/>
          </a:prstGeom>
        </p:spPr>
      </p:pic>
      <p:pic>
        <p:nvPicPr>
          <p:cNvPr id="72" name="Picture 96">
            <a:extLst>
              <a:ext uri="{FF2B5EF4-FFF2-40B4-BE49-F238E27FC236}">
                <a16:creationId xmlns:a16="http://schemas.microsoft.com/office/drawing/2014/main" id="{664BA24D-FA8C-EE4D-A2DC-491BF11D6FA6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rcRect/>
          <a:stretch/>
        </p:blipFill>
        <p:spPr>
          <a:xfrm>
            <a:off x="5767074" y="4806522"/>
            <a:ext cx="600075" cy="600075"/>
          </a:xfrm>
          <a:prstGeom prst="rect">
            <a:avLst/>
          </a:prstGeom>
        </p:spPr>
      </p:pic>
      <p:pic>
        <p:nvPicPr>
          <p:cNvPr id="3" name="Picture 2" descr="Logo&#10;&#10;Description automatically generated">
            <a:extLst>
              <a:ext uri="{FF2B5EF4-FFF2-40B4-BE49-F238E27FC236}">
                <a16:creationId xmlns:a16="http://schemas.microsoft.com/office/drawing/2014/main" id="{077C56A3-4FFE-73CF-6F7F-1F451E5B3F1E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10551045" y="364425"/>
            <a:ext cx="1208955" cy="979789"/>
          </a:xfrm>
          <a:prstGeom prst="rect">
            <a:avLst/>
          </a:prstGeom>
        </p:spPr>
      </p:pic>
      <p:pic>
        <p:nvPicPr>
          <p:cNvPr id="6" name="Picture 5" descr="Icon&#10;&#10;Description automatically generated">
            <a:extLst>
              <a:ext uri="{FF2B5EF4-FFF2-40B4-BE49-F238E27FC236}">
                <a16:creationId xmlns:a16="http://schemas.microsoft.com/office/drawing/2014/main" id="{76D92FD5-08EA-6BC8-29BC-BCF5EEFE18AA}"/>
              </a:ext>
            </a:extLst>
          </p:cNvPr>
          <p:cNvPicPr>
            <a:picLocks noChangeAspect="1"/>
          </p:cNvPicPr>
          <p:nvPr userDrawn="1"/>
        </p:nvPicPr>
        <p:blipFill>
          <a:blip r:embed="rId9"/>
          <a:stretch>
            <a:fillRect/>
          </a:stretch>
        </p:blipFill>
        <p:spPr>
          <a:xfrm rot="5400000">
            <a:off x="-2509143" y="-71523"/>
            <a:ext cx="10768951" cy="76162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085199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4D4E33-5CD2-0BA4-EDDC-E6EC63811A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76B09C8-F742-CAAF-7829-F80F5EFF31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679519-4219-A454-B6DD-8B536D236F5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FC8B364-BE58-F253-30D4-77FCF42BF4C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811BAA6-ACE4-E966-A427-D002A589E6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12DE8A1-19B0-A58E-25B6-C036C0D05C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FFA36-FBB9-470A-A9BD-661A3914E69C}" type="datetimeFigureOut">
              <a:rPr lang="en-GB" smtClean="0"/>
              <a:t>18/07/2024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D040AF6-B9FF-D390-7352-695674FEBA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5D45CE4-EF99-74FA-FCF3-EF95D26BA5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1FD78-9BA6-4D58-B554-8E123F1610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1476748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Data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23763076-72CB-117E-F240-98C1D1050D3E}"/>
              </a:ext>
            </a:extLst>
          </p:cNvPr>
          <p:cNvSpPr/>
          <p:nvPr userDrawn="1"/>
        </p:nvSpPr>
        <p:spPr>
          <a:xfrm>
            <a:off x="0" y="0"/>
            <a:ext cx="12206636" cy="6872615"/>
          </a:xfrm>
          <a:prstGeom prst="rect">
            <a:avLst/>
          </a:prstGeom>
          <a:solidFill>
            <a:srgbClr val="F6F8F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32000" y="310075"/>
            <a:ext cx="11404154" cy="426721"/>
          </a:xfrm>
          <a:prstGeom prst="rect">
            <a:avLst/>
          </a:prstGeom>
        </p:spPr>
        <p:txBody>
          <a:bodyPr lIns="0" tIns="0" rIns="0" bIns="0" anchor="t">
            <a:normAutofit/>
          </a:bodyPr>
          <a:lstStyle>
            <a:lvl1pPr>
              <a:defRPr sz="2400" b="1">
                <a:solidFill>
                  <a:schemeClr val="tx1"/>
                </a:solidFill>
              </a:defRPr>
            </a:lvl1pPr>
          </a:lstStyle>
          <a:p>
            <a:r>
              <a:rPr lang="en-GB"/>
              <a:t>Heading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0784B1-AA1E-DC4B-BEB4-EC05249AFE00}"/>
              </a:ext>
            </a:extLst>
          </p:cNvPr>
          <p:cNvSpPr txBox="1"/>
          <p:nvPr userDrawn="1"/>
        </p:nvSpPr>
        <p:spPr>
          <a:xfrm>
            <a:off x="4700954" y="4232031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F8B4B32-B7B7-DB40-9D0C-2D4D8414C6EC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t>‹#›</a:t>
            </a:fld>
            <a:endParaRPr lang="en-GB" sz="1200">
              <a:solidFill>
                <a:schemeClr val="accent6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7C3715D-C90E-7C4B-B312-C707773A39DD}"/>
              </a:ext>
            </a:extLst>
          </p:cNvPr>
          <p:cNvSpPr txBox="1"/>
          <p:nvPr userDrawn="1"/>
        </p:nvSpPr>
        <p:spPr>
          <a:xfrm>
            <a:off x="2232561" y="3170712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137E920E-FCD4-834F-9787-A19C03BDF9AE}"/>
              </a:ext>
            </a:extLst>
          </p:cNvPr>
          <p:cNvCxnSpPr>
            <a:cxnSpLocks/>
          </p:cNvCxnSpPr>
          <p:nvPr userDrawn="1"/>
        </p:nvCxnSpPr>
        <p:spPr>
          <a:xfrm>
            <a:off x="432000" y="6336000"/>
            <a:ext cx="11376000" cy="0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5" name="Picture 4">
            <a:extLst>
              <a:ext uri="{FF2B5EF4-FFF2-40B4-BE49-F238E27FC236}">
                <a16:creationId xmlns:a16="http://schemas.microsoft.com/office/drawing/2014/main" id="{E055424E-84DC-71BA-CBB2-BE0007D93CE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 rot="10800000">
            <a:off x="9220370" y="244040"/>
            <a:ext cx="3064672" cy="187960"/>
          </a:xfrm>
          <a:prstGeom prst="rect">
            <a:avLst/>
          </a:prstGeom>
        </p:spPr>
      </p:pic>
      <p:sp>
        <p:nvSpPr>
          <p:cNvPr id="3" name="Text Placeholder 7">
            <a:extLst>
              <a:ext uri="{FF2B5EF4-FFF2-40B4-BE49-F238E27FC236}">
                <a16:creationId xmlns:a16="http://schemas.microsoft.com/office/drawing/2014/main" id="{FB2922A9-9C8F-43B1-7D0A-0C7761EE45F2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32001" y="767200"/>
            <a:ext cx="11012644" cy="57792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lnSpc>
                <a:spcPts val="2200"/>
              </a:lnSpc>
              <a:spcBef>
                <a:spcPts val="0"/>
              </a:spcBef>
              <a:spcAft>
                <a:spcPts val="900"/>
              </a:spcAft>
              <a:buClr>
                <a:schemeClr val="tx1"/>
              </a:buClr>
              <a:buNone/>
              <a:defRPr sz="1800" b="1">
                <a:solidFill>
                  <a:schemeClr val="accent6"/>
                </a:solidFill>
              </a:defRPr>
            </a:lvl1pPr>
            <a:lvl2pPr marL="357188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2pPr>
            <a:lvl3pPr marL="7143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3pPr>
            <a:lvl4pPr marL="1081087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4pPr>
            <a:lvl5pPr marL="1438275" indent="0">
              <a:buClr>
                <a:schemeClr val="tx1"/>
              </a:buClr>
              <a:buNone/>
              <a:defRPr sz="18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Subhead if needed</a:t>
            </a:r>
          </a:p>
        </p:txBody>
      </p:sp>
    </p:spTree>
    <p:extLst>
      <p:ext uri="{BB962C8B-B14F-4D97-AF65-F5344CB8AC3E}">
        <p14:creationId xmlns:p14="http://schemas.microsoft.com/office/powerpoint/2010/main" val="7312174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Headline and image with head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BB6C65A-583E-CC43-8A40-D9FE20EAC65C}"/>
              </a:ext>
            </a:extLst>
          </p:cNvPr>
          <p:cNvSpPr txBox="1"/>
          <p:nvPr userDrawn="1"/>
        </p:nvSpPr>
        <p:spPr>
          <a:xfrm>
            <a:off x="1963271" y="-1210235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064594D-0CD6-A139-E2D8-E53C4649CB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E38F312-7674-937E-643A-324CAAFFDC6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-86994" y="226325"/>
            <a:ext cx="3064672" cy="187960"/>
          </a:xfrm>
          <a:prstGeom prst="rect">
            <a:avLst/>
          </a:prstGeom>
        </p:spPr>
      </p:pic>
      <p:cxnSp>
        <p:nvCxnSpPr>
          <p:cNvPr id="4" name="Straight Connector 3">
            <a:extLst>
              <a:ext uri="{FF2B5EF4-FFF2-40B4-BE49-F238E27FC236}">
                <a16:creationId xmlns:a16="http://schemas.microsoft.com/office/drawing/2014/main" id="{DE7E9EC2-8F1A-C54E-09A7-969D6F29ABC8}"/>
              </a:ext>
            </a:extLst>
          </p:cNvPr>
          <p:cNvCxnSpPr>
            <a:cxnSpLocks/>
          </p:cNvCxnSpPr>
          <p:nvPr userDrawn="1"/>
        </p:nvCxnSpPr>
        <p:spPr>
          <a:xfrm>
            <a:off x="432000" y="6336000"/>
            <a:ext cx="11376000" cy="0"/>
          </a:xfrm>
          <a:prstGeom prst="line">
            <a:avLst/>
          </a:prstGeom>
          <a:ln w="63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61727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Headline and image with header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7BB6C65A-583E-CC43-8A40-D9FE20EAC65C}"/>
              </a:ext>
            </a:extLst>
          </p:cNvPr>
          <p:cNvSpPr txBox="1"/>
          <p:nvPr userDrawn="1"/>
        </p:nvSpPr>
        <p:spPr>
          <a:xfrm>
            <a:off x="1963271" y="-1210235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2" name="Arrow: Pentagon 1">
            <a:extLst>
              <a:ext uri="{FF2B5EF4-FFF2-40B4-BE49-F238E27FC236}">
                <a16:creationId xmlns:a16="http://schemas.microsoft.com/office/drawing/2014/main" id="{69CF9639-6F3C-8DE1-B24B-D054A1FE1D9D}"/>
              </a:ext>
            </a:extLst>
          </p:cNvPr>
          <p:cNvSpPr>
            <a:spLocks/>
          </p:cNvSpPr>
          <p:nvPr userDrawn="1"/>
        </p:nvSpPr>
        <p:spPr>
          <a:xfrm>
            <a:off x="0" y="0"/>
            <a:ext cx="9734550" cy="477060"/>
          </a:xfrm>
          <a:prstGeom prst="homePlate">
            <a:avLst>
              <a:gd name="adj" fmla="val 34200"/>
            </a:avLst>
          </a:prstGeom>
          <a:solidFill>
            <a:schemeClr val="accent2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lIns="54610" tIns="54610" rIns="54610" bIns="54610" rtlCol="0" anchor="ctr"/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000" b="1" i="0" u="none" strike="noStrike" kern="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1. What’s our vision?</a:t>
            </a:r>
          </a:p>
        </p:txBody>
      </p:sp>
    </p:spTree>
    <p:extLst>
      <p:ext uri="{BB962C8B-B14F-4D97-AF65-F5344CB8AC3E}">
        <p14:creationId xmlns:p14="http://schemas.microsoft.com/office/powerpoint/2010/main" val="4102889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Headline and image with header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3DACDB8-C05A-C540-BF85-5FDDA3660A2E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2"/>
                </a:solidFill>
              </a:rPr>
              <a:t>‹#›</a:t>
            </a:fld>
            <a:endParaRPr lang="en-GB" sz="1200">
              <a:solidFill>
                <a:schemeClr val="accent2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B6C65A-583E-CC43-8A40-D9FE20EAC65C}"/>
              </a:ext>
            </a:extLst>
          </p:cNvPr>
          <p:cNvSpPr txBox="1"/>
          <p:nvPr userDrawn="1"/>
        </p:nvSpPr>
        <p:spPr>
          <a:xfrm>
            <a:off x="1963271" y="-1210235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5B6474B-ACF2-9D41-872B-7CB816A7A28A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t>‹#›</a:t>
            </a:fld>
            <a:endParaRPr lang="en-GB" sz="1200">
              <a:solidFill>
                <a:schemeClr val="accent6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7BDFC27-AE77-990E-E3A7-5DF7B8BEB8B0}"/>
              </a:ext>
            </a:extLst>
          </p:cNvPr>
          <p:cNvSpPr txBox="1"/>
          <p:nvPr userDrawn="1"/>
        </p:nvSpPr>
        <p:spPr>
          <a:xfrm>
            <a:off x="7202551" y="2249424"/>
            <a:ext cx="442814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>
                <a:solidFill>
                  <a:schemeClr val="bg1"/>
                </a:solidFill>
              </a:rPr>
              <a:t>Text content goes over single column. Text content here goes over single column. Text content here goes over single column. </a:t>
            </a:r>
          </a:p>
        </p:txBody>
      </p:sp>
    </p:spTree>
    <p:extLst>
      <p:ext uri="{BB962C8B-B14F-4D97-AF65-F5344CB8AC3E}">
        <p14:creationId xmlns:p14="http://schemas.microsoft.com/office/powerpoint/2010/main" val="4207767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eadline and image with header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93DACDB8-C05A-C540-BF85-5FDDA3660A2E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2"/>
                </a:solidFill>
              </a:rPr>
              <a:t>‹#›</a:t>
            </a:fld>
            <a:endParaRPr lang="en-GB" sz="1200">
              <a:solidFill>
                <a:schemeClr val="accent2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B6C65A-583E-CC43-8A40-D9FE20EAC65C}"/>
              </a:ext>
            </a:extLst>
          </p:cNvPr>
          <p:cNvSpPr txBox="1"/>
          <p:nvPr userDrawn="1"/>
        </p:nvSpPr>
        <p:spPr>
          <a:xfrm>
            <a:off x="1963271" y="-1210235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35B6474B-ACF2-9D41-872B-7CB816A7A28A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accent6"/>
                </a:solidFill>
              </a:rPr>
              <a:t>‹#›</a:t>
            </a:fld>
            <a:endParaRPr lang="en-GB" sz="120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64284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>
            <a:extLst>
              <a:ext uri="{FF2B5EF4-FFF2-40B4-BE49-F238E27FC236}">
                <a16:creationId xmlns:a16="http://schemas.microsoft.com/office/drawing/2014/main" id="{0054A970-DD2F-4466-9DB2-B8C42E25BF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2" name="No_Classification">
            <a:extLst>
              <a:ext uri="{FF2B5EF4-FFF2-40B4-BE49-F238E27FC236}">
                <a16:creationId xmlns:a16="http://schemas.microsoft.com/office/drawing/2014/main" id="{657A634A-AE21-4836-B272-AB875C0DF383}"/>
              </a:ext>
            </a:extLst>
          </p:cNvPr>
          <p:cNvSpPr txBox="1"/>
          <p:nvPr userDrawn="1">
            <p:custDataLst>
              <p:tags r:id="rId1"/>
            </p:custDataLst>
          </p:nvPr>
        </p:nvSpPr>
        <p:spPr>
          <a:xfrm>
            <a:off x="464312" y="5025517"/>
            <a:ext cx="496697" cy="342273"/>
          </a:xfrm>
          <a:prstGeom prst="rect">
            <a:avLst/>
          </a:prstGeom>
          <a:noFill/>
        </p:spPr>
        <p:txBody>
          <a:bodyPr vert="horz" lIns="35941" tIns="17907" rIns="35941" bIns="46736" rtlCol="0">
            <a:sp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607359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6" hidden="1">
            <a:extLst>
              <a:ext uri="{FF2B5EF4-FFF2-40B4-BE49-F238E27FC236}">
                <a16:creationId xmlns:a16="http://schemas.microsoft.com/office/drawing/2014/main" id="{D8EFF8A2-0FB9-4B25-8B8D-49235327498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413" imgH="416" progId="TCLayout.ActiveDocument.1">
                  <p:embed/>
                </p:oleObj>
              </mc:Choice>
              <mc:Fallback>
                <p:oleObj name="think-cell Slide" r:id="rId9" imgW="413" imgH="416" progId="TCLayout.ActiveDocument.1">
                  <p:embed/>
                  <p:pic>
                    <p:nvPicPr>
                      <p:cNvPr id="3" name="Object 6" hidden="1">
                        <a:extLst>
                          <a:ext uri="{FF2B5EF4-FFF2-40B4-BE49-F238E27FC236}">
                            <a16:creationId xmlns:a16="http://schemas.microsoft.com/office/drawing/2014/main" id="{D8EFF8A2-0FB9-4B25-8B8D-49235327498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1" hidden="1">
            <a:extLst>
              <a:ext uri="{FF2B5EF4-FFF2-40B4-BE49-F238E27FC236}">
                <a16:creationId xmlns:a16="http://schemas.microsoft.com/office/drawing/2014/main" id="{FCC3A0E6-E630-4C26-B008-93BA0B5B1109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solidFill>
            <a:schemeClr val="accent1"/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non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lvl="0" indent="0" algn="ctr" rtl="0">
              <a:spcBef>
                <a:spcPts val="300"/>
              </a:spcBef>
              <a:spcAft>
                <a:spcPts val="300"/>
              </a:spcAft>
            </a:pPr>
            <a:endParaRPr lang="en-GB" sz="2500" b="1" i="0" baseline="0">
              <a:solidFill>
                <a:schemeClr val="bg1"/>
              </a:solidFill>
              <a:latin typeface="Arial" panose="020B0604020202020204" pitchFamily="34" charset="0"/>
              <a:ea typeface="+mj-ea"/>
              <a:cs typeface="+mj-cs"/>
              <a:sym typeface="Arial" panose="020B0604020202020204" pitchFamily="34" charset="0"/>
            </a:endParaRPr>
          </a:p>
        </p:txBody>
      </p:sp>
      <p:sp>
        <p:nvSpPr>
          <p:cNvPr id="9" name="Slide Number">
            <a:extLst>
              <a:ext uri="{FF2B5EF4-FFF2-40B4-BE49-F238E27FC236}">
                <a16:creationId xmlns:a16="http://schemas.microsoft.com/office/drawing/2014/main" id="{66686DBA-90DA-4033-B950-94CBD0D7A425}"/>
              </a:ext>
            </a:extLst>
          </p:cNvPr>
          <p:cNvSpPr>
            <a:spLocks noChangeArrowheads="1"/>
          </p:cNvSpPr>
          <p:nvPr userDrawn="1">
            <p:custDataLst>
              <p:tags r:id="rId3"/>
            </p:custDataLst>
          </p:nvPr>
        </p:nvSpPr>
        <p:spPr bwMode="black">
          <a:xfrm>
            <a:off x="11312525" y="6498754"/>
            <a:ext cx="325501" cy="138499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 lIns="0" tIns="0" rIns="0" bIns="0" anchor="b">
            <a:spAutoFit/>
          </a:bodyPr>
          <a:lstStyle/>
          <a:p>
            <a:pPr algn="r" defTabSz="610744" rtl="0" fontAlgn="auto">
              <a:spcBef>
                <a:spcPts val="0"/>
              </a:spcBef>
              <a:spcAft>
                <a:spcPts val="0"/>
              </a:spcAft>
              <a:defRPr/>
            </a:pPr>
            <a:fld id="{4ABDCABE-3F10-B64C-92F1-862014417034}" type="slidenum">
              <a:rPr lang="en-GB" sz="900" b="0" smtClean="0">
                <a:solidFill>
                  <a:schemeClr val="tx1"/>
                </a:solidFill>
                <a:latin typeface="+mn-lt"/>
                <a:ea typeface="+mn-ea"/>
                <a:cs typeface="Arial" panose="020B0604020202020204" pitchFamily="34" charset="0"/>
              </a:rPr>
              <a:pPr algn="r" defTabSz="610744" rtl="0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GB" sz="900" b="0">
              <a:solidFill>
                <a:schemeClr val="tx1"/>
              </a:solidFill>
              <a:latin typeface="+mn-lt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5. Source" hidden="1">
            <a:extLst>
              <a:ext uri="{FF2B5EF4-FFF2-40B4-BE49-F238E27FC236}">
                <a16:creationId xmlns:a16="http://schemas.microsoft.com/office/drawing/2014/main" id="{9238B1D6-2095-4826-AA45-9A4E6F7D1A16}"/>
              </a:ext>
            </a:extLst>
          </p:cNvPr>
          <p:cNvSpPr txBox="1"/>
          <p:nvPr userDrawn="1">
            <p:custDataLst>
              <p:tags r:id="rId4"/>
            </p:custDataLst>
          </p:nvPr>
        </p:nvSpPr>
        <p:spPr>
          <a:xfrm>
            <a:off x="554735" y="6501669"/>
            <a:ext cx="7277861" cy="123111"/>
          </a:xfrm>
          <a:prstGeom prst="rect">
            <a:avLst/>
          </a:prstGeo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0" tIns="0" rIns="0" bIns="0" rtlCol="0" anchor="t" anchorCtr="0">
            <a:spAutoFit/>
          </a:bodyPr>
          <a:lstStyle>
            <a:defPPr>
              <a:defRPr lang="en-US"/>
            </a:defPPr>
            <a:lvl1pPr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Font typeface="Segoe UI" panose="020B0502040204020203" pitchFamily="34" charset="0"/>
              <a:buChar char="​"/>
              <a:defRPr sz="800">
                <a:cs typeface="Arial" panose="020B0604020202020204" pitchFamily="34" charset="0"/>
              </a:defRPr>
            </a:lvl1pPr>
            <a:lvl2pPr marL="228600" indent="-2254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Wingdings" panose="05000000000000000000" pitchFamily="2" charset="2"/>
              <a:buChar char=""/>
              <a:defRPr sz="1600">
                <a:cs typeface="Arial" panose="020B0604020202020204" pitchFamily="34" charset="0"/>
              </a:defRPr>
            </a:lvl2pPr>
            <a:lvl3pPr marL="515938" indent="-28733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—"/>
              <a:defRPr sz="1600">
                <a:cs typeface="Arial" panose="020B0604020202020204" pitchFamily="34" charset="0"/>
              </a:defRPr>
            </a:lvl3pPr>
            <a:lvl4pPr marL="742950" indent="-182563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Font typeface="Arial" panose="020B0604020202020204" pitchFamily="34" charset="0"/>
              <a:buChar char="»"/>
              <a:defRPr sz="1600">
                <a:cs typeface="Arial" panose="020B0604020202020204" pitchFamily="34" charset="0"/>
              </a:defRPr>
            </a:lvl4pPr>
            <a:lvl5pPr marL="914400" indent="-136525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›"/>
              <a:defRPr sz="1600">
                <a:cs typeface="Arial" panose="020B0604020202020204" pitchFamily="34" charset="0"/>
              </a:defRPr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pPr lvl="0" rtl="0"/>
            <a:r>
              <a:rPr lang="en-GB"/>
              <a:t>Source: …</a:t>
            </a:r>
          </a:p>
        </p:txBody>
      </p:sp>
      <p:sp>
        <p:nvSpPr>
          <p:cNvPr id="27" name="3. Subtitle">
            <a:extLst>
              <a:ext uri="{FF2B5EF4-FFF2-40B4-BE49-F238E27FC236}">
                <a16:creationId xmlns:a16="http://schemas.microsoft.com/office/drawing/2014/main" id="{E45B2561-1286-4C69-93D6-7904590B62C3}"/>
              </a:ext>
            </a:extLst>
          </p:cNvPr>
          <p:cNvSpPr>
            <a:spLocks noGrp="1"/>
          </p:cNvSpPr>
          <p:nvPr>
            <p:ph type="subTitle" idx="1"/>
            <p:custDataLst>
              <p:tags r:id="rId5"/>
            </p:custDataLst>
          </p:nvPr>
        </p:nvSpPr>
        <p:spPr bwMode="gray">
          <a:xfrm>
            <a:off x="554736" y="1043758"/>
            <a:ext cx="11082528" cy="246221"/>
          </a:xfrm>
          <a:prstGeom prst="rect">
            <a:avLst/>
          </a:prstGeom>
        </p:spPr>
        <p:txBody>
          <a:bodyPr wrap="square">
            <a:noAutofit/>
          </a:bodyPr>
          <a:lstStyle>
            <a:lvl1pPr marL="0" indent="0" algn="l" rtl="0">
              <a:buNone/>
              <a:defRPr sz="1600" b="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28" name="1. On-page tracker">
            <a:extLst>
              <a:ext uri="{FF2B5EF4-FFF2-40B4-BE49-F238E27FC236}">
                <a16:creationId xmlns:a16="http://schemas.microsoft.com/office/drawing/2014/main" id="{7E1E9903-0285-418B-9D05-35DB7905AC3B}"/>
              </a:ext>
            </a:extLst>
          </p:cNvPr>
          <p:cNvSpPr>
            <a:spLocks noGrp="1"/>
          </p:cNvSpPr>
          <p:nvPr>
            <p:ph type="body" sz="quarter" idx="10" hasCustomPrompt="1"/>
            <p:custDataLst>
              <p:tags r:id="rId6"/>
            </p:custDataLst>
          </p:nvPr>
        </p:nvSpPr>
        <p:spPr bwMode="gray">
          <a:xfrm>
            <a:off x="554735" y="41597"/>
            <a:ext cx="3843338" cy="123111"/>
          </a:xfrm>
          <a:prstGeom prst="rect">
            <a:avLst/>
          </a:prstGeom>
          <a:ln w="6350">
            <a:noFill/>
            <a:miter lim="800000"/>
          </a:ln>
        </p:spPr>
        <p:txBody>
          <a:bodyPr vert="horz" wrap="square" lIns="0" tIns="0" rIns="0" bIns="0" rtlCol="0">
            <a:spAutoFit/>
          </a:bodyPr>
          <a:lstStyle>
            <a:lvl1pPr rtl="0">
              <a:defRPr lang="en-US" sz="800" b="0" dirty="0">
                <a:solidFill>
                  <a:schemeClr val="bg1"/>
                </a:solidFill>
                <a:cs typeface="+mn-cs"/>
              </a:defRPr>
            </a:lvl1pPr>
          </a:lstStyle>
          <a:p>
            <a:pPr lvl="0">
              <a:buNone/>
            </a:pPr>
            <a:r>
              <a:rPr lang="en-GB"/>
              <a:t>Add tracker</a:t>
            </a:r>
          </a:p>
        </p:txBody>
      </p:sp>
      <p:sp>
        <p:nvSpPr>
          <p:cNvPr id="29" name="2. Slide Title">
            <a:extLst>
              <a:ext uri="{FF2B5EF4-FFF2-40B4-BE49-F238E27FC236}">
                <a16:creationId xmlns:a16="http://schemas.microsoft.com/office/drawing/2014/main" id="{191FB48E-8947-45C1-9EDC-E94F9D35BA0B}"/>
              </a:ext>
            </a:extLst>
          </p:cNvPr>
          <p:cNvSpPr>
            <a:spLocks noGrp="1"/>
          </p:cNvSpPr>
          <p:nvPr>
            <p:ph type="title" hasCustomPrompt="1"/>
            <p:custDataLst>
              <p:tags r:id="rId7"/>
            </p:custDataLst>
          </p:nvPr>
        </p:nvSpPr>
        <p:spPr bwMode="gray">
          <a:xfrm>
            <a:off x="554736" y="172212"/>
            <a:ext cx="9992614" cy="769441"/>
          </a:xfrm>
          <a:prstGeom prst="rect">
            <a:avLst/>
          </a:prstGeom>
        </p:spPr>
        <p:txBody>
          <a:bodyPr vert="horz" wrap="square" lIns="0" tIns="0" rIns="0" bIns="0" rtlCol="0" anchor="t" anchorCtr="0">
            <a:noAutofit/>
          </a:bodyPr>
          <a:lstStyle>
            <a:lvl1pPr rtl="0">
              <a:defRPr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  <a:br>
              <a:rPr lang="en-GB"/>
            </a:b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80215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inTitle"/>
          <p:cNvSpPr>
            <a:spLocks noGrp="1"/>
          </p:cNvSpPr>
          <p:nvPr>
            <p:ph type="title"/>
          </p:nvPr>
        </p:nvSpPr>
        <p:spPr>
          <a:xfrm>
            <a:off x="3540373" y="451575"/>
            <a:ext cx="8067428" cy="7236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7BCC7C2F-9C67-439D-A23B-2D409F2EA423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296701" y="0"/>
            <a:ext cx="2915423" cy="6021388"/>
          </a:xfrm>
          <a:solidFill>
            <a:srgbClr val="D9D9D9"/>
          </a:solidFill>
        </p:spPr>
        <p:txBody>
          <a:bodyPr/>
          <a:lstStyle/>
          <a:p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A79625A-BA9F-4869-879B-EEC22C2DDFB6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540373" y="203863"/>
            <a:ext cx="8067428" cy="169200"/>
          </a:xfrm>
        </p:spPr>
        <p:txBody>
          <a:bodyPr anchor="b"/>
          <a:lstStyle>
            <a:lvl1pPr>
              <a:spcAft>
                <a:spcPts val="0"/>
              </a:spcAft>
              <a:defRPr sz="1200"/>
            </a:lvl1pPr>
          </a:lstStyle>
          <a:p>
            <a:pPr lvl="0"/>
            <a:r>
              <a:rPr lang="en-US"/>
              <a:t>Super title here</a:t>
            </a:r>
          </a:p>
        </p:txBody>
      </p:sp>
    </p:spTree>
    <p:extLst>
      <p:ext uri="{BB962C8B-B14F-4D97-AF65-F5344CB8AC3E}">
        <p14:creationId xmlns:p14="http://schemas.microsoft.com/office/powerpoint/2010/main" val="4142243530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_Heading, content, basic text one co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375138" y="1415778"/>
            <a:ext cx="11408875" cy="4026443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>
                <a:schemeClr val="tx1"/>
              </a:buClr>
              <a:buFont typeface="Arial" panose="020B0604020202020204" pitchFamily="34" charset="0"/>
              <a:buNone/>
              <a:defRPr sz="2200" b="0"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defRPr sz="2200"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defRPr sz="2200"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defRPr sz="2200"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defRPr sz="2200">
                <a:solidFill>
                  <a:schemeClr val="tx1"/>
                </a:solidFill>
              </a:defRPr>
            </a:lvl5pPr>
          </a:lstStyle>
          <a:p>
            <a:pPr lvl="0"/>
            <a:r>
              <a:rPr lang="en-GB"/>
              <a:t>Click to add text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990784B1-AA1E-DC4B-BEB4-EC05249AFE00}"/>
              </a:ext>
            </a:extLst>
          </p:cNvPr>
          <p:cNvSpPr txBox="1"/>
          <p:nvPr userDrawn="1"/>
        </p:nvSpPr>
        <p:spPr>
          <a:xfrm>
            <a:off x="4700954" y="4232031"/>
            <a:ext cx="0" cy="0"/>
          </a:xfrm>
          <a:prstGeom prst="rect">
            <a:avLst/>
          </a:prstGeom>
          <a:noFill/>
        </p:spPr>
        <p:txBody>
          <a:bodyPr wrap="none" lIns="0" tIns="0" rIns="0" bIns="0" rtlCol="0">
            <a:noAutofit/>
          </a:bodyPr>
          <a:lstStyle/>
          <a:p>
            <a:endParaRPr lang="en-GB" sz="1200" b="1">
              <a:solidFill>
                <a:schemeClr val="accent1"/>
              </a:solidFill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42CCDA4-D437-6B48-8BBD-CAC30F281160}"/>
              </a:ext>
            </a:extLst>
          </p:cNvPr>
          <p:cNvSpPr/>
          <p:nvPr userDrawn="1"/>
        </p:nvSpPr>
        <p:spPr>
          <a:xfrm>
            <a:off x="11444644" y="6404977"/>
            <a:ext cx="372218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tx1"/>
                </a:solidFill>
              </a:rPr>
              <a:pPr algn="r"/>
              <a:t>‹#›</a:t>
            </a:fld>
            <a:endParaRPr lang="en-GB" sz="1200">
              <a:solidFill>
                <a:schemeClr val="tx1"/>
              </a:solidFill>
            </a:endParaRP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8DD3CC7-FBFA-BE60-3F84-148ED3B0E4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 userDrawn="1"/>
        </p:nvCxnSpPr>
        <p:spPr>
          <a:xfrm>
            <a:off x="375138" y="6342485"/>
            <a:ext cx="11417402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Title 1">
            <a:extLst>
              <a:ext uri="{FF2B5EF4-FFF2-40B4-BE49-F238E27FC236}">
                <a16:creationId xmlns:a16="http://schemas.microsoft.com/office/drawing/2014/main" id="{35A3A9D6-99DE-F543-FE75-9626C4C4069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75138" y="620712"/>
            <a:ext cx="11404154" cy="647701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r>
              <a:rPr lang="en-GB"/>
              <a:t>Heading</a:t>
            </a:r>
          </a:p>
        </p:txBody>
      </p:sp>
    </p:spTree>
    <p:extLst>
      <p:ext uri="{BB962C8B-B14F-4D97-AF65-F5344CB8AC3E}">
        <p14:creationId xmlns:p14="http://schemas.microsoft.com/office/powerpoint/2010/main" val="28611116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234">
          <p15:clr>
            <a:srgbClr val="FBAE40"/>
          </p15:clr>
        </p15:guide>
        <p15:guide id="4" pos="7423">
          <p15:clr>
            <a:srgbClr val="FBAE40"/>
          </p15:clr>
        </p15:guide>
        <p15:guide id="6" orient="horz" pos="799">
          <p15:clr>
            <a:srgbClr val="FBAE40"/>
          </p15:clr>
        </p15:guide>
        <p15:guide id="7" orient="horz" pos="890">
          <p15:clr>
            <a:srgbClr val="FBAE40"/>
          </p15:clr>
        </p15:guide>
        <p15:guide id="8" orient="horz" pos="3997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5ADFAB-FEF7-2B81-8D61-80E5BBE13C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AA1C5B7-28E6-35D7-65C6-A26C05BECE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FFA36-FBB9-470A-A9BD-661A3914E69C}" type="datetimeFigureOut">
              <a:rPr lang="en-GB" smtClean="0"/>
              <a:t>18/07/2024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26960C-3E38-1DE7-CB92-462ED146AE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6A029F9-84CE-AC1C-8086-2E054469D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1FD78-9BA6-4D58-B554-8E123F1610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611806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17E0841-5008-96D7-97E7-0B1F2B4678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FFA36-FBB9-470A-A9BD-661A3914E69C}" type="datetimeFigureOut">
              <a:rPr lang="en-GB" smtClean="0"/>
              <a:t>18/07/2024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02D9893-C4C8-BA0A-A0CA-2E89D2DF5D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0A16AD9-F638-FB24-6E71-3164A1D6B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1FD78-9BA6-4D58-B554-8E123F1610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51085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DAA526-D4F8-CD46-ECCB-8D8C9C7DD8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4ED5BAE-E029-2902-C426-586E8DC95EA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6812C2-B43B-67B5-E848-DD8926EEED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5C153F2-EC6E-DD2A-F8FD-40575B9B01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FFA36-FBB9-470A-A9BD-661A3914E69C}" type="datetimeFigureOut">
              <a:rPr lang="en-GB" smtClean="0"/>
              <a:t>18/07/2024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EDE794-5AA3-1183-0CF5-9F7C4E6B14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9BC178-EA79-591A-97DD-79F43FF2C9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1FD78-9BA6-4D58-B554-8E123F1610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7216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F57D40-416F-3696-409A-796AA6D481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2EC9B94-6D5C-C649-87E8-C3D98591E02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CC56368-7822-BCF4-5469-ABA51B1559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983C8C-CC3D-E215-4D5D-44D5385F47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8FFA36-FBB9-470A-A9BD-661A3914E69C}" type="datetimeFigureOut">
              <a:rPr lang="en-GB" smtClean="0"/>
              <a:t>18/07/2024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3FD6FF0-24E3-B627-38F0-5F0C6DC077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CC336E1-F119-9BD8-AC08-81E52FBC7D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21FD78-9BA6-4D58-B554-8E123F1610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709800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24.xml"/><Relationship Id="rId18" Type="http://schemas.openxmlformats.org/officeDocument/2006/relationships/slideLayout" Target="../slideLayouts/slideLayout29.xml"/><Relationship Id="rId26" Type="http://schemas.openxmlformats.org/officeDocument/2006/relationships/slideLayout" Target="../slideLayouts/slideLayout37.xml"/><Relationship Id="rId39" Type="http://schemas.openxmlformats.org/officeDocument/2006/relationships/slideLayout" Target="../slideLayouts/slideLayout50.xml"/><Relationship Id="rId21" Type="http://schemas.openxmlformats.org/officeDocument/2006/relationships/slideLayout" Target="../slideLayouts/slideLayout32.xml"/><Relationship Id="rId34" Type="http://schemas.openxmlformats.org/officeDocument/2006/relationships/slideLayout" Target="../slideLayouts/slideLayout45.xml"/><Relationship Id="rId42" Type="http://schemas.openxmlformats.org/officeDocument/2006/relationships/slideLayout" Target="../slideLayouts/slideLayout53.xml"/><Relationship Id="rId47" Type="http://schemas.openxmlformats.org/officeDocument/2006/relationships/slideLayout" Target="../slideLayouts/slideLayout58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6" Type="http://schemas.openxmlformats.org/officeDocument/2006/relationships/slideLayout" Target="../slideLayouts/slideLayout27.xml"/><Relationship Id="rId29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22.xml"/><Relationship Id="rId24" Type="http://schemas.openxmlformats.org/officeDocument/2006/relationships/slideLayout" Target="../slideLayouts/slideLayout35.xml"/><Relationship Id="rId32" Type="http://schemas.openxmlformats.org/officeDocument/2006/relationships/slideLayout" Target="../slideLayouts/slideLayout43.xml"/><Relationship Id="rId37" Type="http://schemas.openxmlformats.org/officeDocument/2006/relationships/slideLayout" Target="../slideLayouts/slideLayout48.xml"/><Relationship Id="rId40" Type="http://schemas.openxmlformats.org/officeDocument/2006/relationships/slideLayout" Target="../slideLayouts/slideLayout51.xml"/><Relationship Id="rId45" Type="http://schemas.openxmlformats.org/officeDocument/2006/relationships/slideLayout" Target="../slideLayouts/slideLayout56.xml"/><Relationship Id="rId5" Type="http://schemas.openxmlformats.org/officeDocument/2006/relationships/slideLayout" Target="../slideLayouts/slideLayout16.xml"/><Relationship Id="rId15" Type="http://schemas.openxmlformats.org/officeDocument/2006/relationships/slideLayout" Target="../slideLayouts/slideLayout26.xml"/><Relationship Id="rId23" Type="http://schemas.openxmlformats.org/officeDocument/2006/relationships/slideLayout" Target="../slideLayouts/slideLayout34.xml"/><Relationship Id="rId28" Type="http://schemas.openxmlformats.org/officeDocument/2006/relationships/slideLayout" Target="../slideLayouts/slideLayout39.xml"/><Relationship Id="rId36" Type="http://schemas.openxmlformats.org/officeDocument/2006/relationships/slideLayout" Target="../slideLayouts/slideLayout47.xml"/><Relationship Id="rId49" Type="http://schemas.openxmlformats.org/officeDocument/2006/relationships/image" Target="../media/image1.png"/><Relationship Id="rId10" Type="http://schemas.openxmlformats.org/officeDocument/2006/relationships/slideLayout" Target="../slideLayouts/slideLayout21.xml"/><Relationship Id="rId19" Type="http://schemas.openxmlformats.org/officeDocument/2006/relationships/slideLayout" Target="../slideLayouts/slideLayout30.xml"/><Relationship Id="rId31" Type="http://schemas.openxmlformats.org/officeDocument/2006/relationships/slideLayout" Target="../slideLayouts/slideLayout42.xml"/><Relationship Id="rId44" Type="http://schemas.openxmlformats.org/officeDocument/2006/relationships/slideLayout" Target="../slideLayouts/slideLayout55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slideLayout" Target="../slideLayouts/slideLayout25.xml"/><Relationship Id="rId22" Type="http://schemas.openxmlformats.org/officeDocument/2006/relationships/slideLayout" Target="../slideLayouts/slideLayout33.xml"/><Relationship Id="rId27" Type="http://schemas.openxmlformats.org/officeDocument/2006/relationships/slideLayout" Target="../slideLayouts/slideLayout38.xml"/><Relationship Id="rId30" Type="http://schemas.openxmlformats.org/officeDocument/2006/relationships/slideLayout" Target="../slideLayouts/slideLayout41.xml"/><Relationship Id="rId35" Type="http://schemas.openxmlformats.org/officeDocument/2006/relationships/slideLayout" Target="../slideLayouts/slideLayout46.xml"/><Relationship Id="rId43" Type="http://schemas.openxmlformats.org/officeDocument/2006/relationships/slideLayout" Target="../slideLayouts/slideLayout54.xml"/><Relationship Id="rId48" Type="http://schemas.openxmlformats.org/officeDocument/2006/relationships/theme" Target="../theme/theme2.xml"/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12" Type="http://schemas.openxmlformats.org/officeDocument/2006/relationships/slideLayout" Target="../slideLayouts/slideLayout23.xml"/><Relationship Id="rId17" Type="http://schemas.openxmlformats.org/officeDocument/2006/relationships/slideLayout" Target="../slideLayouts/slideLayout28.xml"/><Relationship Id="rId25" Type="http://schemas.openxmlformats.org/officeDocument/2006/relationships/slideLayout" Target="../slideLayouts/slideLayout36.xml"/><Relationship Id="rId33" Type="http://schemas.openxmlformats.org/officeDocument/2006/relationships/slideLayout" Target="../slideLayouts/slideLayout44.xml"/><Relationship Id="rId38" Type="http://schemas.openxmlformats.org/officeDocument/2006/relationships/slideLayout" Target="../slideLayouts/slideLayout49.xml"/><Relationship Id="rId46" Type="http://schemas.openxmlformats.org/officeDocument/2006/relationships/slideLayout" Target="../slideLayouts/slideLayout57.xml"/><Relationship Id="rId20" Type="http://schemas.openxmlformats.org/officeDocument/2006/relationships/slideLayout" Target="../slideLayouts/slideLayout31.xml"/><Relationship Id="rId41" Type="http://schemas.openxmlformats.org/officeDocument/2006/relationships/slideLayout" Target="../slideLayouts/slideLayout52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DBB10A3-603F-5E90-D8AB-8342AE1F73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117EA0-B622-30CD-740D-38939BABBA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F9AA0D-0FBF-7994-27AB-356E1516296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8FFA36-FBB9-470A-A9BD-661A3914E69C}" type="datetimeFigureOut">
              <a:rPr lang="en-GB" smtClean="0"/>
              <a:t>18/07/2024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1445547-76E6-08F8-CC7B-CDF28F51F8C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DBA945-C2FD-80DE-E7EF-74039C70FFB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21FD78-9BA6-4D58-B554-8E123F16102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609740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2CE947E-1F3C-4CE2-B205-42ACABCDF354}"/>
              </a:ext>
            </a:extLst>
          </p:cNvPr>
          <p:cNvSpPr>
            <a:spLocks noGrp="1" noChangeAspect="1"/>
          </p:cNvSpPr>
          <p:nvPr>
            <p:ph type="title"/>
          </p:nvPr>
        </p:nvSpPr>
        <p:spPr>
          <a:xfrm>
            <a:off x="393700" y="414285"/>
            <a:ext cx="10352958" cy="775417"/>
          </a:xfrm>
          <a:prstGeom prst="rect">
            <a:avLst/>
          </a:prstGeom>
        </p:spPr>
        <p:txBody>
          <a:bodyPr vert="horz" lIns="0" tIns="0" rIns="0" bIns="0" rtlCol="0" anchor="b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34187EB-CD8C-4429-80A8-057E397FFC3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93700" y="1641987"/>
            <a:ext cx="11404600" cy="453497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F065DE5-B60C-BD43-D9ED-13BF3C6AB7A9}"/>
              </a:ext>
            </a:extLst>
          </p:cNvPr>
          <p:cNvSpPr/>
          <p:nvPr userDrawn="1"/>
        </p:nvSpPr>
        <p:spPr>
          <a:xfrm>
            <a:off x="11610749" y="6404977"/>
            <a:ext cx="187551" cy="184666"/>
          </a:xfrm>
          <a:prstGeom prst="rect">
            <a:avLst/>
          </a:prstGeom>
        </p:spPr>
        <p:txBody>
          <a:bodyPr wrap="none" lIns="0" tIns="0" rIns="0" bIns="0">
            <a:spAutoFit/>
          </a:bodyPr>
          <a:lstStyle/>
          <a:p>
            <a:pPr algn="r"/>
            <a:fld id="{BA3B713D-1FBB-0E4F-91D0-D2B735266E79}" type="slidenum">
              <a:rPr lang="en-GB" sz="1200" smtClean="0">
                <a:solidFill>
                  <a:schemeClr val="tx1"/>
                </a:solidFill>
              </a:rPr>
              <a:pPr algn="r"/>
              <a:t>‹#›</a:t>
            </a:fld>
            <a:endParaRPr lang="en-GB" sz="1200">
              <a:solidFill>
                <a:schemeClr val="tx1"/>
              </a:solidFill>
            </a:endParaRPr>
          </a:p>
        </p:txBody>
      </p:sp>
      <p:pic>
        <p:nvPicPr>
          <p:cNvPr id="9" name="Picture 8" descr="Logo&#10;&#10;Description automatically generated">
            <a:extLst>
              <a:ext uri="{FF2B5EF4-FFF2-40B4-BE49-F238E27FC236}">
                <a16:creationId xmlns:a16="http://schemas.microsoft.com/office/drawing/2014/main" id="{733EBF2A-C55B-6BA0-D546-7A39374C1D94}"/>
              </a:ext>
            </a:extLst>
          </p:cNvPr>
          <p:cNvPicPr>
            <a:picLocks noChangeAspect="1"/>
          </p:cNvPicPr>
          <p:nvPr userDrawn="1"/>
        </p:nvPicPr>
        <p:blipFill>
          <a:blip r:embed="rId49"/>
          <a:stretch>
            <a:fillRect/>
          </a:stretch>
        </p:blipFill>
        <p:spPr>
          <a:xfrm>
            <a:off x="10841519" y="414285"/>
            <a:ext cx="956781" cy="775417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91098E8F-CEBC-A631-F3D4-91B64DA70890}"/>
              </a:ext>
            </a:extLst>
          </p:cNvPr>
          <p:cNvSpPr/>
          <p:nvPr userDrawn="1"/>
        </p:nvSpPr>
        <p:spPr>
          <a:xfrm>
            <a:off x="10746659" y="0"/>
            <a:ext cx="1445342" cy="268357"/>
          </a:xfrm>
          <a:prstGeom prst="rect">
            <a:avLst/>
          </a:prstGeom>
          <a:solidFill>
            <a:srgbClr val="C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>
                <a:solidFill>
                  <a:schemeClr val="bg1"/>
                </a:solidFill>
              </a:rPr>
              <a:t>DRAFT</a:t>
            </a:r>
          </a:p>
        </p:txBody>
      </p:sp>
    </p:spTree>
    <p:extLst>
      <p:ext uri="{BB962C8B-B14F-4D97-AF65-F5344CB8AC3E}">
        <p14:creationId xmlns:p14="http://schemas.microsoft.com/office/powerpoint/2010/main" val="220893036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  <p:sldLayoutId id="2147483681" r:id="rId21"/>
    <p:sldLayoutId id="2147483682" r:id="rId22"/>
    <p:sldLayoutId id="2147483683" r:id="rId23"/>
    <p:sldLayoutId id="2147483684" r:id="rId24"/>
    <p:sldLayoutId id="2147483685" r:id="rId25"/>
    <p:sldLayoutId id="2147483686" r:id="rId26"/>
    <p:sldLayoutId id="2147483687" r:id="rId27"/>
    <p:sldLayoutId id="2147483688" r:id="rId28"/>
    <p:sldLayoutId id="2147483689" r:id="rId29"/>
    <p:sldLayoutId id="2147483690" r:id="rId30"/>
    <p:sldLayoutId id="2147483691" r:id="rId31"/>
    <p:sldLayoutId id="2147483692" r:id="rId32"/>
    <p:sldLayoutId id="2147483693" r:id="rId33"/>
    <p:sldLayoutId id="2147483694" r:id="rId34"/>
    <p:sldLayoutId id="2147483695" r:id="rId35"/>
    <p:sldLayoutId id="2147483696" r:id="rId36"/>
    <p:sldLayoutId id="2147483697" r:id="rId37"/>
    <p:sldLayoutId id="2147483698" r:id="rId38"/>
    <p:sldLayoutId id="2147483699" r:id="rId39"/>
    <p:sldLayoutId id="2147483700" r:id="rId40"/>
    <p:sldLayoutId id="2147483701" r:id="rId41"/>
    <p:sldLayoutId id="2147483702" r:id="rId42"/>
    <p:sldLayoutId id="2147483703" r:id="rId43"/>
    <p:sldLayoutId id="2147483704" r:id="rId44"/>
    <p:sldLayoutId id="2147483705" r:id="rId45"/>
    <p:sldLayoutId id="2147483706" r:id="rId46"/>
    <p:sldLayoutId id="2147483707" r:id="rId47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2400" b="1" kern="1200">
          <a:solidFill>
            <a:schemeClr val="accent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1028">
          <p15:clr>
            <a:srgbClr val="F26B43"/>
          </p15:clr>
        </p15:guide>
        <p15:guide id="2" pos="242">
          <p15:clr>
            <a:srgbClr val="F26B43"/>
          </p15:clr>
        </p15:guide>
        <p15:guide id="3" orient="horz" pos="3890">
          <p15:clr>
            <a:srgbClr val="F26B43"/>
          </p15:clr>
        </p15:guide>
        <p15:guide id="4" orient="horz" pos="749">
          <p15:clr>
            <a:srgbClr val="F26B43"/>
          </p15:clr>
        </p15:guide>
        <p15:guide id="5" orient="horz" pos="254">
          <p15:clr>
            <a:srgbClr val="F26B43"/>
          </p15:clr>
        </p15:guide>
        <p15:guide id="6" pos="7432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8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svg"/><Relationship Id="rId3" Type="http://schemas.openxmlformats.org/officeDocument/2006/relationships/tags" Target="../tags/tag11.xml"/><Relationship Id="rId7" Type="http://schemas.openxmlformats.org/officeDocument/2006/relationships/image" Target="../media/image24.png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6" Type="http://schemas.openxmlformats.org/officeDocument/2006/relationships/image" Target="../media/image23.svg"/><Relationship Id="rId5" Type="http://schemas.openxmlformats.org/officeDocument/2006/relationships/image" Target="../media/image22.png"/><Relationship Id="rId10" Type="http://schemas.openxmlformats.org/officeDocument/2006/relationships/image" Target="../media/image27.svg"/><Relationship Id="rId4" Type="http://schemas.openxmlformats.org/officeDocument/2006/relationships/slideLayout" Target="../slideLayouts/slideLayout58.xml"/><Relationship Id="rId9" Type="http://schemas.openxmlformats.org/officeDocument/2006/relationships/image" Target="../media/image2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9CCACC08-F31D-0941-10CE-F81843913F0E}"/>
              </a:ext>
            </a:extLst>
          </p:cNvPr>
          <p:cNvSpPr/>
          <p:nvPr/>
        </p:nvSpPr>
        <p:spPr>
          <a:xfrm>
            <a:off x="0" y="2434237"/>
            <a:ext cx="12192000" cy="3558190"/>
          </a:xfrm>
          <a:prstGeom prst="rect">
            <a:avLst/>
          </a:prstGeom>
          <a:solidFill>
            <a:srgbClr val="4168A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FD44742-582B-B0EC-EC85-0860AD8ED173}"/>
              </a:ext>
            </a:extLst>
          </p:cNvPr>
          <p:cNvSpPr txBox="1"/>
          <p:nvPr/>
        </p:nvSpPr>
        <p:spPr>
          <a:xfrm>
            <a:off x="574827" y="2320506"/>
            <a:ext cx="5059057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>
                <a:solidFill>
                  <a:schemeClr val="bg1"/>
                </a:solidFill>
                <a:latin typeface="Raleway ExtraBold" panose="020B0903030101060003" pitchFamily="34" charset="0"/>
              </a:rPr>
              <a:t>Keynote Session Productivity and the One Digital Way</a:t>
            </a:r>
            <a:endParaRPr lang="en-GB" sz="4800" dirty="0">
              <a:solidFill>
                <a:schemeClr val="bg1"/>
              </a:solidFill>
              <a:latin typeface="Raleway ExtraBold" panose="020B0903030101060003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48D43DF-F4E6-322D-60DA-B3A7005DC2DF}"/>
              </a:ext>
            </a:extLst>
          </p:cNvPr>
          <p:cNvSpPr txBox="1"/>
          <p:nvPr/>
        </p:nvSpPr>
        <p:spPr>
          <a:xfrm>
            <a:off x="10568082" y="1928813"/>
            <a:ext cx="155289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200" dirty="0">
                <a:solidFill>
                  <a:srgbClr val="4168A3"/>
                </a:solidFill>
                <a:latin typeface="Raleway ExtraBold" panose="020B0903030101060003" pitchFamily="34" charset="0"/>
              </a:rPr>
              <a:t>#DHSS24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9597FF0-A370-CB74-DE9D-D26C89FDD8D8}"/>
              </a:ext>
            </a:extLst>
          </p:cNvPr>
          <p:cNvSpPr txBox="1"/>
          <p:nvPr/>
        </p:nvSpPr>
        <p:spPr>
          <a:xfrm>
            <a:off x="6095999" y="2768072"/>
            <a:ext cx="27483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bg1"/>
                </a:solidFill>
                <a:latin typeface="Raleway ExtraBold" panose="020B0903030101060003" pitchFamily="34" charset="0"/>
              </a:rPr>
              <a:t>C</a:t>
            </a:r>
            <a:r>
              <a:rPr lang="en-GB" sz="2000" dirty="0">
                <a:solidFill>
                  <a:schemeClr val="bg1"/>
                </a:solidFill>
                <a:latin typeface="Raleway ExtraBold" panose="020B0903030101060003" pitchFamily="34" charset="0"/>
              </a:rPr>
              <a:t>hair: Jon Hoeksma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D0A6E87-1136-CFA3-D986-2A5A1AFC71A4}"/>
              </a:ext>
            </a:extLst>
          </p:cNvPr>
          <p:cNvSpPr/>
          <p:nvPr/>
        </p:nvSpPr>
        <p:spPr>
          <a:xfrm flipV="1">
            <a:off x="6211409" y="3196098"/>
            <a:ext cx="1916097" cy="45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A250226-7D8F-EB76-2564-B3E033467FD5}"/>
              </a:ext>
            </a:extLst>
          </p:cNvPr>
          <p:cNvSpPr txBox="1"/>
          <p:nvPr/>
        </p:nvSpPr>
        <p:spPr>
          <a:xfrm>
            <a:off x="6096000" y="3338192"/>
            <a:ext cx="16231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  <a:latin typeface="Raleway" panose="020B0003030101060003" pitchFamily="34" charset="0"/>
              </a:rPr>
              <a:t>C</a:t>
            </a:r>
            <a:r>
              <a:rPr lang="en-US" sz="1400">
                <a:solidFill>
                  <a:schemeClr val="bg1"/>
                </a:solidFill>
                <a:latin typeface="Raleway" panose="020B0003030101060003" pitchFamily="34" charset="0"/>
              </a:rPr>
              <a:t>hief </a:t>
            </a:r>
            <a:r>
              <a:rPr lang="en-US" sz="1400" dirty="0">
                <a:solidFill>
                  <a:schemeClr val="bg1"/>
                </a:solidFill>
                <a:latin typeface="Raleway" panose="020B0003030101060003" pitchFamily="34" charset="0"/>
              </a:rPr>
              <a:t>executive, Digital Health </a:t>
            </a:r>
            <a:endParaRPr lang="en-GB" sz="1400" dirty="0">
              <a:solidFill>
                <a:schemeClr val="bg1"/>
              </a:solidFill>
              <a:latin typeface="Raleway" panose="020B0003030101060003" pitchFamily="34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C6397005-3AF4-EE47-7CFA-02279D80A177}"/>
              </a:ext>
            </a:extLst>
          </p:cNvPr>
          <p:cNvSpPr txBox="1"/>
          <p:nvPr/>
        </p:nvSpPr>
        <p:spPr>
          <a:xfrm>
            <a:off x="8852516" y="2768072"/>
            <a:ext cx="22060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solidFill>
                  <a:schemeClr val="bg1"/>
                </a:solidFill>
                <a:latin typeface="Raleway ExtraBold" panose="020B0903030101060003" pitchFamily="34" charset="0"/>
              </a:rPr>
              <a:t>John Quinn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C1A97FE-660D-47E9-C25E-3E39A2BE9123}"/>
              </a:ext>
            </a:extLst>
          </p:cNvPr>
          <p:cNvSpPr/>
          <p:nvPr/>
        </p:nvSpPr>
        <p:spPr>
          <a:xfrm flipV="1">
            <a:off x="8967926" y="3196098"/>
            <a:ext cx="1916097" cy="4571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A44AB2F0-59AA-A877-3DD6-210D789D898D}"/>
              </a:ext>
            </a:extLst>
          </p:cNvPr>
          <p:cNvSpPr txBox="1"/>
          <p:nvPr/>
        </p:nvSpPr>
        <p:spPr>
          <a:xfrm>
            <a:off x="8852517" y="3338192"/>
            <a:ext cx="16231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chemeClr val="bg1"/>
                </a:solidFill>
                <a:latin typeface="Raleway" panose="020B0003030101060003" pitchFamily="34" charset="0"/>
              </a:rPr>
              <a:t>CIO, NHS England</a:t>
            </a:r>
          </a:p>
        </p:txBody>
      </p:sp>
      <p:pic>
        <p:nvPicPr>
          <p:cNvPr id="9" name="Picture 8" descr="A logo on a black background&#10;&#10;Description automatically generated">
            <a:extLst>
              <a:ext uri="{FF2B5EF4-FFF2-40B4-BE49-F238E27FC236}">
                <a16:creationId xmlns:a16="http://schemas.microsoft.com/office/drawing/2014/main" id="{A2224A08-960F-07ED-7FF4-006DBDA64A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0310" y="311979"/>
            <a:ext cx="3895725" cy="1794334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6CC88498-22AD-C1DD-0D89-0DF72C76718B}"/>
              </a:ext>
            </a:extLst>
          </p:cNvPr>
          <p:cNvSpPr/>
          <p:nvPr/>
        </p:nvSpPr>
        <p:spPr>
          <a:xfrm>
            <a:off x="0" y="6720395"/>
            <a:ext cx="12192000" cy="204279"/>
          </a:xfrm>
          <a:prstGeom prst="rect">
            <a:avLst/>
          </a:prstGeom>
          <a:solidFill>
            <a:srgbClr val="009EF3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48186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3499A9-ADAE-F54A-B49E-F294E7BCE9E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89575" y="1109030"/>
            <a:ext cx="4964001" cy="2507695"/>
          </a:xfrm>
        </p:spPr>
        <p:txBody>
          <a:bodyPr/>
          <a:lstStyle/>
          <a:p>
            <a:br>
              <a:rPr lang="en-GB" sz="5400" dirty="0"/>
            </a:br>
            <a:r>
              <a:rPr lang="en-GB" sz="5400" dirty="0">
                <a:solidFill>
                  <a:schemeClr val="accent2">
                    <a:lumMod val="75000"/>
                  </a:schemeClr>
                </a:solidFill>
              </a:rPr>
              <a:t>One Digital</a:t>
            </a:r>
            <a:br>
              <a:rPr lang="en-GB" dirty="0"/>
            </a:br>
            <a:br>
              <a:rPr lang="en-GB" sz="2400" dirty="0"/>
            </a:br>
            <a:br>
              <a:rPr lang="en-GB" sz="2400" dirty="0"/>
            </a:br>
            <a:br>
              <a:rPr lang="en-GB" sz="2400" dirty="0"/>
            </a:br>
            <a:br>
              <a:rPr lang="en-GB" sz="2400" dirty="0"/>
            </a:br>
            <a:endParaRPr lang="en-GB" sz="2400" dirty="0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C6522560-76BB-ABAF-87A4-F4D58CBD1550}"/>
              </a:ext>
            </a:extLst>
          </p:cNvPr>
          <p:cNvSpPr txBox="1">
            <a:spLocks/>
          </p:cNvSpPr>
          <p:nvPr/>
        </p:nvSpPr>
        <p:spPr>
          <a:xfrm>
            <a:off x="1189575" y="3185576"/>
            <a:ext cx="6181216" cy="1785318"/>
          </a:xfrm>
          <a:prstGeom prst="rect">
            <a:avLst/>
          </a:prstGeom>
        </p:spPr>
        <p:txBody>
          <a:bodyPr vert="horz" lIns="0" tIns="0" rIns="0" bIns="0" rtlCol="0" anchor="t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John Quinn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Chief Information Officer 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n-GB" sz="1400" b="0" i="0" u="none" strike="noStrike" kern="1200" cap="none" spc="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Arial" panose="020B0604020202020204"/>
              <a:ea typeface="+mn-ea"/>
              <a:cs typeface="+mn-cs"/>
            </a:endParaRPr>
          </a:p>
        </p:txBody>
      </p:sp>
      <p:pic>
        <p:nvPicPr>
          <p:cNvPr id="4" name="Picture 3" descr="A logo on a black background&#10;&#10;Description automatically generated">
            <a:extLst>
              <a:ext uri="{FF2B5EF4-FFF2-40B4-BE49-F238E27FC236}">
                <a16:creationId xmlns:a16="http://schemas.microsoft.com/office/drawing/2014/main" id="{E3C61189-3EC9-8F06-6597-88E0E50472B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9575" y="5403632"/>
            <a:ext cx="2434362" cy="11281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79706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>
            <a:extLst>
              <a:ext uri="{FF2B5EF4-FFF2-40B4-BE49-F238E27FC236}">
                <a16:creationId xmlns:a16="http://schemas.microsoft.com/office/drawing/2014/main" id="{412DB576-BAD4-4543-801B-8B1B82C297F5}"/>
              </a:ext>
            </a:extLst>
          </p:cNvPr>
          <p:cNvSpPr txBox="1">
            <a:spLocks/>
          </p:cNvSpPr>
          <p:nvPr/>
        </p:nvSpPr>
        <p:spPr>
          <a:xfrm>
            <a:off x="3513760" y="153865"/>
            <a:ext cx="4777463" cy="615553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>
            <a:lvl1pPr lv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Segoe UI" panose="020B0502040204020203" pitchFamily="34" charset="0"/>
              <a:buChar char="​"/>
              <a:defRPr lang="en-US" sz="1600" dirty="0">
                <a:cs typeface="Arial" panose="020B0604020202020204" pitchFamily="34" charset="0"/>
              </a:defRPr>
            </a:lvl1pPr>
            <a:lvl2pPr marL="230396" lvl="1" indent="-226796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buChar char=""/>
              <a:defRPr lang="en-US" sz="1600" dirty="0"/>
            </a:lvl2pPr>
            <a:lvl3pPr marL="442793" lvl="2" indent="-215997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Arial" panose="020B0604020202020204" pitchFamily="34" charset="0"/>
              <a:buChar char="‒"/>
              <a:defRPr lang="en-US" sz="1600" dirty="0"/>
            </a:lvl3pPr>
            <a:lvl4pPr marL="597590" lvl="3" indent="-15119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lang="en-US" sz="1600" dirty="0"/>
            </a:lvl4pPr>
            <a:lvl5pPr marL="817187" lvl="4" indent="-14759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̶"/>
              <a:defRPr lang="en-US" sz="1600" dirty="0"/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buSzPct val="100000"/>
              <a:buFont typeface="Segoe UI" panose="020B0502040204020203" pitchFamily="34" charset="0"/>
              <a:buChar char="​"/>
              <a:tabLst/>
              <a:defRPr/>
            </a:pPr>
            <a:r>
              <a:rPr kumimoji="0" lang="en-GB" sz="4000" b="0" i="0" u="none" strike="noStrike" kern="1200" cap="none" spc="0" normalizeH="0" baseline="0" noProof="0" dirty="0">
                <a:ln>
                  <a:noFill/>
                </a:ln>
                <a:solidFill>
                  <a:srgbClr val="005EB8">
                    <a:lumMod val="75000"/>
                  </a:srgbClr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One Digital</a:t>
            </a:r>
            <a:endParaRPr kumimoji="0" lang="en-US" sz="3200" b="1" i="0" u="none" strike="noStrike" kern="0" cap="none" spc="0" normalizeH="0" baseline="0" noProof="0" dirty="0">
              <a:ln>
                <a:noFill/>
              </a:ln>
              <a:solidFill>
                <a:srgbClr val="005EB8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73FF246E-E6DE-B25A-4489-37558D598FBE}"/>
              </a:ext>
            </a:extLst>
          </p:cNvPr>
          <p:cNvSpPr txBox="1">
            <a:spLocks/>
          </p:cNvSpPr>
          <p:nvPr/>
        </p:nvSpPr>
        <p:spPr>
          <a:xfrm>
            <a:off x="1343048" y="2985849"/>
            <a:ext cx="2101651" cy="339716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>
            <a:lvl1pPr lv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Segoe UI" panose="020B0502040204020203" pitchFamily="34" charset="0"/>
              <a:buChar char="​"/>
              <a:defRPr lang="en-US" sz="1600" dirty="0">
                <a:cs typeface="Arial" panose="020B0604020202020204" pitchFamily="34" charset="0"/>
              </a:defRPr>
            </a:lvl1pPr>
            <a:lvl2pPr marL="230396" lvl="1" indent="-226796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buChar char=""/>
              <a:defRPr lang="en-US" sz="1600" dirty="0"/>
            </a:lvl2pPr>
            <a:lvl3pPr marL="442793" lvl="2" indent="-215997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Arial" panose="020B0604020202020204" pitchFamily="34" charset="0"/>
              <a:buChar char="‒"/>
              <a:defRPr lang="en-US" sz="1600" dirty="0"/>
            </a:lvl3pPr>
            <a:lvl4pPr marL="597590" lvl="3" indent="-15119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lang="en-US" sz="1600" dirty="0"/>
            </a:lvl4pPr>
            <a:lvl5pPr marL="817187" lvl="4" indent="-14759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̶"/>
              <a:defRPr lang="en-US" sz="1600" dirty="0"/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buSzPct val="100000"/>
              <a:buFont typeface="Segoe UI" panose="020B0502040204020203" pitchFamily="34" charset="0"/>
              <a:buChar char="​"/>
              <a:tabLst/>
              <a:defRPr/>
            </a:pPr>
            <a:r>
              <a:rPr kumimoji="0" lang="en-US" sz="16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One Digital Estate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E0EC202A-E6D1-E99C-C755-3DCB51AA49A4}"/>
              </a:ext>
            </a:extLst>
          </p:cNvPr>
          <p:cNvSpPr txBox="1">
            <a:spLocks/>
          </p:cNvSpPr>
          <p:nvPr/>
        </p:nvSpPr>
        <p:spPr>
          <a:xfrm>
            <a:off x="5128271" y="2985849"/>
            <a:ext cx="2067112" cy="339716"/>
          </a:xfrm>
          <a:prstGeom prst="rect">
            <a:avLst/>
          </a:prstGeom>
        </p:spPr>
        <p:txBody>
          <a:bodyPr vert="horz" wrap="square" lIns="0" tIns="0" rIns="0" bIns="0" rtlCol="0" anchor="ctr">
            <a:noAutofit/>
          </a:bodyPr>
          <a:lstStyle>
            <a:lvl1pPr lv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Segoe UI" panose="020B0502040204020203" pitchFamily="34" charset="0"/>
              <a:buChar char="​"/>
              <a:defRPr lang="en-US" sz="1600" dirty="0">
                <a:cs typeface="Arial" panose="020B0604020202020204" pitchFamily="34" charset="0"/>
              </a:defRPr>
            </a:lvl1pPr>
            <a:lvl2pPr marL="230396" lvl="1" indent="-226796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buChar char=""/>
              <a:defRPr lang="en-US" sz="1600" dirty="0"/>
            </a:lvl2pPr>
            <a:lvl3pPr marL="442793" lvl="2" indent="-215997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Arial" panose="020B0604020202020204" pitchFamily="34" charset="0"/>
              <a:buChar char="‒"/>
              <a:defRPr lang="en-US" sz="1600" dirty="0"/>
            </a:lvl3pPr>
            <a:lvl4pPr marL="597590" lvl="3" indent="-15119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lang="en-US" sz="1600" dirty="0"/>
            </a:lvl4pPr>
            <a:lvl5pPr marL="817187" lvl="4" indent="-14759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̶"/>
              <a:defRPr lang="en-US" sz="1600" dirty="0"/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buSzPct val="100000"/>
              <a:buFont typeface="Segoe UI" panose="020B0502040204020203" pitchFamily="34" charset="0"/>
              <a:buChar char="​"/>
              <a:tabLst/>
              <a:defRPr/>
            </a:pPr>
            <a:r>
              <a:rPr kumimoji="0" lang="en-US" sz="1600" b="1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Workforce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035ED94-8881-7921-6D4C-A234964E84D7}"/>
              </a:ext>
            </a:extLst>
          </p:cNvPr>
          <p:cNvSpPr txBox="1">
            <a:spLocks/>
          </p:cNvSpPr>
          <p:nvPr/>
        </p:nvSpPr>
        <p:spPr>
          <a:xfrm>
            <a:off x="8836990" y="2959367"/>
            <a:ext cx="1959628" cy="492443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>
            <a:lvl1pPr lv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Segoe UI" panose="020B0502040204020203" pitchFamily="34" charset="0"/>
              <a:buChar char="​"/>
              <a:defRPr lang="en-US" sz="1600" dirty="0">
                <a:cs typeface="Arial" panose="020B0604020202020204" pitchFamily="34" charset="0"/>
              </a:defRPr>
            </a:lvl1pPr>
            <a:lvl2pPr marL="230396" lvl="1" indent="-226796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buChar char=""/>
              <a:defRPr lang="en-US" sz="1600" dirty="0"/>
            </a:lvl2pPr>
            <a:lvl3pPr marL="442793" lvl="2" indent="-215997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Arial" panose="020B0604020202020204" pitchFamily="34" charset="0"/>
              <a:buChar char="‒"/>
              <a:defRPr lang="en-US" sz="1600" dirty="0"/>
            </a:lvl3pPr>
            <a:lvl4pPr marL="597590" lvl="3" indent="-15119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lang="en-US" sz="1600" dirty="0"/>
            </a:lvl4pPr>
            <a:lvl5pPr marL="817187" lvl="4" indent="-14759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̶"/>
              <a:defRPr lang="en-US" sz="1600" dirty="0"/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rgbClr val="000000"/>
              </a:buClr>
              <a:buSzPct val="100000"/>
              <a:buFont typeface="Segoe UI" panose="020B0502040204020203" pitchFamily="34" charset="0"/>
              <a:buChar char="​"/>
              <a:tabLst/>
              <a:defRPr/>
            </a:pP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People and patient services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75D363EB-4C69-8EE5-97D3-755BE805BAB4}"/>
              </a:ext>
            </a:extLst>
          </p:cNvPr>
          <p:cNvSpPr txBox="1">
            <a:spLocks/>
          </p:cNvSpPr>
          <p:nvPr/>
        </p:nvSpPr>
        <p:spPr>
          <a:xfrm>
            <a:off x="764785" y="3438058"/>
            <a:ext cx="3342821" cy="110799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lv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Segoe UI" panose="020B0502040204020203" pitchFamily="34" charset="0"/>
              <a:buChar char="​"/>
              <a:defRPr lang="en-US" sz="1600" dirty="0">
                <a:cs typeface="Arial" panose="020B0604020202020204" pitchFamily="34" charset="0"/>
              </a:defRPr>
            </a:lvl1pPr>
            <a:lvl2pPr marL="230396" lvl="1" indent="-226796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buChar char=""/>
              <a:defRPr lang="en-US" sz="1600" dirty="0"/>
            </a:lvl2pPr>
            <a:lvl3pPr marL="442793" lvl="2" indent="-215997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Arial" panose="020B0604020202020204" pitchFamily="34" charset="0"/>
              <a:buChar char="‒"/>
              <a:defRPr lang="en-US" sz="1600" dirty="0"/>
            </a:lvl3pPr>
            <a:lvl4pPr marL="597590" lvl="3" indent="-15119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lang="en-US" sz="1600" dirty="0"/>
            </a:lvl4pPr>
            <a:lvl5pPr marL="817187" lvl="4" indent="-14759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̶"/>
              <a:defRPr lang="en-US" sz="1600" dirty="0"/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FFFFFF"/>
              </a:buClr>
              <a:buSzPct val="100000"/>
              <a:buFont typeface="Segoe UI" panose="020B0502040204020203" pitchFamily="34" charset="0"/>
              <a:buNone/>
              <a:tabLst/>
              <a:defRPr/>
            </a:pPr>
            <a:r>
              <a:rPr kumimoji="0" lang="en-US" sz="1800" b="0" i="1" u="none" strike="noStrike" kern="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</a:t>
            </a:r>
            <a:r>
              <a:rPr kumimoji="0" lang="en-US" sz="1800" b="0" i="1" u="none" strike="noStrike" kern="0" cap="none" spc="0" normalizeH="0" baseline="0" noProof="0" dirty="0" err="1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utting</a:t>
            </a:r>
            <a:r>
              <a:rPr kumimoji="0" lang="en-US" sz="1800" b="0" i="1" u="none" strike="noStrike" kern="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in place the </a:t>
            </a:r>
            <a:r>
              <a:rPr kumimoji="0" lang="en-US" sz="1800" b="1" i="1" u="none" strike="noStrike" kern="0" cap="none" spc="0" normalizeH="0" baseline="0" noProof="0" dirty="0">
                <a:ln>
                  <a:noFill/>
                </a:ln>
                <a:solidFill>
                  <a:srgbClr val="005EB8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foundational technology infrastructure</a:t>
            </a:r>
            <a:r>
              <a:rPr kumimoji="0" lang="en-US" sz="1800" b="0" i="1" u="none" strike="noStrike" kern="0" cap="none" spc="0" normalizeH="0" baseline="0" noProof="0" dirty="0">
                <a:ln>
                  <a:noFill/>
                </a:ln>
                <a:solidFill>
                  <a:srgbClr val="005EB8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sz="1800" b="0" i="1" u="none" strike="noStrike" kern="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needed to </a:t>
            </a:r>
            <a:r>
              <a:rPr kumimoji="0" lang="en-US" sz="1800" b="1" i="1" u="none" strike="noStrike" kern="0" cap="none" spc="0" normalizeH="0" baseline="0" noProof="0" dirty="0">
                <a:ln>
                  <a:noFill/>
                </a:ln>
                <a:solidFill>
                  <a:srgbClr val="005EB8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give frontline staff access to the data they need, when they need it</a:t>
            </a:r>
            <a:r>
              <a:rPr kumimoji="0" lang="en-US" sz="1400" b="1" i="1" u="none" strike="noStrike" kern="0" cap="none" spc="0" normalizeH="0" baseline="0" noProof="0" dirty="0">
                <a:ln>
                  <a:noFill/>
                </a:ln>
                <a:solidFill>
                  <a:srgbClr val="005EB8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5F23627-95F7-EAD1-36A6-311BD6E27BAB}"/>
              </a:ext>
            </a:extLst>
          </p:cNvPr>
          <p:cNvSpPr txBox="1">
            <a:spLocks/>
          </p:cNvSpPr>
          <p:nvPr/>
        </p:nvSpPr>
        <p:spPr>
          <a:xfrm>
            <a:off x="4570962" y="3459428"/>
            <a:ext cx="3342821" cy="98488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lv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Segoe UI" panose="020B0502040204020203" pitchFamily="34" charset="0"/>
              <a:buChar char="​"/>
              <a:defRPr lang="en-US" sz="1600" dirty="0">
                <a:cs typeface="Arial" panose="020B0604020202020204" pitchFamily="34" charset="0"/>
              </a:defRPr>
            </a:lvl1pPr>
            <a:lvl2pPr marL="230396" lvl="1" indent="-226796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buChar char=""/>
              <a:defRPr lang="en-US" sz="1600" dirty="0"/>
            </a:lvl2pPr>
            <a:lvl3pPr marL="442793" lvl="2" indent="-215997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Arial" panose="020B0604020202020204" pitchFamily="34" charset="0"/>
              <a:buChar char="‒"/>
              <a:defRPr lang="en-US" sz="1600" dirty="0"/>
            </a:lvl3pPr>
            <a:lvl4pPr marL="597590" lvl="3" indent="-15119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lang="en-US" sz="1600" dirty="0"/>
            </a:lvl4pPr>
            <a:lvl5pPr marL="817187" lvl="4" indent="-14759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̶"/>
              <a:defRPr lang="en-US" sz="1600" dirty="0"/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FFFFFF"/>
              </a:buClr>
              <a:buSzPct val="100000"/>
              <a:buFont typeface="Segoe UI" panose="020B0502040204020203" pitchFamily="34" charset="0"/>
              <a:buNone/>
              <a:tabLst/>
              <a:defRPr/>
            </a:pPr>
            <a:r>
              <a:rPr kumimoji="0" lang="en-GB" sz="1600" b="0" i="1" u="none" strike="noStrike" kern="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</a:t>
            </a:r>
            <a:r>
              <a:rPr kumimoji="0" lang="en-GB" sz="1600" b="0" i="1" u="none" strike="noStrike" kern="0" cap="none" spc="0" normalizeH="0" baseline="0" noProof="0" dirty="0" err="1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mpowering</a:t>
            </a:r>
            <a:r>
              <a:rPr kumimoji="0" lang="en-GB" sz="1600" b="0" i="1" u="none" strike="noStrike" kern="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GB" sz="1600" b="1" i="1" u="none" strike="noStrike" kern="0" cap="none" spc="0" normalizeH="0" baseline="0" noProof="0" dirty="0">
                <a:ln>
                  <a:noFill/>
                </a:ln>
                <a:solidFill>
                  <a:srgbClr val="005EB8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NHS staff to save time</a:t>
            </a:r>
            <a:r>
              <a:rPr kumimoji="0" lang="en-GB" sz="1600" b="0" i="1" u="none" strike="noStrike" kern="0" cap="none" spc="0" normalizeH="0" baseline="0" noProof="0" dirty="0">
                <a:ln>
                  <a:noFill/>
                </a:ln>
                <a:solidFill>
                  <a:srgbClr val="005EB8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kumimoji="0" lang="en-GB" sz="1600" b="0" i="1" u="none" strike="noStrike" kern="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more easily collaborate, and provide better care through the </a:t>
            </a:r>
            <a:r>
              <a:rPr kumimoji="0" lang="en-GB" sz="1600" b="1" i="1" u="none" strike="noStrike" kern="0" cap="none" spc="0" normalizeH="0" baseline="0" noProof="0" dirty="0">
                <a:ln>
                  <a:noFill/>
                </a:ln>
                <a:solidFill>
                  <a:srgbClr val="005EB8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deployment of tools, automation and AI</a:t>
            </a:r>
            <a:endParaRPr kumimoji="0" lang="en-US" sz="1600" b="1" i="1" u="none" strike="noStrike" kern="0" cap="none" spc="0" normalizeH="0" baseline="0" noProof="0" dirty="0">
              <a:ln>
                <a:noFill/>
              </a:ln>
              <a:solidFill>
                <a:srgbClr val="005EB8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F212F071-EB2E-DE99-3371-F0B8C50EE80C}"/>
              </a:ext>
            </a:extLst>
          </p:cNvPr>
          <p:cNvSpPr txBox="1">
            <a:spLocks/>
          </p:cNvSpPr>
          <p:nvPr/>
        </p:nvSpPr>
        <p:spPr>
          <a:xfrm>
            <a:off x="8240897" y="3419905"/>
            <a:ext cx="3342821" cy="123110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lv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Segoe UI" panose="020B0502040204020203" pitchFamily="34" charset="0"/>
              <a:buChar char="​"/>
              <a:defRPr lang="en-US" sz="1600" dirty="0">
                <a:cs typeface="Arial" panose="020B0604020202020204" pitchFamily="34" charset="0"/>
              </a:defRPr>
            </a:lvl1pPr>
            <a:lvl2pPr marL="230396" lvl="1" indent="-226796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buChar char=""/>
              <a:defRPr lang="en-US" sz="1600" dirty="0"/>
            </a:lvl2pPr>
            <a:lvl3pPr marL="442793" lvl="2" indent="-215997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Arial" panose="020B0604020202020204" pitchFamily="34" charset="0"/>
              <a:buChar char="‒"/>
              <a:defRPr lang="en-US" sz="1600" dirty="0"/>
            </a:lvl3pPr>
            <a:lvl4pPr marL="597590" lvl="3" indent="-15119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lang="en-US" sz="1600" dirty="0"/>
            </a:lvl4pPr>
            <a:lvl5pPr marL="817187" lvl="4" indent="-14759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̶"/>
              <a:defRPr lang="en-US" sz="1600" dirty="0"/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FFFFFF"/>
              </a:buClr>
              <a:buSzPct val="100000"/>
              <a:buFont typeface="Segoe UI" panose="020B0502040204020203" pitchFamily="34" charset="0"/>
              <a:buNone/>
              <a:tabLst/>
              <a:defRPr/>
            </a:pPr>
            <a:r>
              <a: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Providing </a:t>
            </a:r>
            <a:r>
              <a:rPr kumimoji="0" lang="en-US" sz="1600" b="1" i="1" u="none" strike="noStrike" kern="0" cap="none" spc="0" normalizeH="0" baseline="0" noProof="0" dirty="0">
                <a:ln>
                  <a:noFill/>
                </a:ln>
                <a:solidFill>
                  <a:srgbClr val="005EB8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patients with the ability to manage their own care, access services and information </a:t>
            </a:r>
            <a:r>
              <a: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and</a:t>
            </a:r>
            <a:r>
              <a:rPr kumimoji="0" lang="en-US" sz="1600" b="1" i="1" u="none" strike="noStrike" kern="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sz="1600" b="0" i="1" u="none" strike="noStrike" kern="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how their care is provided by providing a </a:t>
            </a:r>
            <a:r>
              <a:rPr kumimoji="0" lang="en-US" sz="1600" b="1" i="1" u="none" strike="noStrike" kern="0" cap="none" spc="0" normalizeH="0" baseline="0" noProof="0" dirty="0">
                <a:ln>
                  <a:noFill/>
                </a:ln>
                <a:solidFill>
                  <a:srgbClr val="005EB8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new range of patient-facing Digital services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ABBAC37-E31D-9232-EC06-129E268EC8A3}"/>
              </a:ext>
            </a:extLst>
          </p:cNvPr>
          <p:cNvSpPr txBox="1">
            <a:spLocks/>
          </p:cNvSpPr>
          <p:nvPr/>
        </p:nvSpPr>
        <p:spPr>
          <a:xfrm>
            <a:off x="649344" y="4838248"/>
            <a:ext cx="3180336" cy="1209986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>
            <a:lvl1pPr lv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Segoe UI" panose="020B0502040204020203" pitchFamily="34" charset="0"/>
              <a:buChar char="​"/>
              <a:defRPr lang="en-US" sz="1600" dirty="0">
                <a:cs typeface="Arial" panose="020B0604020202020204" pitchFamily="34" charset="0"/>
              </a:defRPr>
            </a:lvl1pPr>
            <a:lvl2pPr marL="230396" lvl="1" indent="-226796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buChar char=""/>
              <a:defRPr lang="en-US" sz="1600" dirty="0"/>
            </a:lvl2pPr>
            <a:lvl3pPr marL="442793" lvl="2" indent="-215997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Arial" panose="020B0604020202020204" pitchFamily="34" charset="0"/>
              <a:buChar char="‒"/>
              <a:defRPr lang="en-US" sz="1600" dirty="0"/>
            </a:lvl3pPr>
            <a:lvl4pPr marL="597590" lvl="3" indent="-15119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lang="en-US" sz="1600" dirty="0"/>
            </a:lvl4pPr>
            <a:lvl5pPr marL="817187" lvl="4" indent="-14759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̶"/>
              <a:defRPr lang="en-US" sz="1600" dirty="0"/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pPr marL="516146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FFFFFF"/>
              </a:buClr>
              <a:buSzPct val="100000"/>
              <a:buFont typeface="Wingdings" panose="05000000000000000000" pitchFamily="2" charset="2"/>
              <a:buChar char=""/>
              <a:tabLst/>
              <a:defRPr/>
            </a:pPr>
            <a:r>
              <a:rPr kumimoji="0" lang="en-GB" sz="1600" b="0" i="0" u="none" strike="noStrike" kern="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Digital records (e.g., EPRs)</a:t>
            </a:r>
          </a:p>
          <a:p>
            <a:pPr marL="516146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FFFFFF"/>
              </a:buClr>
              <a:buSzPct val="100000"/>
              <a:buFont typeface="Wingdings" panose="05000000000000000000" pitchFamily="2" charset="2"/>
              <a:buChar char=""/>
              <a:tabLst/>
              <a:defRPr/>
            </a:pPr>
            <a:r>
              <a:rPr kumimoji="0" lang="en-GB" sz="1600" b="0" i="0" u="none" strike="noStrike" kern="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Connecting care</a:t>
            </a:r>
          </a:p>
          <a:p>
            <a:pPr marL="516146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FFFFFF"/>
              </a:buClr>
              <a:buSzPct val="100000"/>
              <a:buFont typeface="Wingdings" panose="05000000000000000000" pitchFamily="2" charset="2"/>
              <a:buChar char=""/>
              <a:tabLst/>
              <a:defRPr/>
            </a:pPr>
            <a:r>
              <a:rPr kumimoji="0" lang="en-GB" sz="1600" b="0" i="0" u="none" strike="noStrike" kern="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System infrastructure</a:t>
            </a:r>
          </a:p>
          <a:p>
            <a:pPr marL="516146" marR="0" lvl="1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FFFFFF"/>
              </a:buClr>
              <a:buSzPct val="100000"/>
              <a:buFont typeface="Wingdings" panose="05000000000000000000" pitchFamily="2" charset="2"/>
              <a:buChar char=""/>
              <a:tabLst/>
              <a:defRPr/>
            </a:pPr>
            <a:r>
              <a:rPr kumimoji="0" lang="en-GB" sz="1600" b="0" i="0" u="none" strike="noStrike" kern="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National infrastructure 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8F0CF36C-DBB6-BA0E-6381-41E7C6CAC801}"/>
              </a:ext>
            </a:extLst>
          </p:cNvPr>
          <p:cNvSpPr txBox="1">
            <a:spLocks/>
          </p:cNvSpPr>
          <p:nvPr/>
        </p:nvSpPr>
        <p:spPr>
          <a:xfrm>
            <a:off x="4512815" y="4987810"/>
            <a:ext cx="3532834" cy="1209986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>
            <a:lvl1pPr lv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Segoe UI" panose="020B0502040204020203" pitchFamily="34" charset="0"/>
              <a:buChar char="​"/>
              <a:defRPr lang="en-US" sz="1600" dirty="0">
                <a:cs typeface="Arial" panose="020B0604020202020204" pitchFamily="34" charset="0"/>
              </a:defRPr>
            </a:lvl1pPr>
            <a:lvl2pPr marL="230396" lvl="1" indent="-226796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buChar char=""/>
              <a:defRPr lang="en-US" sz="1600" dirty="0"/>
            </a:lvl2pPr>
            <a:lvl3pPr marL="442793" lvl="2" indent="-215997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Arial" panose="020B0604020202020204" pitchFamily="34" charset="0"/>
              <a:buChar char="‒"/>
              <a:defRPr lang="en-US" sz="1600" dirty="0"/>
            </a:lvl3pPr>
            <a:lvl4pPr marL="597590" lvl="3" indent="-15119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lang="en-US" sz="1600" dirty="0"/>
            </a:lvl4pPr>
            <a:lvl5pPr marL="817187" lvl="4" indent="-14759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̶"/>
              <a:defRPr lang="en-US" sz="1600" dirty="0"/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pPr marL="573296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600" b="0" i="0" u="none" strike="noStrike" kern="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Digital Workplace</a:t>
            </a:r>
          </a:p>
          <a:p>
            <a:pPr marL="573296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600" b="0" i="0" u="none" strike="noStrike" kern="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Advanced AI assistive tools</a:t>
            </a:r>
          </a:p>
          <a:p>
            <a:pPr marL="573296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600" b="0" i="0" u="none" strike="noStrike" kern="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Optimisation for useability</a:t>
            </a:r>
          </a:p>
          <a:p>
            <a:pPr marL="573296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600" b="0" i="0" u="none" strike="noStrike" kern="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NHS staff app</a:t>
            </a:r>
          </a:p>
          <a:p>
            <a:pPr marL="573296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endParaRPr kumimoji="0" lang="en-GB" sz="950" b="0" i="0" u="none" strike="noStrike" kern="0" cap="none" spc="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endParaRPr kumimoji="0" lang="en-GB" sz="950" b="0" i="0" u="none" strike="noStrike" kern="0" cap="none" spc="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4B72B892-06E0-27AF-543A-EB17137144CA}"/>
              </a:ext>
            </a:extLst>
          </p:cNvPr>
          <p:cNvSpPr txBox="1">
            <a:spLocks/>
          </p:cNvSpPr>
          <p:nvPr/>
        </p:nvSpPr>
        <p:spPr>
          <a:xfrm>
            <a:off x="8117141" y="5041819"/>
            <a:ext cx="3532834" cy="1209986"/>
          </a:xfrm>
          <a:prstGeom prst="rect">
            <a:avLst/>
          </a:prstGeom>
        </p:spPr>
        <p:txBody>
          <a:bodyPr vert="horz" wrap="square" lIns="0" tIns="0" rIns="0" bIns="0" rtlCol="0">
            <a:noAutofit/>
          </a:bodyPr>
          <a:lstStyle>
            <a:lvl1pPr lvl="0" indent="0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Segoe UI" panose="020B0502040204020203" pitchFamily="34" charset="0"/>
              <a:buChar char="​"/>
              <a:defRPr lang="en-US" sz="1600" dirty="0">
                <a:cs typeface="Arial" panose="020B0604020202020204" pitchFamily="34" charset="0"/>
              </a:defRPr>
            </a:lvl1pPr>
            <a:lvl2pPr marL="230396" lvl="1" indent="-226796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Wingdings" panose="05000000000000000000" pitchFamily="2" charset="2"/>
              <a:buChar char=""/>
              <a:defRPr lang="en-US" sz="1600" dirty="0"/>
            </a:lvl2pPr>
            <a:lvl3pPr marL="442793" lvl="2" indent="-215997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10000"/>
              <a:buFont typeface="Arial" panose="020B0604020202020204" pitchFamily="34" charset="0"/>
              <a:buChar char="‒"/>
              <a:defRPr lang="en-US" sz="1600" dirty="0"/>
            </a:lvl3pPr>
            <a:lvl4pPr marL="597590" lvl="3" indent="-15119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•"/>
              <a:defRPr lang="en-US" sz="1600" dirty="0"/>
            </a:lvl4pPr>
            <a:lvl5pPr marL="817187" lvl="4" indent="-147598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chemeClr val="tx1"/>
              </a:buClr>
              <a:buSzPct val="100000"/>
              <a:buFont typeface="Arial" panose="020B0604020202020204" pitchFamily="34" charset="0"/>
              <a:buChar char="̶"/>
              <a:defRPr lang="en-US" sz="1600" dirty="0"/>
            </a:lvl5pPr>
            <a:lvl6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6pPr>
            <a:lvl7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7pPr>
            <a:lvl8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8pPr>
            <a:lvl9pPr marL="1085850" indent="-17145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Pct val="100000"/>
              <a:buFont typeface="Arial" panose="020B0604020202020204" pitchFamily="34" charset="0"/>
              <a:buChar char="▫"/>
              <a:defRPr sz="1600">
                <a:cs typeface="Arial" panose="020B0604020202020204" pitchFamily="34" charset="0"/>
              </a:defRPr>
            </a:lvl9pPr>
          </a:lstStyle>
          <a:p>
            <a:pPr marL="573296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600" b="0" i="0" u="none" strike="noStrike" kern="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Digital front door</a:t>
            </a:r>
          </a:p>
          <a:p>
            <a:pPr marL="573296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600" b="0" i="0" u="none" strike="noStrike" kern="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Digitally enabled prevention</a:t>
            </a:r>
          </a:p>
          <a:p>
            <a:pPr marL="573296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r>
              <a:rPr kumimoji="0" lang="en-GB" sz="1600" b="0" i="0" u="none" strike="noStrike" kern="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Improved care pathways</a:t>
            </a:r>
          </a:p>
          <a:p>
            <a:pPr marL="573296" marR="0" lvl="1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endParaRPr kumimoji="0" lang="en-GB" sz="950" b="0" i="0" u="none" strike="noStrike" kern="0" cap="none" spc="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FFFFFF"/>
              </a:buClr>
              <a:buSzPct val="100000"/>
              <a:buFont typeface="Arial" panose="020B0604020202020204" pitchFamily="34" charset="0"/>
              <a:buChar char="•"/>
              <a:tabLst/>
              <a:defRPr/>
            </a:pPr>
            <a:endParaRPr kumimoji="0" lang="en-GB" sz="950" b="0" i="0" u="none" strike="noStrike" kern="0" cap="none" spc="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9" name="Rectangle: Top Corners Rounded 28">
            <a:extLst>
              <a:ext uri="{FF2B5EF4-FFF2-40B4-BE49-F238E27FC236}">
                <a16:creationId xmlns:a16="http://schemas.microsoft.com/office/drawing/2014/main" id="{4B8263B1-E248-9A8F-7264-8CF46E44ABD1}"/>
              </a:ext>
            </a:extLst>
          </p:cNvPr>
          <p:cNvSpPr>
            <a:spLocks/>
          </p:cNvSpPr>
          <p:nvPr/>
        </p:nvSpPr>
        <p:spPr>
          <a:xfrm>
            <a:off x="649344" y="2513129"/>
            <a:ext cx="3600603" cy="786792"/>
          </a:xfrm>
          <a:prstGeom prst="round2SameRect">
            <a:avLst/>
          </a:prstGeom>
          <a:solidFill>
            <a:srgbClr val="0072CE"/>
          </a:solidFill>
          <a:ln w="38100">
            <a:solidFill>
              <a:srgbClr val="0072CE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000" tIns="54610" rIns="54610" bIns="5461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Estate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CB5DF741-CEE8-5B47-9372-E38AA9B56D07}"/>
              </a:ext>
            </a:extLst>
          </p:cNvPr>
          <p:cNvSpPr>
            <a:spLocks/>
          </p:cNvSpPr>
          <p:nvPr/>
        </p:nvSpPr>
        <p:spPr>
          <a:xfrm>
            <a:off x="649344" y="3311530"/>
            <a:ext cx="3594505" cy="3006887"/>
          </a:xfrm>
          <a:prstGeom prst="rect">
            <a:avLst/>
          </a:prstGeom>
          <a:noFill/>
          <a:ln w="38100">
            <a:solidFill>
              <a:srgbClr val="0072CE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610" tIns="54610" rIns="54610" bIns="54610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1" name="Rectangle: Top Corners Rounded 30">
            <a:extLst>
              <a:ext uri="{FF2B5EF4-FFF2-40B4-BE49-F238E27FC236}">
                <a16:creationId xmlns:a16="http://schemas.microsoft.com/office/drawing/2014/main" id="{15E56C6B-2F0D-E2E5-924D-F91A961DE919}"/>
              </a:ext>
            </a:extLst>
          </p:cNvPr>
          <p:cNvSpPr>
            <a:spLocks/>
          </p:cNvSpPr>
          <p:nvPr/>
        </p:nvSpPr>
        <p:spPr>
          <a:xfrm>
            <a:off x="4417468" y="2534017"/>
            <a:ext cx="3523120" cy="786792"/>
          </a:xfrm>
          <a:prstGeom prst="round2SameRect">
            <a:avLst/>
          </a:prstGeom>
          <a:solidFill>
            <a:schemeClr val="accent4"/>
          </a:solidFill>
          <a:ln w="381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000" tIns="54610" rIns="54610" bIns="5461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Workforce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641B37A9-9FA2-9D15-BA57-E9B41714BAB5}"/>
              </a:ext>
            </a:extLst>
          </p:cNvPr>
          <p:cNvSpPr>
            <a:spLocks/>
          </p:cNvSpPr>
          <p:nvPr/>
        </p:nvSpPr>
        <p:spPr>
          <a:xfrm>
            <a:off x="4418935" y="3311531"/>
            <a:ext cx="3523120" cy="3006886"/>
          </a:xfrm>
          <a:prstGeom prst="rect">
            <a:avLst/>
          </a:prstGeom>
          <a:noFill/>
          <a:ln w="38100">
            <a:solidFill>
              <a:schemeClr val="accent4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610" tIns="54610" rIns="54610" bIns="54610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9" name="Rectangle: Top Corners Rounded 38">
            <a:extLst>
              <a:ext uri="{FF2B5EF4-FFF2-40B4-BE49-F238E27FC236}">
                <a16:creationId xmlns:a16="http://schemas.microsoft.com/office/drawing/2014/main" id="{8C7154C9-9C91-38E1-792A-F3152EA46C84}"/>
              </a:ext>
            </a:extLst>
          </p:cNvPr>
          <p:cNvSpPr>
            <a:spLocks/>
          </p:cNvSpPr>
          <p:nvPr/>
        </p:nvSpPr>
        <p:spPr>
          <a:xfrm>
            <a:off x="8121665" y="2544553"/>
            <a:ext cx="3659054" cy="786792"/>
          </a:xfrm>
          <a:prstGeom prst="round2SameRect">
            <a:avLst/>
          </a:prstGeom>
          <a:solidFill>
            <a:schemeClr val="accent3"/>
          </a:solidFill>
          <a:ln w="38100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000" tIns="54610" rIns="54610" bIns="5461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Patient and People Services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FEF42960-B01E-58F2-53A6-3EE8C5F544F9}"/>
              </a:ext>
            </a:extLst>
          </p:cNvPr>
          <p:cNvSpPr>
            <a:spLocks/>
          </p:cNvSpPr>
          <p:nvPr/>
        </p:nvSpPr>
        <p:spPr>
          <a:xfrm>
            <a:off x="4233447" y="971047"/>
            <a:ext cx="7483156" cy="1311316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610" tIns="54610" rIns="54610" bIns="54610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Rectangle: Top Corners Rounded 3">
            <a:extLst>
              <a:ext uri="{FF2B5EF4-FFF2-40B4-BE49-F238E27FC236}">
                <a16:creationId xmlns:a16="http://schemas.microsoft.com/office/drawing/2014/main" id="{C9B23BA0-0937-110F-F8B9-DDEBB4C86410}"/>
              </a:ext>
            </a:extLst>
          </p:cNvPr>
          <p:cNvSpPr>
            <a:spLocks/>
          </p:cNvSpPr>
          <p:nvPr/>
        </p:nvSpPr>
        <p:spPr>
          <a:xfrm rot="16200000">
            <a:off x="1780537" y="-170547"/>
            <a:ext cx="1311315" cy="3594504"/>
          </a:xfrm>
          <a:prstGeom prst="round2SameRect">
            <a:avLst/>
          </a:prstGeom>
          <a:solidFill>
            <a:schemeClr val="accent3"/>
          </a:solidFill>
          <a:ln w="38100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000" tIns="54610" rIns="54610" bIns="5461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BFBBFB1-E530-6B20-592B-6A96BB8A2E3E}"/>
              </a:ext>
            </a:extLst>
          </p:cNvPr>
          <p:cNvSpPr txBox="1"/>
          <p:nvPr/>
        </p:nvSpPr>
        <p:spPr>
          <a:xfrm>
            <a:off x="1135136" y="1424875"/>
            <a:ext cx="251747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One Digital Approach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E7AD160A-D6B5-0A5D-85D2-24BC37BDE905}"/>
              </a:ext>
            </a:extLst>
          </p:cNvPr>
          <p:cNvSpPr>
            <a:spLocks/>
          </p:cNvSpPr>
          <p:nvPr/>
        </p:nvSpPr>
        <p:spPr>
          <a:xfrm>
            <a:off x="8121665" y="3334806"/>
            <a:ext cx="3659054" cy="3006885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610" tIns="54610" rIns="54610" bIns="54610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068D12D-CC2A-E6FD-BE4F-FBFCBF354251}"/>
              </a:ext>
            </a:extLst>
          </p:cNvPr>
          <p:cNvSpPr txBox="1"/>
          <p:nvPr/>
        </p:nvSpPr>
        <p:spPr>
          <a:xfrm>
            <a:off x="9816804" y="1218901"/>
            <a:ext cx="1551781" cy="9079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FFFFFF"/>
              </a:buClr>
              <a:buSzPct val="100000"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One Team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FFFFFF"/>
              </a:buClr>
              <a:buSzPct val="100000"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One Blueprint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FFFFFF"/>
              </a:buClr>
              <a:buSzPct val="100000"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One Way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00907068-0D38-1FD0-3C37-63DC92483EDF}"/>
              </a:ext>
            </a:extLst>
          </p:cNvPr>
          <p:cNvSpPr txBox="1"/>
          <p:nvPr/>
        </p:nvSpPr>
        <p:spPr>
          <a:xfrm>
            <a:off x="4417468" y="1218901"/>
            <a:ext cx="4947918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300"/>
              </a:spcBef>
              <a:spcAft>
                <a:spcPts val="3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To help NHS </a:t>
            </a:r>
            <a:r>
              <a:rPr kumimoji="0" lang="en-US" sz="1600" b="0" i="0" u="none" strike="noStrike" kern="0" cap="none" spc="0" normalizeH="0" baseline="0" noProof="0" dirty="0" err="1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organisations</a:t>
            </a: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005EB8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 pursue their priorities </a:t>
            </a:r>
            <a:r>
              <a:rPr kumimoji="0" lang="en-US" sz="1600" b="0" i="0" u="none" strike="noStrike" kern="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for digital transformation while ensuring the transformation agenda is </a:t>
            </a:r>
            <a:r>
              <a:rPr kumimoji="0" lang="en-US" sz="1600" b="1" i="0" u="none" strike="noStrike" kern="0" cap="none" spc="0" normalizeH="0" baseline="0" noProof="0" dirty="0">
                <a:ln>
                  <a:noFill/>
                </a:ln>
                <a:solidFill>
                  <a:srgbClr val="005EB8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coherent across the NHS as a whole</a:t>
            </a:r>
          </a:p>
        </p:txBody>
      </p:sp>
    </p:spTree>
    <p:extLst>
      <p:ext uri="{BB962C8B-B14F-4D97-AF65-F5344CB8AC3E}">
        <p14:creationId xmlns:p14="http://schemas.microsoft.com/office/powerpoint/2010/main" val="13969931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CB36A66-9BEA-35E1-2B3A-FD439BCB5816}"/>
              </a:ext>
            </a:extLst>
          </p:cNvPr>
          <p:cNvSpPr txBox="1">
            <a:spLocks/>
          </p:cNvSpPr>
          <p:nvPr/>
        </p:nvSpPr>
        <p:spPr>
          <a:xfrm>
            <a:off x="4253646" y="681213"/>
            <a:ext cx="6330193" cy="568657"/>
          </a:xfrm>
          <a:prstGeom prst="rect">
            <a:avLst/>
          </a:prstGeom>
        </p:spPr>
        <p:txBody>
          <a:bodyPr vert="horz" lIns="0" tIns="0" rIns="0" bIns="0" rtlCol="0" anchor="b">
            <a:normAutofit fontScale="97500"/>
          </a:bodyPr>
          <a:lstStyle>
            <a:lvl1pPr algn="l" defTabSz="914400" rtl="0" eaLnBrk="1" latinLnBrk="0" hangingPunct="1">
              <a:lnSpc>
                <a:spcPct val="80000"/>
              </a:lnSpc>
              <a:spcBef>
                <a:spcPct val="0"/>
              </a:spcBef>
              <a:buNone/>
              <a:defRPr sz="36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3600" b="1" i="0" u="none" strike="noStrike" kern="1200" cap="none" spc="0" normalizeH="0" baseline="0" noProof="0" dirty="0">
                <a:ln>
                  <a:noFill/>
                </a:ln>
                <a:solidFill>
                  <a:srgbClr val="005EB8">
                    <a:lumMod val="75000"/>
                  </a:srgbClr>
                </a:solidFill>
                <a:effectLst/>
                <a:uLnTx/>
                <a:uFillTx/>
                <a:latin typeface="Arial" panose="020B0604020202020204"/>
                <a:ea typeface="+mj-ea"/>
                <a:cs typeface="+mj-cs"/>
              </a:rPr>
              <a:t>to digital transformation</a:t>
            </a:r>
          </a:p>
        </p:txBody>
      </p:sp>
      <p:pic>
        <p:nvPicPr>
          <p:cNvPr id="5" name="CustomIcon">
            <a:extLst>
              <a:ext uri="{FF2B5EF4-FFF2-40B4-BE49-F238E27FC236}">
                <a16:creationId xmlns:a16="http://schemas.microsoft.com/office/drawing/2014/main" id="{326332AA-F7E4-79D6-1B8A-0AF69C9BDB02}"/>
              </a:ext>
            </a:extLst>
          </p:cNvPr>
          <p:cNvPicPr>
            <a:picLocks/>
          </p:cNvPicPr>
          <p:nvPr>
            <p:custDataLst>
              <p:tags r:id="rId1"/>
            </p:custDataLst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962625" y="1915039"/>
            <a:ext cx="1248312" cy="1039031"/>
          </a:xfrm>
          <a:prstGeom prst="rect">
            <a:avLst/>
          </a:prstGeom>
        </p:spPr>
      </p:pic>
      <p:pic>
        <p:nvPicPr>
          <p:cNvPr id="6" name="CustomIcon">
            <a:extLst>
              <a:ext uri="{FF2B5EF4-FFF2-40B4-BE49-F238E27FC236}">
                <a16:creationId xmlns:a16="http://schemas.microsoft.com/office/drawing/2014/main" id="{590C6EF8-FD60-8B75-E384-032DE0D6729C}"/>
              </a:ext>
            </a:extLst>
          </p:cNvPr>
          <p:cNvPicPr>
            <a:picLocks noChangeAspect="1"/>
          </p:cNvPicPr>
          <p:nvPr>
            <p:custDataLst>
              <p:tags r:id="rId2"/>
            </p:custDataLst>
          </p:nvPr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4874801" y="1915039"/>
            <a:ext cx="986911" cy="986911"/>
          </a:xfrm>
          <a:prstGeom prst="rect">
            <a:avLst/>
          </a:prstGeom>
        </p:spPr>
      </p:pic>
      <p:pic>
        <p:nvPicPr>
          <p:cNvPr id="7" name="CustomIcon">
            <a:extLst>
              <a:ext uri="{FF2B5EF4-FFF2-40B4-BE49-F238E27FC236}">
                <a16:creationId xmlns:a16="http://schemas.microsoft.com/office/drawing/2014/main" id="{A0C1DD6A-023C-3D9E-F583-D4132B53DC3E}"/>
              </a:ext>
            </a:extLst>
          </p:cNvPr>
          <p:cNvPicPr>
            <a:picLocks noChangeAspect="1"/>
          </p:cNvPicPr>
          <p:nvPr>
            <p:custDataLst>
              <p:tags r:id="rId3"/>
            </p:custDataLst>
          </p:nvPr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8786972" y="1915039"/>
            <a:ext cx="986911" cy="986911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C9BD6EE-EEE3-51BA-1CA6-F3D720C1C1FC}"/>
              </a:ext>
            </a:extLst>
          </p:cNvPr>
          <p:cNvSpPr txBox="1"/>
          <p:nvPr/>
        </p:nvSpPr>
        <p:spPr>
          <a:xfrm>
            <a:off x="962625" y="3149051"/>
            <a:ext cx="1618056" cy="2492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200"/>
            </a:lvl1pPr>
            <a:lvl2pPr marL="685800" lvl="1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/>
            </a:lvl2pPr>
            <a:lvl3pPr marL="1143000" lvl="2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/>
            </a:lvl3pPr>
            <a:lvl4pPr marL="1600200" lvl="3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/>
            </a:lvl4pPr>
            <a:lvl5pPr marL="2057400" lvl="4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rgbClr val="005EB8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One Blueprint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F7A954B-823C-BC1A-67D9-072111049A1C}"/>
              </a:ext>
            </a:extLst>
          </p:cNvPr>
          <p:cNvSpPr txBox="1"/>
          <p:nvPr/>
        </p:nvSpPr>
        <p:spPr>
          <a:xfrm>
            <a:off x="4874802" y="3149051"/>
            <a:ext cx="1618056" cy="2492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200"/>
            </a:lvl1pPr>
            <a:lvl2pPr marL="685800" lvl="1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/>
            </a:lvl2pPr>
            <a:lvl3pPr marL="1143000" lvl="2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/>
            </a:lvl3pPr>
            <a:lvl4pPr marL="1600200" lvl="3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/>
            </a:lvl4pPr>
            <a:lvl5pPr marL="2057400" lvl="4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5EB8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One Team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52B56AC3-6392-2097-80E8-2BD66E791AA6}"/>
              </a:ext>
            </a:extLst>
          </p:cNvPr>
          <p:cNvSpPr txBox="1"/>
          <p:nvPr/>
        </p:nvSpPr>
        <p:spPr>
          <a:xfrm>
            <a:off x="8786973" y="3149051"/>
            <a:ext cx="1618056" cy="24929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200"/>
            </a:lvl1pPr>
            <a:lvl2pPr marL="685800" lvl="1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/>
            </a:lvl2pPr>
            <a:lvl3pPr marL="1143000" lvl="2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/>
            </a:lvl3pPr>
            <a:lvl4pPr marL="1600200" lvl="3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/>
            </a:lvl4pPr>
            <a:lvl5pPr marL="2057400" lvl="4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005EB8"/>
                </a:solidFill>
                <a:effectLst/>
                <a:uLnTx/>
                <a:uFillTx/>
                <a:latin typeface="Arial" panose="020B0604020202020204"/>
                <a:ea typeface="+mn-ea"/>
                <a:cs typeface="+mn-cs"/>
              </a:rPr>
              <a:t>One Way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70DD5B62-EF31-0F79-8994-2A219B5BF5C9}"/>
              </a:ext>
            </a:extLst>
          </p:cNvPr>
          <p:cNvSpPr txBox="1"/>
          <p:nvPr/>
        </p:nvSpPr>
        <p:spPr>
          <a:xfrm>
            <a:off x="962625" y="3621966"/>
            <a:ext cx="1896581" cy="147732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200"/>
            </a:lvl1pPr>
            <a:lvl2pPr marL="685800" lvl="1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/>
            </a:lvl2pPr>
            <a:lvl3pPr marL="1143000" lvl="2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/>
            </a:lvl3pPr>
            <a:lvl4pPr marL="1600200" lvl="3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/>
            </a:lvl4pPr>
            <a:lvl5pPr marL="2057400" lvl="4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common architecture for national data and technology in place across NHS organisations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9C79A0B2-10C4-88A1-7CE7-827FD50D2C48}"/>
              </a:ext>
            </a:extLst>
          </p:cNvPr>
          <p:cNvSpPr txBox="1"/>
          <p:nvPr/>
        </p:nvSpPr>
        <p:spPr>
          <a:xfrm>
            <a:off x="4874803" y="3621966"/>
            <a:ext cx="2071908" cy="19697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200"/>
            </a:lvl1pPr>
            <a:lvl2pPr marL="685800" lvl="1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/>
            </a:lvl2pPr>
            <a:lvl3pPr marL="1143000" lvl="2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/>
            </a:lvl3pPr>
            <a:lvl4pPr marL="1600200" lvl="3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/>
            </a:lvl4pPr>
            <a:lvl5pPr marL="2057400" lvl="4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Developing existing profession of digital, data and technology staff and ensuring capabilities to deliver on the ambition for the NHS digital transformation plan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2DAB5AE-2827-5C65-3F23-CBF711367FC3}"/>
              </a:ext>
            </a:extLst>
          </p:cNvPr>
          <p:cNvSpPr txBox="1"/>
          <p:nvPr/>
        </p:nvSpPr>
        <p:spPr>
          <a:xfrm>
            <a:off x="8786974" y="3621966"/>
            <a:ext cx="1994758" cy="196977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>
            <a:lvl1pPr marL="228600" lvl="0" indent="-228600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1200"/>
            </a:lvl1pPr>
            <a:lvl2pPr marL="685800" lvl="1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/>
            </a:lvl2pPr>
            <a:lvl3pPr marL="1143000" lvl="2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/>
            </a:lvl3pPr>
            <a:lvl4pPr marL="1600200" lvl="3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/>
            </a:lvl4pPr>
            <a:lvl5pPr marL="2057400" lvl="4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200"/>
            </a:lvl5pPr>
            <a:lvl6pPr marL="25146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6pPr>
            <a:lvl7pPr marL="29718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7pPr>
            <a:lvl8pPr marL="34290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8pPr>
            <a:lvl9pPr marL="3886200" indent="-228600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1600" b="0" i="0" u="none" strike="noStrike" kern="1200" cap="none" spc="0" normalizeH="0" baseline="0" noProof="0" dirty="0">
                <a:ln>
                  <a:noFill/>
                </a:ln>
                <a:solidFill>
                  <a:srgbClr val="231F20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 common set of frameworks, standards, controls and design principles that help ensure digital maturity and coherence across the NHS and market providers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0F5535AB-7493-9A2B-7617-0F8C53A95C5F}"/>
              </a:ext>
            </a:extLst>
          </p:cNvPr>
          <p:cNvSpPr>
            <a:spLocks/>
          </p:cNvSpPr>
          <p:nvPr/>
        </p:nvSpPr>
        <p:spPr>
          <a:xfrm>
            <a:off x="4008259" y="327048"/>
            <a:ext cx="7483156" cy="1311316"/>
          </a:xfrm>
          <a:prstGeom prst="rect">
            <a:avLst/>
          </a:prstGeom>
          <a:noFill/>
          <a:ln w="38100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4610" tIns="54610" rIns="54610" bIns="54610"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GB" sz="1100" b="0" i="0" u="none" strike="noStrike" kern="1200" cap="none" spc="0" normalizeH="0" baseline="0" noProof="0" dirty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Rectangle: Top Corners Rounded 15">
            <a:extLst>
              <a:ext uri="{FF2B5EF4-FFF2-40B4-BE49-F238E27FC236}">
                <a16:creationId xmlns:a16="http://schemas.microsoft.com/office/drawing/2014/main" id="{2885DB6D-B3FC-C98D-61EB-DB7A1A32640B}"/>
              </a:ext>
            </a:extLst>
          </p:cNvPr>
          <p:cNvSpPr>
            <a:spLocks/>
          </p:cNvSpPr>
          <p:nvPr/>
        </p:nvSpPr>
        <p:spPr>
          <a:xfrm rot="16200000">
            <a:off x="1555349" y="-814546"/>
            <a:ext cx="1311315" cy="3594504"/>
          </a:xfrm>
          <a:prstGeom prst="round2SameRect">
            <a:avLst/>
          </a:prstGeom>
          <a:solidFill>
            <a:schemeClr val="accent3"/>
          </a:solidFill>
          <a:ln w="38100">
            <a:solidFill>
              <a:schemeClr val="accent3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76000" tIns="54610" rIns="54610" bIns="54610" rtlCol="0" anchor="ctr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endParaRPr kumimoji="0" lang="en-GB" sz="1600" b="1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F67FCA4-C3B0-82C5-EF7C-38FE9D3ECB1F}"/>
              </a:ext>
            </a:extLst>
          </p:cNvPr>
          <p:cNvSpPr txBox="1"/>
          <p:nvPr/>
        </p:nvSpPr>
        <p:spPr>
          <a:xfrm>
            <a:off x="730249" y="788205"/>
            <a:ext cx="29387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400" b="0" i="0" u="none" strike="noStrike" kern="120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One Digital Approach</a:t>
            </a:r>
          </a:p>
        </p:txBody>
      </p:sp>
    </p:spTree>
    <p:extLst>
      <p:ext uri="{BB962C8B-B14F-4D97-AF65-F5344CB8AC3E}">
        <p14:creationId xmlns:p14="http://schemas.microsoft.com/office/powerpoint/2010/main" val="1626764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LASSIFICATION" val="No_Classification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ustomIcon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ustomIcon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4.oZbb0sXNdu8BCibsgsUw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Slide Number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5. Sourc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3. Subtitl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1. On-page tracker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2. Slide Titl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NAME" val="CustomIcon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NHSD-Refresh-Theme-NOV1120B">
  <a:themeElements>
    <a:clrScheme name="Custom 211">
      <a:dk1>
        <a:srgbClr val="FFFFFF"/>
      </a:dk1>
      <a:lt1>
        <a:srgbClr val="231F20"/>
      </a:lt1>
      <a:dk2>
        <a:srgbClr val="005EB8"/>
      </a:dk2>
      <a:lt2>
        <a:srgbClr val="F4F6F8"/>
      </a:lt2>
      <a:accent1>
        <a:srgbClr val="003087"/>
      </a:accent1>
      <a:accent2>
        <a:srgbClr val="005EB8"/>
      </a:accent2>
      <a:accent3>
        <a:srgbClr val="00A9CE"/>
      </a:accent3>
      <a:accent4>
        <a:srgbClr val="00A499"/>
      </a:accent4>
      <a:accent5>
        <a:srgbClr val="82CECB"/>
      </a:accent5>
      <a:accent6>
        <a:srgbClr val="425563"/>
      </a:accent6>
      <a:hlink>
        <a:srgbClr val="005EB8"/>
      </a:hlink>
      <a:folHlink>
        <a:srgbClr val="003087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HSD-PPT-Template-Refresh_NOV2020-B" id="{06B772CD-B1AE-2743-BE7F-0BA8B46714EA}" vid="{16F65E12-3586-BC44-90B1-43C17D38503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e37e8048-7f47-46c3-9f5d-bf2bf54c9279">
      <Terms xmlns="http://schemas.microsoft.com/office/infopath/2007/PartnerControls"/>
    </lcf76f155ced4ddcb4097134ff3c332f>
    <TaxCatchAll xmlns="812061dd-523a-47bf-9db5-a71fd49c94a4" xsi:nil="true"/>
    <_ip_UnifiedCompliancePolicyUIAction xmlns="http://schemas.microsoft.com/sharepoint/v3" xsi:nil="true"/>
    <_ip_UnifiedCompliancePolicyProperties xmlns="http://schemas.microsoft.com/sharepoint/v3" xsi:nil="true"/>
    <Picture xmlns="e37e8048-7f47-46c3-9f5d-bf2bf54c9279">
      <Url xsi:nil="true"/>
      <Description xsi:nil="true"/>
    </Picture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532358C74A89A419650AD017E1FAC40" ma:contentTypeVersion="21" ma:contentTypeDescription="Create a new document." ma:contentTypeScope="" ma:versionID="dd6c4204f5074b5410a9afb8b5a8e5b9">
  <xsd:schema xmlns:xsd="http://www.w3.org/2001/XMLSchema" xmlns:xs="http://www.w3.org/2001/XMLSchema" xmlns:p="http://schemas.microsoft.com/office/2006/metadata/properties" xmlns:ns1="http://schemas.microsoft.com/sharepoint/v3" xmlns:ns2="e37e8048-7f47-46c3-9f5d-bf2bf54c9279" xmlns:ns3="812061dd-523a-47bf-9db5-a71fd49c94a4" targetNamespace="http://schemas.microsoft.com/office/2006/metadata/properties" ma:root="true" ma:fieldsID="d891b9df4695bf4b034ff6e5d348055e" ns1:_="" ns2:_="" ns3:_="">
    <xsd:import namespace="http://schemas.microsoft.com/sharepoint/v3"/>
    <xsd:import namespace="e37e8048-7f47-46c3-9f5d-bf2bf54c9279"/>
    <xsd:import namespace="812061dd-523a-47bf-9db5-a71fd49c94a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  <xsd:element ref="ns2:Picture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1:_ip_UnifiedCompliancePolicyProperties" minOccurs="0"/>
                <xsd:element ref="ns1:_ip_UnifiedCompliancePolicyUIAction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26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27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7e8048-7f47-46c3-9f5d-bf2bf54c927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Picture" ma:index="21" nillable="true" ma:displayName="Picture" ma:format="Image" ma:internalName="Pictur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fe36c5f2-2d8c-4cc3-a61b-4b56d022d3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8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2061dd-523a-47bf-9db5-a71fd49c94a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98d9916-7899-4a6c-b68a-d60d75cd35ea}" ma:internalName="TaxCatchAll" ma:showField="CatchAllData" ma:web="812061dd-523a-47bf-9db5-a71fd49c94a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82AEAEAE-E04C-469A-98F3-191929743DD0}">
  <ds:schemaRefs>
    <ds:schemaRef ds:uri="812061dd-523a-47bf-9db5-a71fd49c94a4"/>
    <ds:schemaRef ds:uri="bb4f4c61-b71f-465f-b187-a2d98c00a19c"/>
    <ds:schemaRef ds:uri="http://schemas.microsoft.com/office/2006/metadata/properties"/>
    <ds:schemaRef ds:uri="http://schemas.microsoft.com/office/infopath/2007/PartnerControls"/>
    <ds:schemaRef ds:uri="18b93cbd-54e9-40da-9070-514ff6179ef4"/>
    <ds:schemaRef ds:uri="1659905f-6782-415b-9fb5-da250abc3541"/>
    <ds:schemaRef ds:uri="e37e8048-7f47-46c3-9f5d-bf2bf54c9279"/>
    <ds:schemaRef ds:uri="http://schemas.microsoft.com/sharepoint/v3"/>
  </ds:schemaRefs>
</ds:datastoreItem>
</file>

<file path=customXml/itemProps2.xml><?xml version="1.0" encoding="utf-8"?>
<ds:datastoreItem xmlns:ds="http://schemas.openxmlformats.org/officeDocument/2006/customXml" ds:itemID="{E4F22771-4CC7-4E0B-A033-0B6983EAC73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e37e8048-7f47-46c3-9f5d-bf2bf54c9279"/>
    <ds:schemaRef ds:uri="812061dd-523a-47bf-9db5-a71fd49c94a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F44AD1F-85D0-4E49-ACF2-6B9339AC9D8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19</TotalTime>
  <Words>279</Words>
  <Application>Microsoft Office PowerPoint</Application>
  <PresentationFormat>Widescreen</PresentationFormat>
  <Paragraphs>45</Paragraphs>
  <Slides>4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5" baseType="lpstr">
      <vt:lpstr>Aptos</vt:lpstr>
      <vt:lpstr>Arial</vt:lpstr>
      <vt:lpstr>Calibri</vt:lpstr>
      <vt:lpstr>Calibri Light</vt:lpstr>
      <vt:lpstr>Raleway</vt:lpstr>
      <vt:lpstr>Raleway ExtraBold</vt:lpstr>
      <vt:lpstr>Segoe UI</vt:lpstr>
      <vt:lpstr>Wingdings</vt:lpstr>
      <vt:lpstr>Office Theme</vt:lpstr>
      <vt:lpstr>NHSD-Refresh-Theme-NOV1120B</vt:lpstr>
      <vt:lpstr>think-cell Slide</vt:lpstr>
      <vt:lpstr>PowerPoint Presentation</vt:lpstr>
      <vt:lpstr> One Digital     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Teece</dc:creator>
  <cp:lastModifiedBy>Sebastian Raphael Biggs</cp:lastModifiedBy>
  <cp:revision>7</cp:revision>
  <dcterms:created xsi:type="dcterms:W3CDTF">2023-07-13T09:12:47Z</dcterms:created>
  <dcterms:modified xsi:type="dcterms:W3CDTF">2024-07-18T06:53:34Z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0x010100F532358C74A89A419650AD017E1FAC40</vt:lpwstr>
  </property>
  <property fmtid="{D5CDD505-2E9C-101B-9397-08002B2CF9AE}" pid="3" name="MediaServiceImageTags">
    <vt:lpwstr/>
  </property>
</Properties>
</file>