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handoutMasterIdLst>
    <p:handoutMasterId r:id="rId24"/>
  </p:handoutMasterIdLst>
  <p:sldIdLst>
    <p:sldId id="3285" r:id="rId3"/>
    <p:sldId id="3581" r:id="rId4"/>
    <p:sldId id="3570" r:id="rId5"/>
    <p:sldId id="3571" r:id="rId6"/>
    <p:sldId id="3572" r:id="rId7"/>
    <p:sldId id="3567" r:id="rId8"/>
    <p:sldId id="3568" r:id="rId9"/>
    <p:sldId id="3273" r:id="rId10"/>
    <p:sldId id="3578" r:id="rId11"/>
    <p:sldId id="3575" r:id="rId12"/>
    <p:sldId id="3276" r:id="rId13"/>
    <p:sldId id="3258" r:id="rId14"/>
    <p:sldId id="289" r:id="rId15"/>
    <p:sldId id="3583" r:id="rId16"/>
    <p:sldId id="3201" r:id="rId17"/>
    <p:sldId id="3202" r:id="rId18"/>
    <p:sldId id="3203" r:id="rId19"/>
    <p:sldId id="3576" r:id="rId20"/>
    <p:sldId id="3251" r:id="rId21"/>
    <p:sldId id="282" r:id="rId22"/>
  </p:sldIdLst>
  <p:sldSz cx="12192000" cy="6858000"/>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C8DAF9"/>
    <a:srgbClr val="7EA6F1"/>
    <a:srgbClr val="52517B"/>
    <a:srgbClr val="F9E7BB"/>
    <a:srgbClr val="A3C1F5"/>
    <a:srgbClr val="343354"/>
    <a:srgbClr val="48486A"/>
    <a:srgbClr val="CADAFA"/>
    <a:srgbClr val="ECF2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59" autoAdjust="0"/>
    <p:restoredTop sz="90444"/>
  </p:normalViewPr>
  <p:slideViewPr>
    <p:cSldViewPr snapToGrid="0">
      <p:cViewPr varScale="1">
        <p:scale>
          <a:sx n="117" d="100"/>
          <a:sy n="117" d="100"/>
        </p:scale>
        <p:origin x="1016" y="168"/>
      </p:cViewPr>
      <p:guideLst/>
    </p:cSldViewPr>
  </p:slideViewPr>
  <p:notesTextViewPr>
    <p:cViewPr>
      <p:scale>
        <a:sx n="1" d="1"/>
        <a:sy n="1" d="1"/>
      </p:scale>
      <p:origin x="0" y="0"/>
    </p:cViewPr>
  </p:notesTextViewPr>
  <p:notesViewPr>
    <p:cSldViewPr snapToGrid="0">
      <p:cViewPr varScale="1">
        <p:scale>
          <a:sx n="57" d="100"/>
          <a:sy n="57" d="100"/>
        </p:scale>
        <p:origin x="2850" y="6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era Jimenez, Jordi" userId="33f5d9da-1bb7-44c4-b58d-2f9bb5dfed4a" providerId="ADAL" clId="{B1DE1900-B009-9749-AA7F-1D423003F49A}"/>
    <pc:docChg chg="custSel addSld delSld modSld sldOrd">
      <pc:chgData name="Piera Jimenez, Jordi" userId="33f5d9da-1bb7-44c4-b58d-2f9bb5dfed4a" providerId="ADAL" clId="{B1DE1900-B009-9749-AA7F-1D423003F49A}" dt="2024-07-18T22:06:28.231" v="91" actId="20577"/>
      <pc:docMkLst>
        <pc:docMk/>
      </pc:docMkLst>
      <pc:sldChg chg="modSp mod">
        <pc:chgData name="Piera Jimenez, Jordi" userId="33f5d9da-1bb7-44c4-b58d-2f9bb5dfed4a" providerId="ADAL" clId="{B1DE1900-B009-9749-AA7F-1D423003F49A}" dt="2024-07-18T22:06:28.231" v="91" actId="20577"/>
        <pc:sldMkLst>
          <pc:docMk/>
          <pc:sldMk cId="4277453189" sldId="3251"/>
        </pc:sldMkLst>
        <pc:spChg chg="mod">
          <ac:chgData name="Piera Jimenez, Jordi" userId="33f5d9da-1bb7-44c4-b58d-2f9bb5dfed4a" providerId="ADAL" clId="{B1DE1900-B009-9749-AA7F-1D423003F49A}" dt="2024-07-18T22:06:28.231" v="91" actId="20577"/>
          <ac:spMkLst>
            <pc:docMk/>
            <pc:sldMk cId="4277453189" sldId="3251"/>
            <ac:spMk id="8" creationId="{00000000-0000-0000-0000-000000000000}"/>
          </ac:spMkLst>
        </pc:spChg>
      </pc:sldChg>
      <pc:sldChg chg="modSp mod ord">
        <pc:chgData name="Piera Jimenez, Jordi" userId="33f5d9da-1bb7-44c4-b58d-2f9bb5dfed4a" providerId="ADAL" clId="{B1DE1900-B009-9749-AA7F-1D423003F49A}" dt="2024-07-18T21:59:47.542" v="63" actId="20577"/>
        <pc:sldMkLst>
          <pc:docMk/>
          <pc:sldMk cId="2679398459" sldId="3258"/>
        </pc:sldMkLst>
        <pc:spChg chg="mod">
          <ac:chgData name="Piera Jimenez, Jordi" userId="33f5d9da-1bb7-44c4-b58d-2f9bb5dfed4a" providerId="ADAL" clId="{B1DE1900-B009-9749-AA7F-1D423003F49A}" dt="2024-07-18T21:59:47.542" v="63" actId="20577"/>
          <ac:spMkLst>
            <pc:docMk/>
            <pc:sldMk cId="2679398459" sldId="3258"/>
            <ac:spMk id="7" creationId="{00000000-0000-0000-0000-000000000000}"/>
          </ac:spMkLst>
        </pc:spChg>
      </pc:sldChg>
      <pc:sldChg chg="modSp mod">
        <pc:chgData name="Piera Jimenez, Jordi" userId="33f5d9da-1bb7-44c4-b58d-2f9bb5dfed4a" providerId="ADAL" clId="{B1DE1900-B009-9749-AA7F-1D423003F49A}" dt="2024-07-18T21:40:51.977" v="12" actId="20577"/>
        <pc:sldMkLst>
          <pc:docMk/>
          <pc:sldMk cId="0" sldId="3285"/>
        </pc:sldMkLst>
        <pc:spChg chg="mod">
          <ac:chgData name="Piera Jimenez, Jordi" userId="33f5d9da-1bb7-44c4-b58d-2f9bb5dfed4a" providerId="ADAL" clId="{B1DE1900-B009-9749-AA7F-1D423003F49A}" dt="2024-07-18T21:40:51.977" v="12" actId="20577"/>
          <ac:spMkLst>
            <pc:docMk/>
            <pc:sldMk cId="0" sldId="3285"/>
            <ac:spMk id="13" creationId="{00000000-0000-0000-0000-000000000000}"/>
          </ac:spMkLst>
        </pc:spChg>
      </pc:sldChg>
      <pc:sldChg chg="del">
        <pc:chgData name="Piera Jimenez, Jordi" userId="33f5d9da-1bb7-44c4-b58d-2f9bb5dfed4a" providerId="ADAL" clId="{B1DE1900-B009-9749-AA7F-1D423003F49A}" dt="2024-07-18T21:45:37.959" v="48" actId="2696"/>
        <pc:sldMkLst>
          <pc:docMk/>
          <pc:sldMk cId="4108480119" sldId="3569"/>
        </pc:sldMkLst>
      </pc:sldChg>
      <pc:sldChg chg="del">
        <pc:chgData name="Piera Jimenez, Jordi" userId="33f5d9da-1bb7-44c4-b58d-2f9bb5dfed4a" providerId="ADAL" clId="{B1DE1900-B009-9749-AA7F-1D423003F49A}" dt="2024-07-18T21:46:40.201" v="50" actId="2696"/>
        <pc:sldMkLst>
          <pc:docMk/>
          <pc:sldMk cId="3001488933" sldId="3573"/>
        </pc:sldMkLst>
      </pc:sldChg>
      <pc:sldChg chg="modSp mod">
        <pc:chgData name="Piera Jimenez, Jordi" userId="33f5d9da-1bb7-44c4-b58d-2f9bb5dfed4a" providerId="ADAL" clId="{B1DE1900-B009-9749-AA7F-1D423003F49A}" dt="2024-07-18T21:57:23.531" v="58" actId="20577"/>
        <pc:sldMkLst>
          <pc:docMk/>
          <pc:sldMk cId="758381034" sldId="3575"/>
        </pc:sldMkLst>
        <pc:spChg chg="mod">
          <ac:chgData name="Piera Jimenez, Jordi" userId="33f5d9da-1bb7-44c4-b58d-2f9bb5dfed4a" providerId="ADAL" clId="{B1DE1900-B009-9749-AA7F-1D423003F49A}" dt="2024-07-18T21:57:23.531" v="58" actId="20577"/>
          <ac:spMkLst>
            <pc:docMk/>
            <pc:sldMk cId="758381034" sldId="3575"/>
            <ac:spMk id="7" creationId="{00000000-0000-0000-0000-000000000000}"/>
          </ac:spMkLst>
        </pc:spChg>
      </pc:sldChg>
      <pc:sldChg chg="addSp delSp modSp add del mod">
        <pc:chgData name="Piera Jimenez, Jordi" userId="33f5d9da-1bb7-44c4-b58d-2f9bb5dfed4a" providerId="ADAL" clId="{B1DE1900-B009-9749-AA7F-1D423003F49A}" dt="2024-07-18T22:05:44.891" v="72" actId="1076"/>
        <pc:sldMkLst>
          <pc:docMk/>
          <pc:sldMk cId="1300426136" sldId="3576"/>
        </pc:sldMkLst>
        <pc:picChg chg="add mod">
          <ac:chgData name="Piera Jimenez, Jordi" userId="33f5d9da-1bb7-44c4-b58d-2f9bb5dfed4a" providerId="ADAL" clId="{B1DE1900-B009-9749-AA7F-1D423003F49A}" dt="2024-07-18T22:05:44.891" v="72" actId="1076"/>
          <ac:picMkLst>
            <pc:docMk/>
            <pc:sldMk cId="1300426136" sldId="3576"/>
            <ac:picMk id="3" creationId="{F88235F3-3565-AEAB-06A1-B238DCF2C783}"/>
          </ac:picMkLst>
        </pc:picChg>
        <pc:picChg chg="del">
          <ac:chgData name="Piera Jimenez, Jordi" userId="33f5d9da-1bb7-44c4-b58d-2f9bb5dfed4a" providerId="ADAL" clId="{B1DE1900-B009-9749-AA7F-1D423003F49A}" dt="2024-07-18T22:05:31.364" v="67" actId="478"/>
          <ac:picMkLst>
            <pc:docMk/>
            <pc:sldMk cId="1300426136" sldId="3576"/>
            <ac:picMk id="8" creationId="{8AC60A80-E622-7557-C154-F9397002C23B}"/>
          </ac:picMkLst>
        </pc:picChg>
      </pc:sldChg>
      <pc:sldChg chg="add del">
        <pc:chgData name="Piera Jimenez, Jordi" userId="33f5d9da-1bb7-44c4-b58d-2f9bb5dfed4a" providerId="ADAL" clId="{B1DE1900-B009-9749-AA7F-1D423003F49A}" dt="2024-07-18T22:04:04.849" v="65" actId="2696"/>
        <pc:sldMkLst>
          <pc:docMk/>
          <pc:sldMk cId="1811604916" sldId="3577"/>
        </pc:sldMkLst>
      </pc:sldChg>
      <pc:sldChg chg="ord">
        <pc:chgData name="Piera Jimenez, Jordi" userId="33f5d9da-1bb7-44c4-b58d-2f9bb5dfed4a" providerId="ADAL" clId="{B1DE1900-B009-9749-AA7F-1D423003F49A}" dt="2024-07-18T21:45:23.439" v="46" actId="20578"/>
        <pc:sldMkLst>
          <pc:docMk/>
          <pc:sldMk cId="4165736384" sldId="3578"/>
        </pc:sldMkLst>
      </pc:sldChg>
      <pc:sldChg chg="del">
        <pc:chgData name="Piera Jimenez, Jordi" userId="33f5d9da-1bb7-44c4-b58d-2f9bb5dfed4a" providerId="ADAL" clId="{B1DE1900-B009-9749-AA7F-1D423003F49A}" dt="2024-07-18T21:45:36.990" v="47" actId="2696"/>
        <pc:sldMkLst>
          <pc:docMk/>
          <pc:sldMk cId="1384881674" sldId="3579"/>
        </pc:sldMkLst>
      </pc:sldChg>
      <pc:sldChg chg="del">
        <pc:chgData name="Piera Jimenez, Jordi" userId="33f5d9da-1bb7-44c4-b58d-2f9bb5dfed4a" providerId="ADAL" clId="{B1DE1900-B009-9749-AA7F-1D423003F49A}" dt="2024-07-18T21:46:54.405" v="51" actId="2696"/>
        <pc:sldMkLst>
          <pc:docMk/>
          <pc:sldMk cId="1113110430" sldId="3580"/>
        </pc:sldMkLst>
      </pc:sldChg>
      <pc:sldChg chg="modSp mod">
        <pc:chgData name="Piera Jimenez, Jordi" userId="33f5d9da-1bb7-44c4-b58d-2f9bb5dfed4a" providerId="ADAL" clId="{B1DE1900-B009-9749-AA7F-1D423003F49A}" dt="2024-07-18T21:41:33.984" v="39" actId="113"/>
        <pc:sldMkLst>
          <pc:docMk/>
          <pc:sldMk cId="405422300" sldId="3581"/>
        </pc:sldMkLst>
        <pc:spChg chg="mod">
          <ac:chgData name="Piera Jimenez, Jordi" userId="33f5d9da-1bb7-44c4-b58d-2f9bb5dfed4a" providerId="ADAL" clId="{B1DE1900-B009-9749-AA7F-1D423003F49A}" dt="2024-07-18T21:41:33.984" v="39" actId="113"/>
          <ac:spMkLst>
            <pc:docMk/>
            <pc:sldMk cId="405422300" sldId="3581"/>
            <ac:spMk id="6" creationId="{0369E7E4-AA82-5772-D2CA-6529CD812DEF}"/>
          </ac:spMkLst>
        </pc:spChg>
        <pc:spChg chg="mod">
          <ac:chgData name="Piera Jimenez, Jordi" userId="33f5d9da-1bb7-44c4-b58d-2f9bb5dfed4a" providerId="ADAL" clId="{B1DE1900-B009-9749-AA7F-1D423003F49A}" dt="2024-07-18T21:41:09.757" v="36" actId="5793"/>
          <ac:spMkLst>
            <pc:docMk/>
            <pc:sldMk cId="405422300" sldId="3581"/>
            <ac:spMk id="38" creationId="{00000000-0000-0000-0000-000000000000}"/>
          </ac:spMkLst>
        </pc:spChg>
      </pc:sldChg>
      <pc:sldChg chg="modSp mod">
        <pc:chgData name="Piera Jimenez, Jordi" userId="33f5d9da-1bb7-44c4-b58d-2f9bb5dfed4a" providerId="ADAL" clId="{B1DE1900-B009-9749-AA7F-1D423003F49A}" dt="2024-07-18T21:43:11.011" v="44" actId="20577"/>
        <pc:sldMkLst>
          <pc:docMk/>
          <pc:sldMk cId="2320970120" sldId="3582"/>
        </pc:sldMkLst>
        <pc:spChg chg="mod">
          <ac:chgData name="Piera Jimenez, Jordi" userId="33f5d9da-1bb7-44c4-b58d-2f9bb5dfed4a" providerId="ADAL" clId="{B1DE1900-B009-9749-AA7F-1D423003F49A}" dt="2024-07-18T21:43:11.011" v="44" actId="20577"/>
          <ac:spMkLst>
            <pc:docMk/>
            <pc:sldMk cId="2320970120" sldId="3582"/>
            <ac:spMk id="6" creationId="{0369E7E4-AA82-5772-D2CA-6529CD812DEF}"/>
          </ac:spMkLst>
        </pc:spChg>
        <pc:spChg chg="mod">
          <ac:chgData name="Piera Jimenez, Jordi" userId="33f5d9da-1bb7-44c4-b58d-2f9bb5dfed4a" providerId="ADAL" clId="{B1DE1900-B009-9749-AA7F-1D423003F49A}" dt="2024-07-18T21:43:01.400" v="42" actId="20577"/>
          <ac:spMkLst>
            <pc:docMk/>
            <pc:sldMk cId="2320970120" sldId="3582"/>
            <ac:spMk id="38" creationId="{00000000-0000-0000-0000-000000000000}"/>
          </ac:spMkLst>
        </pc:spChg>
      </pc:sldChg>
    </pc:docChg>
  </pc:docChgLst>
  <pc:docChgLst>
    <pc:chgData name="Piera Jimenez, Jordi" userId="33f5d9da-1bb7-44c4-b58d-2f9bb5dfed4a" providerId="ADAL" clId="{3CEBA0D1-0B5A-554C-B41A-7E29C912403E}"/>
    <pc:docChg chg="undo custSel addSld delSld modSld sldOrd">
      <pc:chgData name="Piera Jimenez, Jordi" userId="33f5d9da-1bb7-44c4-b58d-2f9bb5dfed4a" providerId="ADAL" clId="{3CEBA0D1-0B5A-554C-B41A-7E29C912403E}" dt="2024-05-29T05:59:41.893" v="678" actId="1076"/>
      <pc:docMkLst>
        <pc:docMk/>
      </pc:docMkLst>
      <pc:sldChg chg="modSp mod">
        <pc:chgData name="Piera Jimenez, Jordi" userId="33f5d9da-1bb7-44c4-b58d-2f9bb5dfed4a" providerId="ADAL" clId="{3CEBA0D1-0B5A-554C-B41A-7E29C912403E}" dt="2024-05-29T05:49:54.131" v="511" actId="20577"/>
        <pc:sldMkLst>
          <pc:docMk/>
          <pc:sldMk cId="0" sldId="282"/>
        </pc:sldMkLst>
        <pc:spChg chg="mod">
          <ac:chgData name="Piera Jimenez, Jordi" userId="33f5d9da-1bb7-44c4-b58d-2f9bb5dfed4a" providerId="ADAL" clId="{3CEBA0D1-0B5A-554C-B41A-7E29C912403E}" dt="2024-05-29T05:49:54.131" v="511" actId="20577"/>
          <ac:spMkLst>
            <pc:docMk/>
            <pc:sldMk cId="0" sldId="282"/>
            <ac:spMk id="5" creationId="{00000000-0000-0000-0000-000000000000}"/>
          </ac:spMkLst>
        </pc:spChg>
      </pc:sldChg>
      <pc:sldChg chg="addSp modSp mod ord">
        <pc:chgData name="Piera Jimenez, Jordi" userId="33f5d9da-1bb7-44c4-b58d-2f9bb5dfed4a" providerId="ADAL" clId="{3CEBA0D1-0B5A-554C-B41A-7E29C912403E}" dt="2024-05-29T05:39:24.725" v="82" actId="20577"/>
        <pc:sldMkLst>
          <pc:docMk/>
          <pc:sldMk cId="2355203648" sldId="383"/>
        </pc:sldMkLst>
        <pc:spChg chg="mod">
          <ac:chgData name="Piera Jimenez, Jordi" userId="33f5d9da-1bb7-44c4-b58d-2f9bb5dfed4a" providerId="ADAL" clId="{3CEBA0D1-0B5A-554C-B41A-7E29C912403E}" dt="2024-05-29T05:39:24.725" v="82" actId="20577"/>
          <ac:spMkLst>
            <pc:docMk/>
            <pc:sldMk cId="2355203648" sldId="383"/>
            <ac:spMk id="8" creationId="{6ED632EE-4D8A-C2AD-7215-E96FCC138D33}"/>
          </ac:spMkLst>
        </pc:spChg>
        <pc:spChg chg="mod">
          <ac:chgData name="Piera Jimenez, Jordi" userId="33f5d9da-1bb7-44c4-b58d-2f9bb5dfed4a" providerId="ADAL" clId="{3CEBA0D1-0B5A-554C-B41A-7E29C912403E}" dt="2024-05-29T05:39:07.903" v="79" actId="20577"/>
          <ac:spMkLst>
            <pc:docMk/>
            <pc:sldMk cId="2355203648" sldId="383"/>
            <ac:spMk id="9" creationId="{787D2C21-0EA4-9ED8-F1A4-525DD353A1BF}"/>
          </ac:spMkLst>
        </pc:spChg>
        <pc:spChg chg="mod">
          <ac:chgData name="Piera Jimenez, Jordi" userId="33f5d9da-1bb7-44c4-b58d-2f9bb5dfed4a" providerId="ADAL" clId="{3CEBA0D1-0B5A-554C-B41A-7E29C912403E}" dt="2024-05-29T05:38:37.609" v="59" actId="1076"/>
          <ac:spMkLst>
            <pc:docMk/>
            <pc:sldMk cId="2355203648" sldId="383"/>
            <ac:spMk id="11" creationId="{BB898704-1E0B-B187-1564-97BF79AD45EC}"/>
          </ac:spMkLst>
        </pc:spChg>
        <pc:spChg chg="mod">
          <ac:chgData name="Piera Jimenez, Jordi" userId="33f5d9da-1bb7-44c4-b58d-2f9bb5dfed4a" providerId="ADAL" clId="{3CEBA0D1-0B5A-554C-B41A-7E29C912403E}" dt="2024-05-29T05:39:17.803" v="80" actId="20577"/>
          <ac:spMkLst>
            <pc:docMk/>
            <pc:sldMk cId="2355203648" sldId="383"/>
            <ac:spMk id="14" creationId="{00000000-0000-0000-0000-000000000000}"/>
          </ac:spMkLst>
        </pc:spChg>
        <pc:spChg chg="add mod">
          <ac:chgData name="Piera Jimenez, Jordi" userId="33f5d9da-1bb7-44c4-b58d-2f9bb5dfed4a" providerId="ADAL" clId="{3CEBA0D1-0B5A-554C-B41A-7E29C912403E}" dt="2024-05-29T05:38:52.787" v="75" actId="20577"/>
          <ac:spMkLst>
            <pc:docMk/>
            <pc:sldMk cId="2355203648" sldId="383"/>
            <ac:spMk id="17" creationId="{8D389411-CA1B-5338-DEA5-A77904BF1414}"/>
          </ac:spMkLst>
        </pc:spChg>
        <pc:spChg chg="mod">
          <ac:chgData name="Piera Jimenez, Jordi" userId="33f5d9da-1bb7-44c4-b58d-2f9bb5dfed4a" providerId="ADAL" clId="{3CEBA0D1-0B5A-554C-B41A-7E29C912403E}" dt="2024-05-29T05:38:58.686" v="77" actId="20577"/>
          <ac:spMkLst>
            <pc:docMk/>
            <pc:sldMk cId="2355203648" sldId="383"/>
            <ac:spMk id="18" creationId="{00000000-0000-0000-0000-000000000000}"/>
          </ac:spMkLst>
        </pc:spChg>
      </pc:sldChg>
      <pc:sldChg chg="modSp mod">
        <pc:chgData name="Piera Jimenez, Jordi" userId="33f5d9da-1bb7-44c4-b58d-2f9bb5dfed4a" providerId="ADAL" clId="{3CEBA0D1-0B5A-554C-B41A-7E29C912403E}" dt="2024-05-29T05:57:45.581" v="626" actId="20577"/>
        <pc:sldMkLst>
          <pc:docMk/>
          <pc:sldMk cId="921933858" sldId="385"/>
        </pc:sldMkLst>
        <pc:spChg chg="mod">
          <ac:chgData name="Piera Jimenez, Jordi" userId="33f5d9da-1bb7-44c4-b58d-2f9bb5dfed4a" providerId="ADAL" clId="{3CEBA0D1-0B5A-554C-B41A-7E29C912403E}" dt="2024-05-29T05:57:45.581" v="626" actId="20577"/>
          <ac:spMkLst>
            <pc:docMk/>
            <pc:sldMk cId="921933858" sldId="385"/>
            <ac:spMk id="6" creationId="{0224190F-D95F-F768-5937-531F9B031A1F}"/>
          </ac:spMkLst>
        </pc:spChg>
      </pc:sldChg>
      <pc:sldChg chg="del">
        <pc:chgData name="Piera Jimenez, Jordi" userId="33f5d9da-1bb7-44c4-b58d-2f9bb5dfed4a" providerId="ADAL" clId="{3CEBA0D1-0B5A-554C-B41A-7E29C912403E}" dt="2024-05-29T05:40:52.048" v="103" actId="2696"/>
        <pc:sldMkLst>
          <pc:docMk/>
          <pc:sldMk cId="200432208" sldId="3190"/>
        </pc:sldMkLst>
      </pc:sldChg>
      <pc:sldChg chg="del">
        <pc:chgData name="Piera Jimenez, Jordi" userId="33f5d9da-1bb7-44c4-b58d-2f9bb5dfed4a" providerId="ADAL" clId="{3CEBA0D1-0B5A-554C-B41A-7E29C912403E}" dt="2024-05-29T05:40:53.050" v="104" actId="2696"/>
        <pc:sldMkLst>
          <pc:docMk/>
          <pc:sldMk cId="2951529861" sldId="3191"/>
        </pc:sldMkLst>
      </pc:sldChg>
      <pc:sldChg chg="del">
        <pc:chgData name="Piera Jimenez, Jordi" userId="33f5d9da-1bb7-44c4-b58d-2f9bb5dfed4a" providerId="ADAL" clId="{3CEBA0D1-0B5A-554C-B41A-7E29C912403E}" dt="2024-05-29T05:42:34.346" v="137" actId="2696"/>
        <pc:sldMkLst>
          <pc:docMk/>
          <pc:sldMk cId="383708877" sldId="3192"/>
        </pc:sldMkLst>
      </pc:sldChg>
      <pc:sldChg chg="del">
        <pc:chgData name="Piera Jimenez, Jordi" userId="33f5d9da-1bb7-44c4-b58d-2f9bb5dfed4a" providerId="ADAL" clId="{3CEBA0D1-0B5A-554C-B41A-7E29C912403E}" dt="2024-05-29T05:41:41.885" v="119" actId="2696"/>
        <pc:sldMkLst>
          <pc:docMk/>
          <pc:sldMk cId="4217791180" sldId="3193"/>
        </pc:sldMkLst>
      </pc:sldChg>
      <pc:sldChg chg="del">
        <pc:chgData name="Piera Jimenez, Jordi" userId="33f5d9da-1bb7-44c4-b58d-2f9bb5dfed4a" providerId="ADAL" clId="{3CEBA0D1-0B5A-554C-B41A-7E29C912403E}" dt="2024-05-29T05:41:42.292" v="120" actId="2696"/>
        <pc:sldMkLst>
          <pc:docMk/>
          <pc:sldMk cId="4276306924" sldId="3194"/>
        </pc:sldMkLst>
      </pc:sldChg>
      <pc:sldChg chg="del">
        <pc:chgData name="Piera Jimenez, Jordi" userId="33f5d9da-1bb7-44c4-b58d-2f9bb5dfed4a" providerId="ADAL" clId="{3CEBA0D1-0B5A-554C-B41A-7E29C912403E}" dt="2024-05-29T05:41:48.508" v="121" actId="2696"/>
        <pc:sldMkLst>
          <pc:docMk/>
          <pc:sldMk cId="2299102559" sldId="3195"/>
        </pc:sldMkLst>
      </pc:sldChg>
      <pc:sldChg chg="del">
        <pc:chgData name="Piera Jimenez, Jordi" userId="33f5d9da-1bb7-44c4-b58d-2f9bb5dfed4a" providerId="ADAL" clId="{3CEBA0D1-0B5A-554C-B41A-7E29C912403E}" dt="2024-05-29T05:41:51.746" v="126" actId="2696"/>
        <pc:sldMkLst>
          <pc:docMk/>
          <pc:sldMk cId="2736705452" sldId="3196"/>
        </pc:sldMkLst>
      </pc:sldChg>
      <pc:sldChg chg="del">
        <pc:chgData name="Piera Jimenez, Jordi" userId="33f5d9da-1bb7-44c4-b58d-2f9bb5dfed4a" providerId="ADAL" clId="{3CEBA0D1-0B5A-554C-B41A-7E29C912403E}" dt="2024-05-29T05:40:08.836" v="98" actId="2696"/>
        <pc:sldMkLst>
          <pc:docMk/>
          <pc:sldMk cId="2490929852" sldId="3198"/>
        </pc:sldMkLst>
      </pc:sldChg>
      <pc:sldChg chg="del">
        <pc:chgData name="Piera Jimenez, Jordi" userId="33f5d9da-1bb7-44c4-b58d-2f9bb5dfed4a" providerId="ADAL" clId="{3CEBA0D1-0B5A-554C-B41A-7E29C912403E}" dt="2024-05-29T05:40:09.382" v="99" actId="2696"/>
        <pc:sldMkLst>
          <pc:docMk/>
          <pc:sldMk cId="177117678" sldId="3199"/>
        </pc:sldMkLst>
      </pc:sldChg>
      <pc:sldChg chg="del">
        <pc:chgData name="Piera Jimenez, Jordi" userId="33f5d9da-1bb7-44c4-b58d-2f9bb5dfed4a" providerId="ADAL" clId="{3CEBA0D1-0B5A-554C-B41A-7E29C912403E}" dt="2024-05-29T05:40:09.695" v="100" actId="2696"/>
        <pc:sldMkLst>
          <pc:docMk/>
          <pc:sldMk cId="2754342828" sldId="3200"/>
        </pc:sldMkLst>
      </pc:sldChg>
      <pc:sldChg chg="del">
        <pc:chgData name="Piera Jimenez, Jordi" userId="33f5d9da-1bb7-44c4-b58d-2f9bb5dfed4a" providerId="ADAL" clId="{3CEBA0D1-0B5A-554C-B41A-7E29C912403E}" dt="2024-05-29T05:44:58.586" v="363" actId="2696"/>
        <pc:sldMkLst>
          <pc:docMk/>
          <pc:sldMk cId="2689424379" sldId="3202"/>
        </pc:sldMkLst>
      </pc:sldChg>
      <pc:sldChg chg="del">
        <pc:chgData name="Piera Jimenez, Jordi" userId="33f5d9da-1bb7-44c4-b58d-2f9bb5dfed4a" providerId="ADAL" clId="{3CEBA0D1-0B5A-554C-B41A-7E29C912403E}" dt="2024-05-29T05:41:40.997" v="117" actId="2696"/>
        <pc:sldMkLst>
          <pc:docMk/>
          <pc:sldMk cId="1439769909" sldId="3204"/>
        </pc:sldMkLst>
      </pc:sldChg>
      <pc:sldChg chg="del">
        <pc:chgData name="Piera Jimenez, Jordi" userId="33f5d9da-1bb7-44c4-b58d-2f9bb5dfed4a" providerId="ADAL" clId="{3CEBA0D1-0B5A-554C-B41A-7E29C912403E}" dt="2024-05-29T05:41:41.415" v="118" actId="2696"/>
        <pc:sldMkLst>
          <pc:docMk/>
          <pc:sldMk cId="3909832115" sldId="3205"/>
        </pc:sldMkLst>
      </pc:sldChg>
      <pc:sldChg chg="del">
        <pc:chgData name="Piera Jimenez, Jordi" userId="33f5d9da-1bb7-44c4-b58d-2f9bb5dfed4a" providerId="ADAL" clId="{3CEBA0D1-0B5A-554C-B41A-7E29C912403E}" dt="2024-05-29T05:41:50.841" v="125" actId="2696"/>
        <pc:sldMkLst>
          <pc:docMk/>
          <pc:sldMk cId="647562283" sldId="3206"/>
        </pc:sldMkLst>
      </pc:sldChg>
      <pc:sldChg chg="del">
        <pc:chgData name="Piera Jimenez, Jordi" userId="33f5d9da-1bb7-44c4-b58d-2f9bb5dfed4a" providerId="ADAL" clId="{3CEBA0D1-0B5A-554C-B41A-7E29C912403E}" dt="2024-05-29T05:42:32.754" v="133" actId="2696"/>
        <pc:sldMkLst>
          <pc:docMk/>
          <pc:sldMk cId="203693311" sldId="3207"/>
        </pc:sldMkLst>
      </pc:sldChg>
      <pc:sldChg chg="del">
        <pc:chgData name="Piera Jimenez, Jordi" userId="33f5d9da-1bb7-44c4-b58d-2f9bb5dfed4a" providerId="ADAL" clId="{3CEBA0D1-0B5A-554C-B41A-7E29C912403E}" dt="2024-05-29T05:42:33.062" v="134" actId="2696"/>
        <pc:sldMkLst>
          <pc:docMk/>
          <pc:sldMk cId="3739091779" sldId="3208"/>
        </pc:sldMkLst>
      </pc:sldChg>
      <pc:sldChg chg="del">
        <pc:chgData name="Piera Jimenez, Jordi" userId="33f5d9da-1bb7-44c4-b58d-2f9bb5dfed4a" providerId="ADAL" clId="{3CEBA0D1-0B5A-554C-B41A-7E29C912403E}" dt="2024-05-29T05:42:33.545" v="135" actId="2696"/>
        <pc:sldMkLst>
          <pc:docMk/>
          <pc:sldMk cId="3373042571" sldId="3209"/>
        </pc:sldMkLst>
      </pc:sldChg>
      <pc:sldChg chg="del">
        <pc:chgData name="Piera Jimenez, Jordi" userId="33f5d9da-1bb7-44c4-b58d-2f9bb5dfed4a" providerId="ADAL" clId="{3CEBA0D1-0B5A-554C-B41A-7E29C912403E}" dt="2024-05-29T05:42:33.849" v="136" actId="2696"/>
        <pc:sldMkLst>
          <pc:docMk/>
          <pc:sldMk cId="4180685709" sldId="3210"/>
        </pc:sldMkLst>
      </pc:sldChg>
      <pc:sldChg chg="del">
        <pc:chgData name="Piera Jimenez, Jordi" userId="33f5d9da-1bb7-44c4-b58d-2f9bb5dfed4a" providerId="ADAL" clId="{3CEBA0D1-0B5A-554C-B41A-7E29C912403E}" dt="2024-05-29T05:42:36.531" v="138" actId="2696"/>
        <pc:sldMkLst>
          <pc:docMk/>
          <pc:sldMk cId="3460244021" sldId="3211"/>
        </pc:sldMkLst>
      </pc:sldChg>
      <pc:sldChg chg="del">
        <pc:chgData name="Piera Jimenez, Jordi" userId="33f5d9da-1bb7-44c4-b58d-2f9bb5dfed4a" providerId="ADAL" clId="{3CEBA0D1-0B5A-554C-B41A-7E29C912403E}" dt="2024-05-29T05:42:39.628" v="139" actId="2696"/>
        <pc:sldMkLst>
          <pc:docMk/>
          <pc:sldMk cId="1448961197" sldId="3212"/>
        </pc:sldMkLst>
      </pc:sldChg>
      <pc:sldChg chg="del">
        <pc:chgData name="Piera Jimenez, Jordi" userId="33f5d9da-1bb7-44c4-b58d-2f9bb5dfed4a" providerId="ADAL" clId="{3CEBA0D1-0B5A-554C-B41A-7E29C912403E}" dt="2024-05-29T05:37:08.097" v="44" actId="2696"/>
        <pc:sldMkLst>
          <pc:docMk/>
          <pc:sldMk cId="3070601156" sldId="3213"/>
        </pc:sldMkLst>
      </pc:sldChg>
      <pc:sldChg chg="del">
        <pc:chgData name="Piera Jimenez, Jordi" userId="33f5d9da-1bb7-44c4-b58d-2f9bb5dfed4a" providerId="ADAL" clId="{3CEBA0D1-0B5A-554C-B41A-7E29C912403E}" dt="2024-05-29T05:39:57.829" v="83" actId="2696"/>
        <pc:sldMkLst>
          <pc:docMk/>
          <pc:sldMk cId="1131093962" sldId="3216"/>
        </pc:sldMkLst>
      </pc:sldChg>
      <pc:sldChg chg="del">
        <pc:chgData name="Piera Jimenez, Jordi" userId="33f5d9da-1bb7-44c4-b58d-2f9bb5dfed4a" providerId="ADAL" clId="{3CEBA0D1-0B5A-554C-B41A-7E29C912403E}" dt="2024-05-29T05:39:58.166" v="84" actId="2696"/>
        <pc:sldMkLst>
          <pc:docMk/>
          <pc:sldMk cId="3211347083" sldId="3217"/>
        </pc:sldMkLst>
      </pc:sldChg>
      <pc:sldChg chg="del">
        <pc:chgData name="Piera Jimenez, Jordi" userId="33f5d9da-1bb7-44c4-b58d-2f9bb5dfed4a" providerId="ADAL" clId="{3CEBA0D1-0B5A-554C-B41A-7E29C912403E}" dt="2024-05-29T05:39:58.479" v="85" actId="2696"/>
        <pc:sldMkLst>
          <pc:docMk/>
          <pc:sldMk cId="1525138035" sldId="3218"/>
        </pc:sldMkLst>
      </pc:sldChg>
      <pc:sldChg chg="del">
        <pc:chgData name="Piera Jimenez, Jordi" userId="33f5d9da-1bb7-44c4-b58d-2f9bb5dfed4a" providerId="ADAL" clId="{3CEBA0D1-0B5A-554C-B41A-7E29C912403E}" dt="2024-05-29T05:39:59.558" v="86" actId="2696"/>
        <pc:sldMkLst>
          <pc:docMk/>
          <pc:sldMk cId="1195103438" sldId="3220"/>
        </pc:sldMkLst>
      </pc:sldChg>
      <pc:sldChg chg="del">
        <pc:chgData name="Piera Jimenez, Jordi" userId="33f5d9da-1bb7-44c4-b58d-2f9bb5dfed4a" providerId="ADAL" clId="{3CEBA0D1-0B5A-554C-B41A-7E29C912403E}" dt="2024-05-29T05:40:00.330" v="87" actId="2696"/>
        <pc:sldMkLst>
          <pc:docMk/>
          <pc:sldMk cId="1822978025" sldId="3222"/>
        </pc:sldMkLst>
      </pc:sldChg>
      <pc:sldChg chg="del">
        <pc:chgData name="Piera Jimenez, Jordi" userId="33f5d9da-1bb7-44c4-b58d-2f9bb5dfed4a" providerId="ADAL" clId="{3CEBA0D1-0B5A-554C-B41A-7E29C912403E}" dt="2024-05-29T05:40:00.823" v="88" actId="2696"/>
        <pc:sldMkLst>
          <pc:docMk/>
          <pc:sldMk cId="648363743" sldId="3223"/>
        </pc:sldMkLst>
      </pc:sldChg>
      <pc:sldChg chg="del">
        <pc:chgData name="Piera Jimenez, Jordi" userId="33f5d9da-1bb7-44c4-b58d-2f9bb5dfed4a" providerId="ADAL" clId="{3CEBA0D1-0B5A-554C-B41A-7E29C912403E}" dt="2024-05-29T05:40:01.181" v="89" actId="2696"/>
        <pc:sldMkLst>
          <pc:docMk/>
          <pc:sldMk cId="496254265" sldId="3224"/>
        </pc:sldMkLst>
      </pc:sldChg>
      <pc:sldChg chg="del">
        <pc:chgData name="Piera Jimenez, Jordi" userId="33f5d9da-1bb7-44c4-b58d-2f9bb5dfed4a" providerId="ADAL" clId="{3CEBA0D1-0B5A-554C-B41A-7E29C912403E}" dt="2024-05-29T05:40:02.495" v="91" actId="2696"/>
        <pc:sldMkLst>
          <pc:docMk/>
          <pc:sldMk cId="3826283659" sldId="3225"/>
        </pc:sldMkLst>
      </pc:sldChg>
      <pc:sldChg chg="del">
        <pc:chgData name="Piera Jimenez, Jordi" userId="33f5d9da-1bb7-44c4-b58d-2f9bb5dfed4a" providerId="ADAL" clId="{3CEBA0D1-0B5A-554C-B41A-7E29C912403E}" dt="2024-05-29T05:40:02.721" v="92" actId="2696"/>
        <pc:sldMkLst>
          <pc:docMk/>
          <pc:sldMk cId="2690583809" sldId="3226"/>
        </pc:sldMkLst>
      </pc:sldChg>
      <pc:sldChg chg="del">
        <pc:chgData name="Piera Jimenez, Jordi" userId="33f5d9da-1bb7-44c4-b58d-2f9bb5dfed4a" providerId="ADAL" clId="{3CEBA0D1-0B5A-554C-B41A-7E29C912403E}" dt="2024-05-29T05:40:02.950" v="93" actId="2696"/>
        <pc:sldMkLst>
          <pc:docMk/>
          <pc:sldMk cId="2543010041" sldId="3227"/>
        </pc:sldMkLst>
      </pc:sldChg>
      <pc:sldChg chg="del">
        <pc:chgData name="Piera Jimenez, Jordi" userId="33f5d9da-1bb7-44c4-b58d-2f9bb5dfed4a" providerId="ADAL" clId="{3CEBA0D1-0B5A-554C-B41A-7E29C912403E}" dt="2024-05-29T05:40:01.743" v="90" actId="2696"/>
        <pc:sldMkLst>
          <pc:docMk/>
          <pc:sldMk cId="2245685693" sldId="3228"/>
        </pc:sldMkLst>
      </pc:sldChg>
      <pc:sldChg chg="del">
        <pc:chgData name="Piera Jimenez, Jordi" userId="33f5d9da-1bb7-44c4-b58d-2f9bb5dfed4a" providerId="ADAL" clId="{3CEBA0D1-0B5A-554C-B41A-7E29C912403E}" dt="2024-05-29T05:40:04.966" v="94" actId="2696"/>
        <pc:sldMkLst>
          <pc:docMk/>
          <pc:sldMk cId="4115823888" sldId="3230"/>
        </pc:sldMkLst>
      </pc:sldChg>
      <pc:sldChg chg="modSp mod">
        <pc:chgData name="Piera Jimenez, Jordi" userId="33f5d9da-1bb7-44c4-b58d-2f9bb5dfed4a" providerId="ADAL" clId="{3CEBA0D1-0B5A-554C-B41A-7E29C912403E}" dt="2024-05-29T05:37:13.626" v="51" actId="20577"/>
        <pc:sldMkLst>
          <pc:docMk/>
          <pc:sldMk cId="1152505655" sldId="3231"/>
        </pc:sldMkLst>
        <pc:spChg chg="mod">
          <ac:chgData name="Piera Jimenez, Jordi" userId="33f5d9da-1bb7-44c4-b58d-2f9bb5dfed4a" providerId="ADAL" clId="{3CEBA0D1-0B5A-554C-B41A-7E29C912403E}" dt="2024-05-29T05:37:13.626" v="51" actId="20577"/>
          <ac:spMkLst>
            <pc:docMk/>
            <pc:sldMk cId="1152505655" sldId="3231"/>
            <ac:spMk id="8" creationId="{00000000-0000-0000-0000-000000000000}"/>
          </ac:spMkLst>
        </pc:spChg>
      </pc:sldChg>
      <pc:sldChg chg="del">
        <pc:chgData name="Piera Jimenez, Jordi" userId="33f5d9da-1bb7-44c4-b58d-2f9bb5dfed4a" providerId="ADAL" clId="{3CEBA0D1-0B5A-554C-B41A-7E29C912403E}" dt="2024-05-29T05:40:07.758" v="95" actId="2696"/>
        <pc:sldMkLst>
          <pc:docMk/>
          <pc:sldMk cId="2467050487" sldId="3234"/>
        </pc:sldMkLst>
      </pc:sldChg>
      <pc:sldChg chg="del">
        <pc:chgData name="Piera Jimenez, Jordi" userId="33f5d9da-1bb7-44c4-b58d-2f9bb5dfed4a" providerId="ADAL" clId="{3CEBA0D1-0B5A-554C-B41A-7E29C912403E}" dt="2024-05-29T05:40:08.070" v="96" actId="2696"/>
        <pc:sldMkLst>
          <pc:docMk/>
          <pc:sldMk cId="497016565" sldId="3235"/>
        </pc:sldMkLst>
      </pc:sldChg>
      <pc:sldChg chg="del">
        <pc:chgData name="Piera Jimenez, Jordi" userId="33f5d9da-1bb7-44c4-b58d-2f9bb5dfed4a" providerId="ADAL" clId="{3CEBA0D1-0B5A-554C-B41A-7E29C912403E}" dt="2024-05-29T05:40:08.359" v="97" actId="2696"/>
        <pc:sldMkLst>
          <pc:docMk/>
          <pc:sldMk cId="358985844" sldId="3236"/>
        </pc:sldMkLst>
      </pc:sldChg>
      <pc:sldChg chg="del">
        <pc:chgData name="Piera Jimenez, Jordi" userId="33f5d9da-1bb7-44c4-b58d-2f9bb5dfed4a" providerId="ADAL" clId="{3CEBA0D1-0B5A-554C-B41A-7E29C912403E}" dt="2024-05-29T05:42:39.933" v="140" actId="2696"/>
        <pc:sldMkLst>
          <pc:docMk/>
          <pc:sldMk cId="3041742870" sldId="3237"/>
        </pc:sldMkLst>
      </pc:sldChg>
      <pc:sldChg chg="del">
        <pc:chgData name="Piera Jimenez, Jordi" userId="33f5d9da-1bb7-44c4-b58d-2f9bb5dfed4a" providerId="ADAL" clId="{3CEBA0D1-0B5A-554C-B41A-7E29C912403E}" dt="2024-05-29T05:42:40.784" v="141" actId="2696"/>
        <pc:sldMkLst>
          <pc:docMk/>
          <pc:sldMk cId="3511964604" sldId="3238"/>
        </pc:sldMkLst>
      </pc:sldChg>
      <pc:sldChg chg="del">
        <pc:chgData name="Piera Jimenez, Jordi" userId="33f5d9da-1bb7-44c4-b58d-2f9bb5dfed4a" providerId="ADAL" clId="{3CEBA0D1-0B5A-554C-B41A-7E29C912403E}" dt="2024-05-29T05:41:49.089" v="122" actId="2696"/>
        <pc:sldMkLst>
          <pc:docMk/>
          <pc:sldMk cId="3589831500" sldId="3239"/>
        </pc:sldMkLst>
      </pc:sldChg>
      <pc:sldChg chg="del">
        <pc:chgData name="Piera Jimenez, Jordi" userId="33f5d9da-1bb7-44c4-b58d-2f9bb5dfed4a" providerId="ADAL" clId="{3CEBA0D1-0B5A-554C-B41A-7E29C912403E}" dt="2024-05-29T05:41:49.700" v="123" actId="2696"/>
        <pc:sldMkLst>
          <pc:docMk/>
          <pc:sldMk cId="2336373778" sldId="3240"/>
        </pc:sldMkLst>
      </pc:sldChg>
      <pc:sldChg chg="del">
        <pc:chgData name="Piera Jimenez, Jordi" userId="33f5d9da-1bb7-44c4-b58d-2f9bb5dfed4a" providerId="ADAL" clId="{3CEBA0D1-0B5A-554C-B41A-7E29C912403E}" dt="2024-05-29T05:41:50.242" v="124" actId="2696"/>
        <pc:sldMkLst>
          <pc:docMk/>
          <pc:sldMk cId="2273856241" sldId="3242"/>
        </pc:sldMkLst>
      </pc:sldChg>
      <pc:sldChg chg="del">
        <pc:chgData name="Piera Jimenez, Jordi" userId="33f5d9da-1bb7-44c4-b58d-2f9bb5dfed4a" providerId="ADAL" clId="{3CEBA0D1-0B5A-554C-B41A-7E29C912403E}" dt="2024-05-29T05:42:23.900" v="128" actId="2696"/>
        <pc:sldMkLst>
          <pc:docMk/>
          <pc:sldMk cId="3963710452" sldId="3250"/>
        </pc:sldMkLst>
      </pc:sldChg>
      <pc:sldChg chg="del">
        <pc:chgData name="Piera Jimenez, Jordi" userId="33f5d9da-1bb7-44c4-b58d-2f9bb5dfed4a" providerId="ADAL" clId="{3CEBA0D1-0B5A-554C-B41A-7E29C912403E}" dt="2024-05-29T05:42:31.211" v="129" actId="2696"/>
        <pc:sldMkLst>
          <pc:docMk/>
          <pc:sldMk cId="1171729298" sldId="3252"/>
        </pc:sldMkLst>
      </pc:sldChg>
      <pc:sldChg chg="del">
        <pc:chgData name="Piera Jimenez, Jordi" userId="33f5d9da-1bb7-44c4-b58d-2f9bb5dfed4a" providerId="ADAL" clId="{3CEBA0D1-0B5A-554C-B41A-7E29C912403E}" dt="2024-05-29T05:37:38.182" v="52" actId="2696"/>
        <pc:sldMkLst>
          <pc:docMk/>
          <pc:sldMk cId="3883941545" sldId="3253"/>
        </pc:sldMkLst>
      </pc:sldChg>
      <pc:sldChg chg="modSp mod">
        <pc:chgData name="Piera Jimenez, Jordi" userId="33f5d9da-1bb7-44c4-b58d-2f9bb5dfed4a" providerId="ADAL" clId="{3CEBA0D1-0B5A-554C-B41A-7E29C912403E}" dt="2024-05-29T05:46:40.450" v="428" actId="1076"/>
        <pc:sldMkLst>
          <pc:docMk/>
          <pc:sldMk cId="3819456706" sldId="3255"/>
        </pc:sldMkLst>
        <pc:picChg chg="mod">
          <ac:chgData name="Piera Jimenez, Jordi" userId="33f5d9da-1bb7-44c4-b58d-2f9bb5dfed4a" providerId="ADAL" clId="{3CEBA0D1-0B5A-554C-B41A-7E29C912403E}" dt="2024-05-29T05:46:39.067" v="427" actId="1076"/>
          <ac:picMkLst>
            <pc:docMk/>
            <pc:sldMk cId="3819456706" sldId="3255"/>
            <ac:picMk id="3" creationId="{6DC35231-52EE-5BF4-6795-95E5F932F7BC}"/>
          </ac:picMkLst>
        </pc:picChg>
        <pc:picChg chg="mod">
          <ac:chgData name="Piera Jimenez, Jordi" userId="33f5d9da-1bb7-44c4-b58d-2f9bb5dfed4a" providerId="ADAL" clId="{3CEBA0D1-0B5A-554C-B41A-7E29C912403E}" dt="2024-05-29T05:46:37.824" v="426" actId="1076"/>
          <ac:picMkLst>
            <pc:docMk/>
            <pc:sldMk cId="3819456706" sldId="3255"/>
            <ac:picMk id="8" creationId="{FF8496D7-A553-3D40-D1A7-1537222FC82D}"/>
          </ac:picMkLst>
        </pc:picChg>
        <pc:picChg chg="mod">
          <ac:chgData name="Piera Jimenez, Jordi" userId="33f5d9da-1bb7-44c4-b58d-2f9bb5dfed4a" providerId="ADAL" clId="{3CEBA0D1-0B5A-554C-B41A-7E29C912403E}" dt="2024-05-29T05:46:40.450" v="428" actId="1076"/>
          <ac:picMkLst>
            <pc:docMk/>
            <pc:sldMk cId="3819456706" sldId="3255"/>
            <ac:picMk id="12" creationId="{3C5705AB-4663-9911-6CD5-DDABA47A9EF4}"/>
          </ac:picMkLst>
        </pc:picChg>
        <pc:picChg chg="mod">
          <ac:chgData name="Piera Jimenez, Jordi" userId="33f5d9da-1bb7-44c4-b58d-2f9bb5dfed4a" providerId="ADAL" clId="{3CEBA0D1-0B5A-554C-B41A-7E29C912403E}" dt="2024-05-29T05:46:35.892" v="425" actId="1076"/>
          <ac:picMkLst>
            <pc:docMk/>
            <pc:sldMk cId="3819456706" sldId="3255"/>
            <ac:picMk id="18" creationId="{140F283D-5350-441F-1C0D-655CE3760328}"/>
          </ac:picMkLst>
        </pc:picChg>
      </pc:sldChg>
      <pc:sldChg chg="del">
        <pc:chgData name="Piera Jimenez, Jordi" userId="33f5d9da-1bb7-44c4-b58d-2f9bb5dfed4a" providerId="ADAL" clId="{3CEBA0D1-0B5A-554C-B41A-7E29C912403E}" dt="2024-05-29T05:42:31.941" v="131" actId="2696"/>
        <pc:sldMkLst>
          <pc:docMk/>
          <pc:sldMk cId="1730113225" sldId="3259"/>
        </pc:sldMkLst>
      </pc:sldChg>
      <pc:sldChg chg="del">
        <pc:chgData name="Piera Jimenez, Jordi" userId="33f5d9da-1bb7-44c4-b58d-2f9bb5dfed4a" providerId="ADAL" clId="{3CEBA0D1-0B5A-554C-B41A-7E29C912403E}" dt="2024-05-29T05:42:31.564" v="130" actId="2696"/>
        <pc:sldMkLst>
          <pc:docMk/>
          <pc:sldMk cId="519756958" sldId="3260"/>
        </pc:sldMkLst>
      </pc:sldChg>
      <pc:sldChg chg="del">
        <pc:chgData name="Piera Jimenez, Jordi" userId="33f5d9da-1bb7-44c4-b58d-2f9bb5dfed4a" providerId="ADAL" clId="{3CEBA0D1-0B5A-554C-B41A-7E29C912403E}" dt="2024-05-29T05:42:32.401" v="132" actId="2696"/>
        <pc:sldMkLst>
          <pc:docMk/>
          <pc:sldMk cId="1784156201" sldId="3262"/>
        </pc:sldMkLst>
      </pc:sldChg>
      <pc:sldChg chg="del">
        <pc:chgData name="Piera Jimenez, Jordi" userId="33f5d9da-1bb7-44c4-b58d-2f9bb5dfed4a" providerId="ADAL" clId="{3CEBA0D1-0B5A-554C-B41A-7E29C912403E}" dt="2024-05-29T05:40:30.937" v="102" actId="2696"/>
        <pc:sldMkLst>
          <pc:docMk/>
          <pc:sldMk cId="10017964" sldId="3263"/>
        </pc:sldMkLst>
      </pc:sldChg>
      <pc:sldChg chg="del">
        <pc:chgData name="Piera Jimenez, Jordi" userId="33f5d9da-1bb7-44c4-b58d-2f9bb5dfed4a" providerId="ADAL" clId="{3CEBA0D1-0B5A-554C-B41A-7E29C912403E}" dt="2024-05-29T05:40:24.573" v="101" actId="2696"/>
        <pc:sldMkLst>
          <pc:docMk/>
          <pc:sldMk cId="2849146187" sldId="3264"/>
        </pc:sldMkLst>
      </pc:sldChg>
      <pc:sldChg chg="del">
        <pc:chgData name="Piera Jimenez, Jordi" userId="33f5d9da-1bb7-44c4-b58d-2f9bb5dfed4a" providerId="ADAL" clId="{3CEBA0D1-0B5A-554C-B41A-7E29C912403E}" dt="2024-05-29T05:41:30.690" v="111" actId="2696"/>
        <pc:sldMkLst>
          <pc:docMk/>
          <pc:sldMk cId="3515390894" sldId="3265"/>
        </pc:sldMkLst>
      </pc:sldChg>
      <pc:sldChg chg="modSp mod">
        <pc:chgData name="Piera Jimenez, Jordi" userId="33f5d9da-1bb7-44c4-b58d-2f9bb5dfed4a" providerId="ADAL" clId="{3CEBA0D1-0B5A-554C-B41A-7E29C912403E}" dt="2024-05-29T05:45:49.341" v="424" actId="1076"/>
        <pc:sldMkLst>
          <pc:docMk/>
          <pc:sldMk cId="1355786207" sldId="3266"/>
        </pc:sldMkLst>
        <pc:spChg chg="mod">
          <ac:chgData name="Piera Jimenez, Jordi" userId="33f5d9da-1bb7-44c4-b58d-2f9bb5dfed4a" providerId="ADAL" clId="{3CEBA0D1-0B5A-554C-B41A-7E29C912403E}" dt="2024-05-29T05:45:49.341" v="424" actId="1076"/>
          <ac:spMkLst>
            <pc:docMk/>
            <pc:sldMk cId="1355786207" sldId="3266"/>
            <ac:spMk id="3" creationId="{2D22AFFC-C8B0-2B58-3B09-62D67008BDA5}"/>
          </ac:spMkLst>
        </pc:spChg>
      </pc:sldChg>
      <pc:sldChg chg="del">
        <pc:chgData name="Piera Jimenez, Jordi" userId="33f5d9da-1bb7-44c4-b58d-2f9bb5dfed4a" providerId="ADAL" clId="{3CEBA0D1-0B5A-554C-B41A-7E29C912403E}" dt="2024-05-29T05:37:50.653" v="53" actId="2696"/>
        <pc:sldMkLst>
          <pc:docMk/>
          <pc:sldMk cId="3106073207" sldId="3271"/>
        </pc:sldMkLst>
      </pc:sldChg>
      <pc:sldChg chg="modSp del mod">
        <pc:chgData name="Piera Jimenez, Jordi" userId="33f5d9da-1bb7-44c4-b58d-2f9bb5dfed4a" providerId="ADAL" clId="{3CEBA0D1-0B5A-554C-B41A-7E29C912403E}" dt="2024-05-29T05:38:08.278" v="55" actId="2696"/>
        <pc:sldMkLst>
          <pc:docMk/>
          <pc:sldMk cId="2446211591" sldId="3272"/>
        </pc:sldMkLst>
        <pc:picChg chg="mod">
          <ac:chgData name="Piera Jimenez, Jordi" userId="33f5d9da-1bb7-44c4-b58d-2f9bb5dfed4a" providerId="ADAL" clId="{3CEBA0D1-0B5A-554C-B41A-7E29C912403E}" dt="2024-05-29T05:38:05.031" v="54" actId="14100"/>
          <ac:picMkLst>
            <pc:docMk/>
            <pc:sldMk cId="2446211591" sldId="3272"/>
            <ac:picMk id="10" creationId="{168B2C98-22FF-3849-9A54-4BE3E45C6983}"/>
          </ac:picMkLst>
        </pc:picChg>
      </pc:sldChg>
      <pc:sldChg chg="modSp mod">
        <pc:chgData name="Piera Jimenez, Jordi" userId="33f5d9da-1bb7-44c4-b58d-2f9bb5dfed4a" providerId="ADAL" clId="{3CEBA0D1-0B5A-554C-B41A-7E29C912403E}" dt="2024-05-29T05:47:42.729" v="432" actId="20577"/>
        <pc:sldMkLst>
          <pc:docMk/>
          <pc:sldMk cId="3233647034" sldId="3273"/>
        </pc:sldMkLst>
        <pc:spChg chg="mod">
          <ac:chgData name="Piera Jimenez, Jordi" userId="33f5d9da-1bb7-44c4-b58d-2f9bb5dfed4a" providerId="ADAL" clId="{3CEBA0D1-0B5A-554C-B41A-7E29C912403E}" dt="2024-05-29T05:47:42.729" v="432" actId="20577"/>
          <ac:spMkLst>
            <pc:docMk/>
            <pc:sldMk cId="3233647034" sldId="3273"/>
            <ac:spMk id="3" creationId="{E1523DA9-D61A-B241-A916-0E71A01DAB58}"/>
          </ac:spMkLst>
        </pc:spChg>
      </pc:sldChg>
      <pc:sldChg chg="modSp">
        <pc:chgData name="Piera Jimenez, Jordi" userId="33f5d9da-1bb7-44c4-b58d-2f9bb5dfed4a" providerId="ADAL" clId="{3CEBA0D1-0B5A-554C-B41A-7E29C912403E}" dt="2024-05-29T05:47:55.168" v="433" actId="1076"/>
        <pc:sldMkLst>
          <pc:docMk/>
          <pc:sldMk cId="1036715209" sldId="3275"/>
        </pc:sldMkLst>
        <pc:picChg chg="mod">
          <ac:chgData name="Piera Jimenez, Jordi" userId="33f5d9da-1bb7-44c4-b58d-2f9bb5dfed4a" providerId="ADAL" clId="{3CEBA0D1-0B5A-554C-B41A-7E29C912403E}" dt="2024-05-29T05:47:55.168" v="433" actId="1076"/>
          <ac:picMkLst>
            <pc:docMk/>
            <pc:sldMk cId="1036715209" sldId="3275"/>
            <ac:picMk id="5" creationId="{5DF46A67-11BB-CF43-9964-65AEB6966B52}"/>
          </ac:picMkLst>
        </pc:picChg>
      </pc:sldChg>
      <pc:sldChg chg="modSp mod">
        <pc:chgData name="Piera Jimenez, Jordi" userId="33f5d9da-1bb7-44c4-b58d-2f9bb5dfed4a" providerId="ADAL" clId="{3CEBA0D1-0B5A-554C-B41A-7E29C912403E}" dt="2024-05-29T05:48:26.161" v="456" actId="1076"/>
        <pc:sldMkLst>
          <pc:docMk/>
          <pc:sldMk cId="2150921074" sldId="3276"/>
        </pc:sldMkLst>
        <pc:picChg chg="mod">
          <ac:chgData name="Piera Jimenez, Jordi" userId="33f5d9da-1bb7-44c4-b58d-2f9bb5dfed4a" providerId="ADAL" clId="{3CEBA0D1-0B5A-554C-B41A-7E29C912403E}" dt="2024-05-29T05:48:23.683" v="455" actId="1076"/>
          <ac:picMkLst>
            <pc:docMk/>
            <pc:sldMk cId="2150921074" sldId="3276"/>
            <ac:picMk id="3" creationId="{B44082E8-7855-EAC1-695F-375A5A8D5CDF}"/>
          </ac:picMkLst>
        </pc:picChg>
        <pc:picChg chg="mod">
          <ac:chgData name="Piera Jimenez, Jordi" userId="33f5d9da-1bb7-44c4-b58d-2f9bb5dfed4a" providerId="ADAL" clId="{3CEBA0D1-0B5A-554C-B41A-7E29C912403E}" dt="2024-05-29T05:48:21.110" v="454" actId="1036"/>
          <ac:picMkLst>
            <pc:docMk/>
            <pc:sldMk cId="2150921074" sldId="3276"/>
            <ac:picMk id="5" creationId="{5C3C64A8-9D57-5305-8FD7-559914E0CC6E}"/>
          </ac:picMkLst>
        </pc:picChg>
        <pc:picChg chg="mod">
          <ac:chgData name="Piera Jimenez, Jordi" userId="33f5d9da-1bb7-44c4-b58d-2f9bb5dfed4a" providerId="ADAL" clId="{3CEBA0D1-0B5A-554C-B41A-7E29C912403E}" dt="2024-05-29T05:48:26.161" v="456" actId="1076"/>
          <ac:picMkLst>
            <pc:docMk/>
            <pc:sldMk cId="2150921074" sldId="3276"/>
            <ac:picMk id="8" creationId="{3A484BDE-6A24-AE4C-F29F-9844BC234889}"/>
          </ac:picMkLst>
        </pc:picChg>
        <pc:picChg chg="mod">
          <ac:chgData name="Piera Jimenez, Jordi" userId="33f5d9da-1bb7-44c4-b58d-2f9bb5dfed4a" providerId="ADAL" clId="{3CEBA0D1-0B5A-554C-B41A-7E29C912403E}" dt="2024-05-29T05:48:21.110" v="454" actId="1036"/>
          <ac:picMkLst>
            <pc:docMk/>
            <pc:sldMk cId="2150921074" sldId="3276"/>
            <ac:picMk id="11" creationId="{B8F3FE1F-53A3-3B59-7795-254CB4F3985A}"/>
          </ac:picMkLst>
        </pc:picChg>
      </pc:sldChg>
      <pc:sldChg chg="del">
        <pc:chgData name="Piera Jimenez, Jordi" userId="33f5d9da-1bb7-44c4-b58d-2f9bb5dfed4a" providerId="ADAL" clId="{3CEBA0D1-0B5A-554C-B41A-7E29C912403E}" dt="2024-05-29T05:41:33.015" v="114" actId="2696"/>
        <pc:sldMkLst>
          <pc:docMk/>
          <pc:sldMk cId="3687639148" sldId="3277"/>
        </pc:sldMkLst>
      </pc:sldChg>
      <pc:sldChg chg="del">
        <pc:chgData name="Piera Jimenez, Jordi" userId="33f5d9da-1bb7-44c4-b58d-2f9bb5dfed4a" providerId="ADAL" clId="{3CEBA0D1-0B5A-554C-B41A-7E29C912403E}" dt="2024-05-29T05:41:33.441" v="115" actId="2696"/>
        <pc:sldMkLst>
          <pc:docMk/>
          <pc:sldMk cId="2182298734" sldId="3278"/>
        </pc:sldMkLst>
      </pc:sldChg>
      <pc:sldChg chg="del">
        <pc:chgData name="Piera Jimenez, Jordi" userId="33f5d9da-1bb7-44c4-b58d-2f9bb5dfed4a" providerId="ADAL" clId="{3CEBA0D1-0B5A-554C-B41A-7E29C912403E}" dt="2024-05-29T05:41:34.427" v="116" actId="2696"/>
        <pc:sldMkLst>
          <pc:docMk/>
          <pc:sldMk cId="309878922" sldId="3279"/>
        </pc:sldMkLst>
      </pc:sldChg>
      <pc:sldChg chg="del">
        <pc:chgData name="Piera Jimenez, Jordi" userId="33f5d9da-1bb7-44c4-b58d-2f9bb5dfed4a" providerId="ADAL" clId="{3CEBA0D1-0B5A-554C-B41A-7E29C912403E}" dt="2024-05-29T05:41:29.630" v="109" actId="2696"/>
        <pc:sldMkLst>
          <pc:docMk/>
          <pc:sldMk cId="1400308935" sldId="3280"/>
        </pc:sldMkLst>
      </pc:sldChg>
      <pc:sldChg chg="del">
        <pc:chgData name="Piera Jimenez, Jordi" userId="33f5d9da-1bb7-44c4-b58d-2f9bb5dfed4a" providerId="ADAL" clId="{3CEBA0D1-0B5A-554C-B41A-7E29C912403E}" dt="2024-05-29T05:41:30.267" v="110" actId="2696"/>
        <pc:sldMkLst>
          <pc:docMk/>
          <pc:sldMk cId="4229540835" sldId="3281"/>
        </pc:sldMkLst>
      </pc:sldChg>
      <pc:sldChg chg="del">
        <pc:chgData name="Piera Jimenez, Jordi" userId="33f5d9da-1bb7-44c4-b58d-2f9bb5dfed4a" providerId="ADAL" clId="{3CEBA0D1-0B5A-554C-B41A-7E29C912403E}" dt="2024-05-29T05:41:31.217" v="112" actId="2696"/>
        <pc:sldMkLst>
          <pc:docMk/>
          <pc:sldMk cId="3021653624" sldId="3282"/>
        </pc:sldMkLst>
      </pc:sldChg>
      <pc:sldChg chg="del">
        <pc:chgData name="Piera Jimenez, Jordi" userId="33f5d9da-1bb7-44c4-b58d-2f9bb5dfed4a" providerId="ADAL" clId="{3CEBA0D1-0B5A-554C-B41A-7E29C912403E}" dt="2024-05-29T05:41:32.053" v="113" actId="2696"/>
        <pc:sldMkLst>
          <pc:docMk/>
          <pc:sldMk cId="3744781949" sldId="3283"/>
        </pc:sldMkLst>
      </pc:sldChg>
      <pc:sldChg chg="del">
        <pc:chgData name="Piera Jimenez, Jordi" userId="33f5d9da-1bb7-44c4-b58d-2f9bb5dfed4a" providerId="ADAL" clId="{3CEBA0D1-0B5A-554C-B41A-7E29C912403E}" dt="2024-05-29T05:44:34.720" v="362" actId="2696"/>
        <pc:sldMkLst>
          <pc:docMk/>
          <pc:sldMk cId="3102805063" sldId="3284"/>
        </pc:sldMkLst>
      </pc:sldChg>
      <pc:sldChg chg="modSp mod">
        <pc:chgData name="Piera Jimenez, Jordi" userId="33f5d9da-1bb7-44c4-b58d-2f9bb5dfed4a" providerId="ADAL" clId="{3CEBA0D1-0B5A-554C-B41A-7E29C912403E}" dt="2024-05-29T05:36:55.328" v="43" actId="20577"/>
        <pc:sldMkLst>
          <pc:docMk/>
          <pc:sldMk cId="0" sldId="3285"/>
        </pc:sldMkLst>
        <pc:spChg chg="mod">
          <ac:chgData name="Piera Jimenez, Jordi" userId="33f5d9da-1bb7-44c4-b58d-2f9bb5dfed4a" providerId="ADAL" clId="{3CEBA0D1-0B5A-554C-B41A-7E29C912403E}" dt="2024-05-29T05:36:55.328" v="43" actId="20577"/>
          <ac:spMkLst>
            <pc:docMk/>
            <pc:sldMk cId="0" sldId="3285"/>
            <ac:spMk id="14" creationId="{00000000-0000-0000-0000-000000000000}"/>
          </ac:spMkLst>
        </pc:spChg>
      </pc:sldChg>
      <pc:sldChg chg="del">
        <pc:chgData name="Piera Jimenez, Jordi" userId="33f5d9da-1bb7-44c4-b58d-2f9bb5dfed4a" providerId="ADAL" clId="{3CEBA0D1-0B5A-554C-B41A-7E29C912403E}" dt="2024-05-29T05:42:01.022" v="127" actId="2696"/>
        <pc:sldMkLst>
          <pc:docMk/>
          <pc:sldMk cId="3515022553" sldId="3299"/>
        </pc:sldMkLst>
      </pc:sldChg>
      <pc:sldChg chg="del">
        <pc:chgData name="Piera Jimenez, Jordi" userId="33f5d9da-1bb7-44c4-b58d-2f9bb5dfed4a" providerId="ADAL" clId="{3CEBA0D1-0B5A-554C-B41A-7E29C912403E}" dt="2024-05-29T05:45:06.343" v="364" actId="2696"/>
        <pc:sldMkLst>
          <pc:docMk/>
          <pc:sldMk cId="3283726503" sldId="3560"/>
        </pc:sldMkLst>
      </pc:sldChg>
      <pc:sldChg chg="del">
        <pc:chgData name="Piera Jimenez, Jordi" userId="33f5d9da-1bb7-44c4-b58d-2f9bb5dfed4a" providerId="ADAL" clId="{3CEBA0D1-0B5A-554C-B41A-7E29C912403E}" dt="2024-05-29T05:41:13.150" v="108" actId="2696"/>
        <pc:sldMkLst>
          <pc:docMk/>
          <pc:sldMk cId="3162618654" sldId="3561"/>
        </pc:sldMkLst>
      </pc:sldChg>
      <pc:sldChg chg="modSp add del mod">
        <pc:chgData name="Piera Jimenez, Jordi" userId="33f5d9da-1bb7-44c4-b58d-2f9bb5dfed4a" providerId="ADAL" clId="{3CEBA0D1-0B5A-554C-B41A-7E29C912403E}" dt="2024-05-29T05:48:56.837" v="502" actId="5793"/>
        <pc:sldMkLst>
          <pc:docMk/>
          <pc:sldMk cId="3912694498" sldId="3562"/>
        </pc:sldMkLst>
        <pc:spChg chg="mod">
          <ac:chgData name="Piera Jimenez, Jordi" userId="33f5d9da-1bb7-44c4-b58d-2f9bb5dfed4a" providerId="ADAL" clId="{3CEBA0D1-0B5A-554C-B41A-7E29C912403E}" dt="2024-05-29T05:48:56.837" v="502" actId="5793"/>
          <ac:spMkLst>
            <pc:docMk/>
            <pc:sldMk cId="3912694498" sldId="3562"/>
            <ac:spMk id="3" creationId="{DCB2D180-CE0D-1F8D-ADAC-44112BB1F8B3}"/>
          </ac:spMkLst>
        </pc:spChg>
      </pc:sldChg>
      <pc:sldChg chg="addSp delSp modSp add mod ord">
        <pc:chgData name="Piera Jimenez, Jordi" userId="33f5d9da-1bb7-44c4-b58d-2f9bb5dfed4a" providerId="ADAL" clId="{3CEBA0D1-0B5A-554C-B41A-7E29C912403E}" dt="2024-05-29T05:59:41.893" v="678" actId="1076"/>
        <pc:sldMkLst>
          <pc:docMk/>
          <pc:sldMk cId="2384806897" sldId="3565"/>
        </pc:sldMkLst>
        <pc:spChg chg="add mod">
          <ac:chgData name="Piera Jimenez, Jordi" userId="33f5d9da-1bb7-44c4-b58d-2f9bb5dfed4a" providerId="ADAL" clId="{3CEBA0D1-0B5A-554C-B41A-7E29C912403E}" dt="2024-05-29T05:59:38.911" v="677" actId="20577"/>
          <ac:spMkLst>
            <pc:docMk/>
            <pc:sldMk cId="2384806897" sldId="3565"/>
            <ac:spMk id="5" creationId="{33EFC08B-E5CE-397E-0549-5DED54CE549D}"/>
          </ac:spMkLst>
        </pc:spChg>
        <pc:spChg chg="mod">
          <ac:chgData name="Piera Jimenez, Jordi" userId="33f5d9da-1bb7-44c4-b58d-2f9bb5dfed4a" providerId="ADAL" clId="{3CEBA0D1-0B5A-554C-B41A-7E29C912403E}" dt="2024-05-29T05:57:07.562" v="597" actId="20577"/>
          <ac:spMkLst>
            <pc:docMk/>
            <pc:sldMk cId="2384806897" sldId="3565"/>
            <ac:spMk id="7" creationId="{00000000-0000-0000-0000-000000000000}"/>
          </ac:spMkLst>
        </pc:spChg>
        <pc:picChg chg="del">
          <ac:chgData name="Piera Jimenez, Jordi" userId="33f5d9da-1bb7-44c4-b58d-2f9bb5dfed4a" providerId="ADAL" clId="{3CEBA0D1-0B5A-554C-B41A-7E29C912403E}" dt="2024-05-29T05:56:00.440" v="563" actId="478"/>
          <ac:picMkLst>
            <pc:docMk/>
            <pc:sldMk cId="2384806897" sldId="3565"/>
            <ac:picMk id="3" creationId="{BF886758-F2B4-8840-B9F5-0B29B0F8B4E8}"/>
          </ac:picMkLst>
        </pc:picChg>
        <pc:picChg chg="add mod">
          <ac:chgData name="Piera Jimenez, Jordi" userId="33f5d9da-1bb7-44c4-b58d-2f9bb5dfed4a" providerId="ADAL" clId="{3CEBA0D1-0B5A-554C-B41A-7E29C912403E}" dt="2024-05-29T05:59:41.893" v="678" actId="1076"/>
          <ac:picMkLst>
            <pc:docMk/>
            <pc:sldMk cId="2384806897" sldId="3565"/>
            <ac:picMk id="4" creationId="{0999DA60-FF6D-4F44-3732-649A3739CE79}"/>
          </ac:picMkLst>
        </pc:picChg>
      </pc:sldChg>
      <pc:sldChg chg="del">
        <pc:chgData name="Piera Jimenez, Jordi" userId="33f5d9da-1bb7-44c4-b58d-2f9bb5dfed4a" providerId="ADAL" clId="{3CEBA0D1-0B5A-554C-B41A-7E29C912403E}" dt="2024-05-29T05:41:11.205" v="107" actId="2696"/>
        <pc:sldMkLst>
          <pc:docMk/>
          <pc:sldMk cId="2700889312" sldId="3565"/>
        </pc:sldMkLst>
      </pc:sldChg>
    </pc:docChg>
  </pc:docChgLst>
  <pc:docChgLst>
    <pc:chgData name="Piera Jimenez, Jordi" userId="33f5d9da-1bb7-44c4-b58d-2f9bb5dfed4a" providerId="ADAL" clId="{4DB0893D-C0EF-6840-804B-7BBC86AECD4D}"/>
    <pc:docChg chg="custSel addSld modSld sldOrd">
      <pc:chgData name="Piera Jimenez, Jordi" userId="33f5d9da-1bb7-44c4-b58d-2f9bb5dfed4a" providerId="ADAL" clId="{4DB0893D-C0EF-6840-804B-7BBC86AECD4D}" dt="2024-06-13T11:39:41.632" v="108" actId="20578"/>
      <pc:docMkLst>
        <pc:docMk/>
      </pc:docMkLst>
      <pc:sldChg chg="ord">
        <pc:chgData name="Piera Jimenez, Jordi" userId="33f5d9da-1bb7-44c4-b58d-2f9bb5dfed4a" providerId="ADAL" clId="{4DB0893D-C0EF-6840-804B-7BBC86AECD4D}" dt="2024-06-13T11:39:26.191" v="107" actId="20578"/>
        <pc:sldMkLst>
          <pc:docMk/>
          <pc:sldMk cId="908329881" sldId="3201"/>
        </pc:sldMkLst>
      </pc:sldChg>
      <pc:sldChg chg="add ord">
        <pc:chgData name="Piera Jimenez, Jordi" userId="33f5d9da-1bb7-44c4-b58d-2f9bb5dfed4a" providerId="ADAL" clId="{4DB0893D-C0EF-6840-804B-7BBC86AECD4D}" dt="2024-06-13T11:39:26.191" v="107" actId="20578"/>
        <pc:sldMkLst>
          <pc:docMk/>
          <pc:sldMk cId="2689424379" sldId="3202"/>
        </pc:sldMkLst>
      </pc:sldChg>
      <pc:sldChg chg="add">
        <pc:chgData name="Piera Jimenez, Jordi" userId="33f5d9da-1bb7-44c4-b58d-2f9bb5dfed4a" providerId="ADAL" clId="{4DB0893D-C0EF-6840-804B-7BBC86AECD4D}" dt="2024-06-13T11:38:37.249" v="104"/>
        <pc:sldMkLst>
          <pc:docMk/>
          <pc:sldMk cId="3515390894" sldId="3265"/>
        </pc:sldMkLst>
      </pc:sldChg>
      <pc:sldChg chg="add">
        <pc:chgData name="Piera Jimenez, Jordi" userId="33f5d9da-1bb7-44c4-b58d-2f9bb5dfed4a" providerId="ADAL" clId="{4DB0893D-C0EF-6840-804B-7BBC86AECD4D}" dt="2024-06-13T11:38:37.249" v="104"/>
        <pc:sldMkLst>
          <pc:docMk/>
          <pc:sldMk cId="1400308935" sldId="3280"/>
        </pc:sldMkLst>
      </pc:sldChg>
      <pc:sldChg chg="add">
        <pc:chgData name="Piera Jimenez, Jordi" userId="33f5d9da-1bb7-44c4-b58d-2f9bb5dfed4a" providerId="ADAL" clId="{4DB0893D-C0EF-6840-804B-7BBC86AECD4D}" dt="2024-06-13T11:38:37.249" v="104"/>
        <pc:sldMkLst>
          <pc:docMk/>
          <pc:sldMk cId="4229540835" sldId="3281"/>
        </pc:sldMkLst>
      </pc:sldChg>
      <pc:sldChg chg="add">
        <pc:chgData name="Piera Jimenez, Jordi" userId="33f5d9da-1bb7-44c4-b58d-2f9bb5dfed4a" providerId="ADAL" clId="{4DB0893D-C0EF-6840-804B-7BBC86AECD4D}" dt="2024-06-13T11:38:37.249" v="104"/>
        <pc:sldMkLst>
          <pc:docMk/>
          <pc:sldMk cId="3021653624" sldId="3282"/>
        </pc:sldMkLst>
      </pc:sldChg>
      <pc:sldChg chg="add">
        <pc:chgData name="Piera Jimenez, Jordi" userId="33f5d9da-1bb7-44c4-b58d-2f9bb5dfed4a" providerId="ADAL" clId="{4DB0893D-C0EF-6840-804B-7BBC86AECD4D}" dt="2024-06-13T11:38:37.249" v="104"/>
        <pc:sldMkLst>
          <pc:docMk/>
          <pc:sldMk cId="3744781949" sldId="3283"/>
        </pc:sldMkLst>
      </pc:sldChg>
      <pc:sldChg chg="modSp mod">
        <pc:chgData name="Piera Jimenez, Jordi" userId="33f5d9da-1bb7-44c4-b58d-2f9bb5dfed4a" providerId="ADAL" clId="{4DB0893D-C0EF-6840-804B-7BBC86AECD4D}" dt="2024-06-13T11:36:37.847" v="103" actId="20577"/>
        <pc:sldMkLst>
          <pc:docMk/>
          <pc:sldMk cId="0" sldId="3285"/>
        </pc:sldMkLst>
        <pc:spChg chg="mod">
          <ac:chgData name="Piera Jimenez, Jordi" userId="33f5d9da-1bb7-44c4-b58d-2f9bb5dfed4a" providerId="ADAL" clId="{4DB0893D-C0EF-6840-804B-7BBC86AECD4D}" dt="2024-06-13T11:35:32.265" v="54" actId="20577"/>
          <ac:spMkLst>
            <pc:docMk/>
            <pc:sldMk cId="0" sldId="3285"/>
            <ac:spMk id="13" creationId="{00000000-0000-0000-0000-000000000000}"/>
          </ac:spMkLst>
        </pc:spChg>
        <pc:spChg chg="mod">
          <ac:chgData name="Piera Jimenez, Jordi" userId="33f5d9da-1bb7-44c4-b58d-2f9bb5dfed4a" providerId="ADAL" clId="{4DB0893D-C0EF-6840-804B-7BBC86AECD4D}" dt="2024-06-13T11:36:37.847" v="103" actId="20577"/>
          <ac:spMkLst>
            <pc:docMk/>
            <pc:sldMk cId="0" sldId="3285"/>
            <ac:spMk id="14" creationId="{00000000-0000-0000-0000-000000000000}"/>
          </ac:spMkLst>
        </pc:spChg>
      </pc:sldChg>
      <pc:sldChg chg="ord">
        <pc:chgData name="Piera Jimenez, Jordi" userId="33f5d9da-1bb7-44c4-b58d-2f9bb5dfed4a" providerId="ADAL" clId="{4DB0893D-C0EF-6840-804B-7BBC86AECD4D}" dt="2024-06-13T11:39:41.632" v="108" actId="20578"/>
        <pc:sldMkLst>
          <pc:docMk/>
          <pc:sldMk cId="2384806897" sldId="3565"/>
        </pc:sldMkLst>
      </pc:sldChg>
    </pc:docChg>
  </pc:docChgLst>
  <pc:docChgLst>
    <pc:chgData name="Piera Jimenez, Jordi" userId="33f5d9da-1bb7-44c4-b58d-2f9bb5dfed4a" providerId="ADAL" clId="{4BB6F052-8C33-7C4F-8B66-C750495B1518}"/>
    <pc:docChg chg="custSel addSld delSld modSld sldOrd">
      <pc:chgData name="Piera Jimenez, Jordi" userId="33f5d9da-1bb7-44c4-b58d-2f9bb5dfed4a" providerId="ADAL" clId="{4BB6F052-8C33-7C4F-8B66-C750495B1518}" dt="2023-09-19T09:32:46.362" v="229" actId="1076"/>
      <pc:docMkLst>
        <pc:docMk/>
      </pc:docMkLst>
      <pc:sldChg chg="modSp del mod">
        <pc:chgData name="Piera Jimenez, Jordi" userId="33f5d9da-1bb7-44c4-b58d-2f9bb5dfed4a" providerId="ADAL" clId="{4BB6F052-8C33-7C4F-8B66-C750495B1518}" dt="2023-09-06T06:50:04.232" v="89" actId="2696"/>
        <pc:sldMkLst>
          <pc:docMk/>
          <pc:sldMk cId="3724871678" sldId="256"/>
        </pc:sldMkLst>
        <pc:spChg chg="mod">
          <ac:chgData name="Piera Jimenez, Jordi" userId="33f5d9da-1bb7-44c4-b58d-2f9bb5dfed4a" providerId="ADAL" clId="{4BB6F052-8C33-7C4F-8B66-C750495B1518}" dt="2023-09-06T06:39:38.743" v="52" actId="20577"/>
          <ac:spMkLst>
            <pc:docMk/>
            <pc:sldMk cId="3724871678" sldId="256"/>
            <ac:spMk id="10" creationId="{00000000-0000-0000-0000-000000000000}"/>
          </ac:spMkLst>
        </pc:spChg>
      </pc:sldChg>
      <pc:sldChg chg="modSp add mod">
        <pc:chgData name="Piera Jimenez, Jordi" userId="33f5d9da-1bb7-44c4-b58d-2f9bb5dfed4a" providerId="ADAL" clId="{4BB6F052-8C33-7C4F-8B66-C750495B1518}" dt="2023-09-06T06:49:36.488" v="87" actId="1076"/>
        <pc:sldMkLst>
          <pc:docMk/>
          <pc:sldMk cId="0" sldId="282"/>
        </pc:sldMkLst>
        <pc:spChg chg="mod">
          <ac:chgData name="Piera Jimenez, Jordi" userId="33f5d9da-1bb7-44c4-b58d-2f9bb5dfed4a" providerId="ADAL" clId="{4BB6F052-8C33-7C4F-8B66-C750495B1518}" dt="2023-09-06T06:49:36.488" v="87" actId="1076"/>
          <ac:spMkLst>
            <pc:docMk/>
            <pc:sldMk cId="0" sldId="282"/>
            <ac:spMk id="2" creationId="{00000000-0000-0000-0000-000000000000}"/>
          </ac:spMkLst>
        </pc:spChg>
        <pc:spChg chg="mod">
          <ac:chgData name="Piera Jimenez, Jordi" userId="33f5d9da-1bb7-44c4-b58d-2f9bb5dfed4a" providerId="ADAL" clId="{4BB6F052-8C33-7C4F-8B66-C750495B1518}" dt="2023-09-06T06:49:33.769" v="85" actId="14100"/>
          <ac:spMkLst>
            <pc:docMk/>
            <pc:sldMk cId="0" sldId="282"/>
            <ac:spMk id="5" creationId="{00000000-0000-0000-0000-000000000000}"/>
          </ac:spMkLst>
        </pc:spChg>
      </pc:sldChg>
      <pc:sldChg chg="del">
        <pc:chgData name="Piera Jimenez, Jordi" userId="33f5d9da-1bb7-44c4-b58d-2f9bb5dfed4a" providerId="ADAL" clId="{4BB6F052-8C33-7C4F-8B66-C750495B1518}" dt="2023-09-06T06:49:13.327" v="78" actId="2696"/>
        <pc:sldMkLst>
          <pc:docMk/>
          <pc:sldMk cId="385637203" sldId="283"/>
        </pc:sldMkLst>
      </pc:sldChg>
      <pc:sldChg chg="del">
        <pc:chgData name="Piera Jimenez, Jordi" userId="33f5d9da-1bb7-44c4-b58d-2f9bb5dfed4a" providerId="ADAL" clId="{4BB6F052-8C33-7C4F-8B66-C750495B1518}" dt="2023-09-06T06:42:49.381" v="56" actId="2696"/>
        <pc:sldMkLst>
          <pc:docMk/>
          <pc:sldMk cId="1047547398" sldId="285"/>
        </pc:sldMkLst>
      </pc:sldChg>
      <pc:sldChg chg="del">
        <pc:chgData name="Piera Jimenez, Jordi" userId="33f5d9da-1bb7-44c4-b58d-2f9bb5dfed4a" providerId="ADAL" clId="{4BB6F052-8C33-7C4F-8B66-C750495B1518}" dt="2023-09-06T06:44:42.700" v="67" actId="2696"/>
        <pc:sldMkLst>
          <pc:docMk/>
          <pc:sldMk cId="1378935310" sldId="286"/>
        </pc:sldMkLst>
      </pc:sldChg>
      <pc:sldChg chg="del">
        <pc:chgData name="Piera Jimenez, Jordi" userId="33f5d9da-1bb7-44c4-b58d-2f9bb5dfed4a" providerId="ADAL" clId="{4BB6F052-8C33-7C4F-8B66-C750495B1518}" dt="2023-09-06T06:42:52.100" v="57" actId="2696"/>
        <pc:sldMkLst>
          <pc:docMk/>
          <pc:sldMk cId="3106073207" sldId="287"/>
        </pc:sldMkLst>
      </pc:sldChg>
      <pc:sldChg chg="del">
        <pc:chgData name="Piera Jimenez, Jordi" userId="33f5d9da-1bb7-44c4-b58d-2f9bb5dfed4a" providerId="ADAL" clId="{4BB6F052-8C33-7C4F-8B66-C750495B1518}" dt="2023-09-06T07:12:47.463" v="220" actId="2696"/>
        <pc:sldMkLst>
          <pc:docMk/>
          <pc:sldMk cId="450722784" sldId="3189"/>
        </pc:sldMkLst>
      </pc:sldChg>
      <pc:sldChg chg="add del">
        <pc:chgData name="Piera Jimenez, Jordi" userId="33f5d9da-1bb7-44c4-b58d-2f9bb5dfed4a" providerId="ADAL" clId="{4BB6F052-8C33-7C4F-8B66-C750495B1518}" dt="2023-09-06T06:46:05.471" v="74"/>
        <pc:sldMkLst>
          <pc:docMk/>
          <pc:sldMk cId="2832366366" sldId="3203"/>
        </pc:sldMkLst>
      </pc:sldChg>
      <pc:sldChg chg="del">
        <pc:chgData name="Piera Jimenez, Jordi" userId="33f5d9da-1bb7-44c4-b58d-2f9bb5dfed4a" providerId="ADAL" clId="{4BB6F052-8C33-7C4F-8B66-C750495B1518}" dt="2023-09-06T06:43:52.523" v="62" actId="2696"/>
        <pc:sldMkLst>
          <pc:docMk/>
          <pc:sldMk cId="1197040606" sldId="3214"/>
        </pc:sldMkLst>
      </pc:sldChg>
      <pc:sldChg chg="del">
        <pc:chgData name="Piera Jimenez, Jordi" userId="33f5d9da-1bb7-44c4-b58d-2f9bb5dfed4a" providerId="ADAL" clId="{4BB6F052-8C33-7C4F-8B66-C750495B1518}" dt="2023-09-06T06:43:58.743" v="64" actId="2696"/>
        <pc:sldMkLst>
          <pc:docMk/>
          <pc:sldMk cId="3753602282" sldId="3215"/>
        </pc:sldMkLst>
      </pc:sldChg>
      <pc:sldChg chg="ord">
        <pc:chgData name="Piera Jimenez, Jordi" userId="33f5d9da-1bb7-44c4-b58d-2f9bb5dfed4a" providerId="ADAL" clId="{4BB6F052-8C33-7C4F-8B66-C750495B1518}" dt="2023-09-06T06:44:07.097" v="65" actId="20578"/>
        <pc:sldMkLst>
          <pc:docMk/>
          <pc:sldMk cId="1131093962" sldId="3216"/>
        </pc:sldMkLst>
      </pc:sldChg>
      <pc:sldChg chg="ord">
        <pc:chgData name="Piera Jimenez, Jordi" userId="33f5d9da-1bb7-44c4-b58d-2f9bb5dfed4a" providerId="ADAL" clId="{4BB6F052-8C33-7C4F-8B66-C750495B1518}" dt="2023-09-06T06:44:31.222" v="66" actId="20578"/>
        <pc:sldMkLst>
          <pc:docMk/>
          <pc:sldMk cId="3211347083" sldId="3217"/>
        </pc:sldMkLst>
      </pc:sldChg>
      <pc:sldChg chg="ord">
        <pc:chgData name="Piera Jimenez, Jordi" userId="33f5d9da-1bb7-44c4-b58d-2f9bb5dfed4a" providerId="ADAL" clId="{4BB6F052-8C33-7C4F-8B66-C750495B1518}" dt="2023-09-06T06:44:31.222" v="66" actId="20578"/>
        <pc:sldMkLst>
          <pc:docMk/>
          <pc:sldMk cId="1525138035" sldId="3218"/>
        </pc:sldMkLst>
      </pc:sldChg>
      <pc:sldChg chg="del">
        <pc:chgData name="Piera Jimenez, Jordi" userId="33f5d9da-1bb7-44c4-b58d-2f9bb5dfed4a" providerId="ADAL" clId="{4BB6F052-8C33-7C4F-8B66-C750495B1518}" dt="2023-09-06T06:44:44.615" v="69" actId="2696"/>
        <pc:sldMkLst>
          <pc:docMk/>
          <pc:sldMk cId="3875941481" sldId="3219"/>
        </pc:sldMkLst>
      </pc:sldChg>
      <pc:sldChg chg="ord">
        <pc:chgData name="Piera Jimenez, Jordi" userId="33f5d9da-1bb7-44c4-b58d-2f9bb5dfed4a" providerId="ADAL" clId="{4BB6F052-8C33-7C4F-8B66-C750495B1518}" dt="2023-09-06T06:44:31.222" v="66" actId="20578"/>
        <pc:sldMkLst>
          <pc:docMk/>
          <pc:sldMk cId="1195103438" sldId="3220"/>
        </pc:sldMkLst>
      </pc:sldChg>
      <pc:sldChg chg="del">
        <pc:chgData name="Piera Jimenez, Jordi" userId="33f5d9da-1bb7-44c4-b58d-2f9bb5dfed4a" providerId="ADAL" clId="{4BB6F052-8C33-7C4F-8B66-C750495B1518}" dt="2023-09-06T06:44:43.828" v="68" actId="2696"/>
        <pc:sldMkLst>
          <pc:docMk/>
          <pc:sldMk cId="3140972187" sldId="3221"/>
        </pc:sldMkLst>
      </pc:sldChg>
      <pc:sldChg chg="ord">
        <pc:chgData name="Piera Jimenez, Jordi" userId="33f5d9da-1bb7-44c4-b58d-2f9bb5dfed4a" providerId="ADAL" clId="{4BB6F052-8C33-7C4F-8B66-C750495B1518}" dt="2023-09-06T06:44:31.222" v="66" actId="20578"/>
        <pc:sldMkLst>
          <pc:docMk/>
          <pc:sldMk cId="1822978025" sldId="3222"/>
        </pc:sldMkLst>
      </pc:sldChg>
      <pc:sldChg chg="ord">
        <pc:chgData name="Piera Jimenez, Jordi" userId="33f5d9da-1bb7-44c4-b58d-2f9bb5dfed4a" providerId="ADAL" clId="{4BB6F052-8C33-7C4F-8B66-C750495B1518}" dt="2023-09-06T06:44:31.222" v="66" actId="20578"/>
        <pc:sldMkLst>
          <pc:docMk/>
          <pc:sldMk cId="648363743" sldId="3223"/>
        </pc:sldMkLst>
      </pc:sldChg>
      <pc:sldChg chg="ord">
        <pc:chgData name="Piera Jimenez, Jordi" userId="33f5d9da-1bb7-44c4-b58d-2f9bb5dfed4a" providerId="ADAL" clId="{4BB6F052-8C33-7C4F-8B66-C750495B1518}" dt="2023-09-06T06:44:31.222" v="66" actId="20578"/>
        <pc:sldMkLst>
          <pc:docMk/>
          <pc:sldMk cId="496254265" sldId="3224"/>
        </pc:sldMkLst>
      </pc:sldChg>
      <pc:sldChg chg="ord">
        <pc:chgData name="Piera Jimenez, Jordi" userId="33f5d9da-1bb7-44c4-b58d-2f9bb5dfed4a" providerId="ADAL" clId="{4BB6F052-8C33-7C4F-8B66-C750495B1518}" dt="2023-09-06T06:44:31.222" v="66" actId="20578"/>
        <pc:sldMkLst>
          <pc:docMk/>
          <pc:sldMk cId="3826283659" sldId="3225"/>
        </pc:sldMkLst>
      </pc:sldChg>
      <pc:sldChg chg="ord">
        <pc:chgData name="Piera Jimenez, Jordi" userId="33f5d9da-1bb7-44c4-b58d-2f9bb5dfed4a" providerId="ADAL" clId="{4BB6F052-8C33-7C4F-8B66-C750495B1518}" dt="2023-09-06T06:44:31.222" v="66" actId="20578"/>
        <pc:sldMkLst>
          <pc:docMk/>
          <pc:sldMk cId="2690583809" sldId="3226"/>
        </pc:sldMkLst>
      </pc:sldChg>
      <pc:sldChg chg="ord">
        <pc:chgData name="Piera Jimenez, Jordi" userId="33f5d9da-1bb7-44c4-b58d-2f9bb5dfed4a" providerId="ADAL" clId="{4BB6F052-8C33-7C4F-8B66-C750495B1518}" dt="2023-09-06T06:44:31.222" v="66" actId="20578"/>
        <pc:sldMkLst>
          <pc:docMk/>
          <pc:sldMk cId="2543010041" sldId="3227"/>
        </pc:sldMkLst>
      </pc:sldChg>
      <pc:sldChg chg="ord">
        <pc:chgData name="Piera Jimenez, Jordi" userId="33f5d9da-1bb7-44c4-b58d-2f9bb5dfed4a" providerId="ADAL" clId="{4BB6F052-8C33-7C4F-8B66-C750495B1518}" dt="2023-09-06T06:44:31.222" v="66" actId="20578"/>
        <pc:sldMkLst>
          <pc:docMk/>
          <pc:sldMk cId="2245685693" sldId="3228"/>
        </pc:sldMkLst>
      </pc:sldChg>
      <pc:sldChg chg="del">
        <pc:chgData name="Piera Jimenez, Jordi" userId="33f5d9da-1bb7-44c4-b58d-2f9bb5dfed4a" providerId="ADAL" clId="{4BB6F052-8C33-7C4F-8B66-C750495B1518}" dt="2023-09-06T06:51:27.105" v="157" actId="2696"/>
        <pc:sldMkLst>
          <pc:docMk/>
          <pc:sldMk cId="2710458071" sldId="3229"/>
        </pc:sldMkLst>
      </pc:sldChg>
      <pc:sldChg chg="ord">
        <pc:chgData name="Piera Jimenez, Jordi" userId="33f5d9da-1bb7-44c4-b58d-2f9bb5dfed4a" providerId="ADAL" clId="{4BB6F052-8C33-7C4F-8B66-C750495B1518}" dt="2023-09-06T06:44:31.222" v="66" actId="20578"/>
        <pc:sldMkLst>
          <pc:docMk/>
          <pc:sldMk cId="4115823888" sldId="3230"/>
        </pc:sldMkLst>
      </pc:sldChg>
      <pc:sldChg chg="del">
        <pc:chgData name="Piera Jimenez, Jordi" userId="33f5d9da-1bb7-44c4-b58d-2f9bb5dfed4a" providerId="ADAL" clId="{4BB6F052-8C33-7C4F-8B66-C750495B1518}" dt="2023-09-06T06:44:47.320" v="70" actId="2696"/>
        <pc:sldMkLst>
          <pc:docMk/>
          <pc:sldMk cId="679037848" sldId="3232"/>
        </pc:sldMkLst>
      </pc:sldChg>
      <pc:sldChg chg="del">
        <pc:chgData name="Piera Jimenez, Jordi" userId="33f5d9da-1bb7-44c4-b58d-2f9bb5dfed4a" providerId="ADAL" clId="{4BB6F052-8C33-7C4F-8B66-C750495B1518}" dt="2023-09-06T06:44:53.254" v="71" actId="2696"/>
        <pc:sldMkLst>
          <pc:docMk/>
          <pc:sldMk cId="2561231331" sldId="3233"/>
        </pc:sldMkLst>
      </pc:sldChg>
      <pc:sldChg chg="add del">
        <pc:chgData name="Piera Jimenez, Jordi" userId="33f5d9da-1bb7-44c4-b58d-2f9bb5dfed4a" providerId="ADAL" clId="{4BB6F052-8C33-7C4F-8B66-C750495B1518}" dt="2023-09-06T06:43:00.713" v="58"/>
        <pc:sldMkLst>
          <pc:docMk/>
          <pc:sldMk cId="3883941545" sldId="3253"/>
        </pc:sldMkLst>
      </pc:sldChg>
      <pc:sldChg chg="add del">
        <pc:chgData name="Piera Jimenez, Jordi" userId="33f5d9da-1bb7-44c4-b58d-2f9bb5dfed4a" providerId="ADAL" clId="{4BB6F052-8C33-7C4F-8B66-C750495B1518}" dt="2023-09-06T06:43:00.713" v="58"/>
        <pc:sldMkLst>
          <pc:docMk/>
          <pc:sldMk cId="381763070" sldId="3254"/>
        </pc:sldMkLst>
      </pc:sldChg>
      <pc:sldChg chg="modSp add del mod">
        <pc:chgData name="Piera Jimenez, Jordi" userId="33f5d9da-1bb7-44c4-b58d-2f9bb5dfed4a" providerId="ADAL" clId="{4BB6F052-8C33-7C4F-8B66-C750495B1518}" dt="2023-09-06T06:51:11.793" v="156" actId="1076"/>
        <pc:sldMkLst>
          <pc:docMk/>
          <pc:sldMk cId="3819456706" sldId="3255"/>
        </pc:sldMkLst>
        <pc:spChg chg="mod">
          <ac:chgData name="Piera Jimenez, Jordi" userId="33f5d9da-1bb7-44c4-b58d-2f9bb5dfed4a" providerId="ADAL" clId="{4BB6F052-8C33-7C4F-8B66-C750495B1518}" dt="2023-09-06T06:51:11.793" v="156" actId="1076"/>
          <ac:spMkLst>
            <pc:docMk/>
            <pc:sldMk cId="3819456706" sldId="3255"/>
            <ac:spMk id="7" creationId="{00000000-0000-0000-0000-000000000000}"/>
          </ac:spMkLst>
        </pc:spChg>
      </pc:sldChg>
      <pc:sldChg chg="add">
        <pc:chgData name="Piera Jimenez, Jordi" userId="33f5d9da-1bb7-44c4-b58d-2f9bb5dfed4a" providerId="ADAL" clId="{4BB6F052-8C33-7C4F-8B66-C750495B1518}" dt="2023-09-06T06:43:39.641" v="61"/>
        <pc:sldMkLst>
          <pc:docMk/>
          <pc:sldMk cId="2679398459" sldId="3258"/>
        </pc:sldMkLst>
      </pc:sldChg>
      <pc:sldChg chg="modSp mod">
        <pc:chgData name="Piera Jimenez, Jordi" userId="33f5d9da-1bb7-44c4-b58d-2f9bb5dfed4a" providerId="ADAL" clId="{4BB6F052-8C33-7C4F-8B66-C750495B1518}" dt="2023-09-06T06:53:33.543" v="219" actId="255"/>
        <pc:sldMkLst>
          <pc:docMk/>
          <pc:sldMk cId="519756958" sldId="3260"/>
        </pc:sldMkLst>
        <pc:spChg chg="mod">
          <ac:chgData name="Piera Jimenez, Jordi" userId="33f5d9da-1bb7-44c4-b58d-2f9bb5dfed4a" providerId="ADAL" clId="{4BB6F052-8C33-7C4F-8B66-C750495B1518}" dt="2023-09-06T06:53:33.543" v="219" actId="255"/>
          <ac:spMkLst>
            <pc:docMk/>
            <pc:sldMk cId="519756958" sldId="3260"/>
            <ac:spMk id="8" creationId="{00000000-0000-0000-0000-000000000000}"/>
          </ac:spMkLst>
        </pc:spChg>
      </pc:sldChg>
      <pc:sldChg chg="modSp add mod">
        <pc:chgData name="Piera Jimenez, Jordi" userId="33f5d9da-1bb7-44c4-b58d-2f9bb5dfed4a" providerId="ADAL" clId="{4BB6F052-8C33-7C4F-8B66-C750495B1518}" dt="2023-09-06T06:52:32.405" v="216" actId="20577"/>
        <pc:sldMkLst>
          <pc:docMk/>
          <pc:sldMk cId="2270482050" sldId="3261"/>
        </pc:sldMkLst>
        <pc:spChg chg="mod">
          <ac:chgData name="Piera Jimenez, Jordi" userId="33f5d9da-1bb7-44c4-b58d-2f9bb5dfed4a" providerId="ADAL" clId="{4BB6F052-8C33-7C4F-8B66-C750495B1518}" dt="2023-09-06T06:52:32.405" v="216" actId="20577"/>
          <ac:spMkLst>
            <pc:docMk/>
            <pc:sldMk cId="2270482050" sldId="3261"/>
            <ac:spMk id="8" creationId="{00000000-0000-0000-0000-000000000000}"/>
          </ac:spMkLst>
        </pc:spChg>
      </pc:sldChg>
      <pc:sldChg chg="add">
        <pc:chgData name="Piera Jimenez, Jordi" userId="33f5d9da-1bb7-44c4-b58d-2f9bb5dfed4a" providerId="ADAL" clId="{4BB6F052-8C33-7C4F-8B66-C750495B1518}" dt="2023-09-06T06:48:01.659" v="76"/>
        <pc:sldMkLst>
          <pc:docMk/>
          <pc:sldMk cId="3515390894" sldId="3265"/>
        </pc:sldMkLst>
      </pc:sldChg>
      <pc:sldChg chg="add del">
        <pc:chgData name="Piera Jimenez, Jordi" userId="33f5d9da-1bb7-44c4-b58d-2f9bb5dfed4a" providerId="ADAL" clId="{4BB6F052-8C33-7C4F-8B66-C750495B1518}" dt="2023-09-06T06:43:53.206" v="63" actId="2696"/>
        <pc:sldMkLst>
          <pc:docMk/>
          <pc:sldMk cId="4182782926" sldId="3265"/>
        </pc:sldMkLst>
      </pc:sldChg>
      <pc:sldChg chg="add">
        <pc:chgData name="Piera Jimenez, Jordi" userId="33f5d9da-1bb7-44c4-b58d-2f9bb5dfed4a" providerId="ADAL" clId="{4BB6F052-8C33-7C4F-8B66-C750495B1518}" dt="2023-09-06T06:43:00.713" v="58"/>
        <pc:sldMkLst>
          <pc:docMk/>
          <pc:sldMk cId="1355786207" sldId="3266"/>
        </pc:sldMkLst>
      </pc:sldChg>
      <pc:sldChg chg="add del">
        <pc:chgData name="Piera Jimenez, Jordi" userId="33f5d9da-1bb7-44c4-b58d-2f9bb5dfed4a" providerId="ADAL" clId="{4BB6F052-8C33-7C4F-8B66-C750495B1518}" dt="2023-09-06T06:42:04.128" v="55"/>
        <pc:sldMkLst>
          <pc:docMk/>
          <pc:sldMk cId="2756103308" sldId="3266"/>
        </pc:sldMkLst>
      </pc:sldChg>
      <pc:sldChg chg="add">
        <pc:chgData name="Piera Jimenez, Jordi" userId="33f5d9da-1bb7-44c4-b58d-2f9bb5dfed4a" providerId="ADAL" clId="{4BB6F052-8C33-7C4F-8B66-C750495B1518}" dt="2023-09-06T06:43:00.713" v="58"/>
        <pc:sldMkLst>
          <pc:docMk/>
          <pc:sldMk cId="2795573320" sldId="3267"/>
        </pc:sldMkLst>
      </pc:sldChg>
      <pc:sldChg chg="add">
        <pc:chgData name="Piera Jimenez, Jordi" userId="33f5d9da-1bb7-44c4-b58d-2f9bb5dfed4a" providerId="ADAL" clId="{4BB6F052-8C33-7C4F-8B66-C750495B1518}" dt="2023-09-06T06:43:00.713" v="58"/>
        <pc:sldMkLst>
          <pc:docMk/>
          <pc:sldMk cId="2102241955" sldId="3268"/>
        </pc:sldMkLst>
      </pc:sldChg>
      <pc:sldChg chg="add">
        <pc:chgData name="Piera Jimenez, Jordi" userId="33f5d9da-1bb7-44c4-b58d-2f9bb5dfed4a" providerId="ADAL" clId="{4BB6F052-8C33-7C4F-8B66-C750495B1518}" dt="2023-09-06T06:43:00.713" v="58"/>
        <pc:sldMkLst>
          <pc:docMk/>
          <pc:sldMk cId="2756103308" sldId="3269"/>
        </pc:sldMkLst>
      </pc:sldChg>
      <pc:sldChg chg="add del">
        <pc:chgData name="Piera Jimenez, Jordi" userId="33f5d9da-1bb7-44c4-b58d-2f9bb5dfed4a" providerId="ADAL" clId="{4BB6F052-8C33-7C4F-8B66-C750495B1518}" dt="2023-09-06T06:43:28.908" v="60" actId="2696"/>
        <pc:sldMkLst>
          <pc:docMk/>
          <pc:sldMk cId="3407278453" sldId="3270"/>
        </pc:sldMkLst>
      </pc:sldChg>
      <pc:sldChg chg="add">
        <pc:chgData name="Piera Jimenez, Jordi" userId="33f5d9da-1bb7-44c4-b58d-2f9bb5dfed4a" providerId="ADAL" clId="{4BB6F052-8C33-7C4F-8B66-C750495B1518}" dt="2023-09-06T06:43:39.641" v="61"/>
        <pc:sldMkLst>
          <pc:docMk/>
          <pc:sldMk cId="3846758697" sldId="3270"/>
        </pc:sldMkLst>
      </pc:sldChg>
      <pc:sldChg chg="add">
        <pc:chgData name="Piera Jimenez, Jordi" userId="33f5d9da-1bb7-44c4-b58d-2f9bb5dfed4a" providerId="ADAL" clId="{4BB6F052-8C33-7C4F-8B66-C750495B1518}" dt="2023-09-06T06:43:39.641" v="61"/>
        <pc:sldMkLst>
          <pc:docMk/>
          <pc:sldMk cId="3106073207" sldId="3271"/>
        </pc:sldMkLst>
      </pc:sldChg>
      <pc:sldChg chg="add">
        <pc:chgData name="Piera Jimenez, Jordi" userId="33f5d9da-1bb7-44c4-b58d-2f9bb5dfed4a" providerId="ADAL" clId="{4BB6F052-8C33-7C4F-8B66-C750495B1518}" dt="2023-09-06T06:43:39.641" v="61"/>
        <pc:sldMkLst>
          <pc:docMk/>
          <pc:sldMk cId="2446211591" sldId="3272"/>
        </pc:sldMkLst>
      </pc:sldChg>
      <pc:sldChg chg="add">
        <pc:chgData name="Piera Jimenez, Jordi" userId="33f5d9da-1bb7-44c4-b58d-2f9bb5dfed4a" providerId="ADAL" clId="{4BB6F052-8C33-7C4F-8B66-C750495B1518}" dt="2023-09-06T06:43:39.641" v="61"/>
        <pc:sldMkLst>
          <pc:docMk/>
          <pc:sldMk cId="3233647034" sldId="3273"/>
        </pc:sldMkLst>
      </pc:sldChg>
      <pc:sldChg chg="add">
        <pc:chgData name="Piera Jimenez, Jordi" userId="33f5d9da-1bb7-44c4-b58d-2f9bb5dfed4a" providerId="ADAL" clId="{4BB6F052-8C33-7C4F-8B66-C750495B1518}" dt="2023-09-06T06:43:39.641" v="61"/>
        <pc:sldMkLst>
          <pc:docMk/>
          <pc:sldMk cId="3230123119" sldId="3274"/>
        </pc:sldMkLst>
      </pc:sldChg>
      <pc:sldChg chg="add">
        <pc:chgData name="Piera Jimenez, Jordi" userId="33f5d9da-1bb7-44c4-b58d-2f9bb5dfed4a" providerId="ADAL" clId="{4BB6F052-8C33-7C4F-8B66-C750495B1518}" dt="2023-09-06T06:43:39.641" v="61"/>
        <pc:sldMkLst>
          <pc:docMk/>
          <pc:sldMk cId="1036715209" sldId="3275"/>
        </pc:sldMkLst>
      </pc:sldChg>
      <pc:sldChg chg="add">
        <pc:chgData name="Piera Jimenez, Jordi" userId="33f5d9da-1bb7-44c4-b58d-2f9bb5dfed4a" providerId="ADAL" clId="{4BB6F052-8C33-7C4F-8B66-C750495B1518}" dt="2023-09-06T06:43:39.641" v="61"/>
        <pc:sldMkLst>
          <pc:docMk/>
          <pc:sldMk cId="2150921074" sldId="3276"/>
        </pc:sldMkLst>
      </pc:sldChg>
      <pc:sldChg chg="add del ord">
        <pc:chgData name="Piera Jimenez, Jordi" userId="33f5d9da-1bb7-44c4-b58d-2f9bb5dfed4a" providerId="ADAL" clId="{4BB6F052-8C33-7C4F-8B66-C750495B1518}" dt="2023-09-06T06:52:57.386" v="217" actId="2696"/>
        <pc:sldMkLst>
          <pc:docMk/>
          <pc:sldMk cId="3651398173" sldId="3277"/>
        </pc:sldMkLst>
      </pc:sldChg>
      <pc:sldChg chg="add">
        <pc:chgData name="Piera Jimenez, Jordi" userId="33f5d9da-1bb7-44c4-b58d-2f9bb5dfed4a" providerId="ADAL" clId="{4BB6F052-8C33-7C4F-8B66-C750495B1518}" dt="2023-09-06T06:53:08.374" v="218"/>
        <pc:sldMkLst>
          <pc:docMk/>
          <pc:sldMk cId="3687639148" sldId="3277"/>
        </pc:sldMkLst>
      </pc:sldChg>
      <pc:sldChg chg="add">
        <pc:chgData name="Piera Jimenez, Jordi" userId="33f5d9da-1bb7-44c4-b58d-2f9bb5dfed4a" providerId="ADAL" clId="{4BB6F052-8C33-7C4F-8B66-C750495B1518}" dt="2023-09-06T06:53:08.374" v="218"/>
        <pc:sldMkLst>
          <pc:docMk/>
          <pc:sldMk cId="2182298734" sldId="3278"/>
        </pc:sldMkLst>
      </pc:sldChg>
      <pc:sldChg chg="add del ord">
        <pc:chgData name="Piera Jimenez, Jordi" userId="33f5d9da-1bb7-44c4-b58d-2f9bb5dfed4a" providerId="ADAL" clId="{4BB6F052-8C33-7C4F-8B66-C750495B1518}" dt="2023-09-06T06:52:57.386" v="217" actId="2696"/>
        <pc:sldMkLst>
          <pc:docMk/>
          <pc:sldMk cId="4222517131" sldId="3278"/>
        </pc:sldMkLst>
      </pc:sldChg>
      <pc:sldChg chg="add">
        <pc:chgData name="Piera Jimenez, Jordi" userId="33f5d9da-1bb7-44c4-b58d-2f9bb5dfed4a" providerId="ADAL" clId="{4BB6F052-8C33-7C4F-8B66-C750495B1518}" dt="2023-09-06T06:53:08.374" v="218"/>
        <pc:sldMkLst>
          <pc:docMk/>
          <pc:sldMk cId="309878922" sldId="3279"/>
        </pc:sldMkLst>
      </pc:sldChg>
      <pc:sldChg chg="add del ord">
        <pc:chgData name="Piera Jimenez, Jordi" userId="33f5d9da-1bb7-44c4-b58d-2f9bb5dfed4a" providerId="ADAL" clId="{4BB6F052-8C33-7C4F-8B66-C750495B1518}" dt="2023-09-06T06:52:57.386" v="217" actId="2696"/>
        <pc:sldMkLst>
          <pc:docMk/>
          <pc:sldMk cId="2986966822" sldId="3279"/>
        </pc:sldMkLst>
      </pc:sldChg>
      <pc:sldChg chg="add">
        <pc:chgData name="Piera Jimenez, Jordi" userId="33f5d9da-1bb7-44c4-b58d-2f9bb5dfed4a" providerId="ADAL" clId="{4BB6F052-8C33-7C4F-8B66-C750495B1518}" dt="2023-09-06T06:48:01.659" v="76"/>
        <pc:sldMkLst>
          <pc:docMk/>
          <pc:sldMk cId="1400308935" sldId="3280"/>
        </pc:sldMkLst>
      </pc:sldChg>
      <pc:sldChg chg="add">
        <pc:chgData name="Piera Jimenez, Jordi" userId="33f5d9da-1bb7-44c4-b58d-2f9bb5dfed4a" providerId="ADAL" clId="{4BB6F052-8C33-7C4F-8B66-C750495B1518}" dt="2023-09-06T06:48:01.659" v="76"/>
        <pc:sldMkLst>
          <pc:docMk/>
          <pc:sldMk cId="4229540835" sldId="3281"/>
        </pc:sldMkLst>
      </pc:sldChg>
      <pc:sldChg chg="add">
        <pc:chgData name="Piera Jimenez, Jordi" userId="33f5d9da-1bb7-44c4-b58d-2f9bb5dfed4a" providerId="ADAL" clId="{4BB6F052-8C33-7C4F-8B66-C750495B1518}" dt="2023-09-06T06:48:01.659" v="76"/>
        <pc:sldMkLst>
          <pc:docMk/>
          <pc:sldMk cId="3021653624" sldId="3282"/>
        </pc:sldMkLst>
      </pc:sldChg>
      <pc:sldChg chg="add">
        <pc:chgData name="Piera Jimenez, Jordi" userId="33f5d9da-1bb7-44c4-b58d-2f9bb5dfed4a" providerId="ADAL" clId="{4BB6F052-8C33-7C4F-8B66-C750495B1518}" dt="2023-09-06T06:48:01.659" v="76"/>
        <pc:sldMkLst>
          <pc:docMk/>
          <pc:sldMk cId="3744781949" sldId="3283"/>
        </pc:sldMkLst>
      </pc:sldChg>
      <pc:sldChg chg="add">
        <pc:chgData name="Piera Jimenez, Jordi" userId="33f5d9da-1bb7-44c4-b58d-2f9bb5dfed4a" providerId="ADAL" clId="{4BB6F052-8C33-7C4F-8B66-C750495B1518}" dt="2023-09-06T06:48:50.349" v="77"/>
        <pc:sldMkLst>
          <pc:docMk/>
          <pc:sldMk cId="3102805063" sldId="3284"/>
        </pc:sldMkLst>
      </pc:sldChg>
      <pc:sldChg chg="modSp add mod">
        <pc:chgData name="Piera Jimenez, Jordi" userId="33f5d9da-1bb7-44c4-b58d-2f9bb5dfed4a" providerId="ADAL" clId="{4BB6F052-8C33-7C4F-8B66-C750495B1518}" dt="2023-09-06T06:50:39.231" v="154" actId="255"/>
        <pc:sldMkLst>
          <pc:docMk/>
          <pc:sldMk cId="0" sldId="3285"/>
        </pc:sldMkLst>
        <pc:spChg chg="mod">
          <ac:chgData name="Piera Jimenez, Jordi" userId="33f5d9da-1bb7-44c4-b58d-2f9bb5dfed4a" providerId="ADAL" clId="{4BB6F052-8C33-7C4F-8B66-C750495B1518}" dt="2023-09-06T06:50:39.231" v="154" actId="255"/>
          <ac:spMkLst>
            <pc:docMk/>
            <pc:sldMk cId="0" sldId="3285"/>
            <ac:spMk id="12" creationId="{00000000-0000-0000-0000-000000000000}"/>
          </ac:spMkLst>
        </pc:spChg>
        <pc:spChg chg="mod">
          <ac:chgData name="Piera Jimenez, Jordi" userId="33f5d9da-1bb7-44c4-b58d-2f9bb5dfed4a" providerId="ADAL" clId="{4BB6F052-8C33-7C4F-8B66-C750495B1518}" dt="2023-09-06T06:50:25.497" v="151" actId="20577"/>
          <ac:spMkLst>
            <pc:docMk/>
            <pc:sldMk cId="0" sldId="3285"/>
            <ac:spMk id="14" creationId="{00000000-0000-0000-0000-000000000000}"/>
          </ac:spMkLst>
        </pc:spChg>
      </pc:sldChg>
      <pc:sldChg chg="delSp add setBg delDesignElem">
        <pc:chgData name="Piera Jimenez, Jordi" userId="33f5d9da-1bb7-44c4-b58d-2f9bb5dfed4a" providerId="ADAL" clId="{4BB6F052-8C33-7C4F-8B66-C750495B1518}" dt="2023-09-06T07:13:06.582" v="222"/>
        <pc:sldMkLst>
          <pc:docMk/>
          <pc:sldMk cId="3283726503" sldId="3560"/>
        </pc:sldMkLst>
        <pc:spChg chg="del">
          <ac:chgData name="Piera Jimenez, Jordi" userId="33f5d9da-1bb7-44c4-b58d-2f9bb5dfed4a" providerId="ADAL" clId="{4BB6F052-8C33-7C4F-8B66-C750495B1518}" dt="2023-09-06T07:13:06.582" v="222"/>
          <ac:spMkLst>
            <pc:docMk/>
            <pc:sldMk cId="3283726503" sldId="3560"/>
            <ac:spMk id="15" creationId="{6C4028FD-8BAA-4A19-BFDE-594D991B7552}"/>
          </ac:spMkLst>
        </pc:spChg>
      </pc:sldChg>
      <pc:sldChg chg="modSp add mod">
        <pc:chgData name="Piera Jimenez, Jordi" userId="33f5d9da-1bb7-44c4-b58d-2f9bb5dfed4a" providerId="ADAL" clId="{4BB6F052-8C33-7C4F-8B66-C750495B1518}" dt="2023-09-19T09:32:46.362" v="229" actId="1076"/>
        <pc:sldMkLst>
          <pc:docMk/>
          <pc:sldMk cId="3162618654" sldId="3561"/>
        </pc:sldMkLst>
        <pc:spChg chg="mod">
          <ac:chgData name="Piera Jimenez, Jordi" userId="33f5d9da-1bb7-44c4-b58d-2f9bb5dfed4a" providerId="ADAL" clId="{4BB6F052-8C33-7C4F-8B66-C750495B1518}" dt="2023-09-19T09:32:46.362" v="229" actId="1076"/>
          <ac:spMkLst>
            <pc:docMk/>
            <pc:sldMk cId="3162618654" sldId="3561"/>
            <ac:spMk id="2" creationId="{35B8DAD9-FFE2-B096-EC5B-D986EB68C4CE}"/>
          </ac:spMkLst>
        </pc:spChg>
      </pc:sldChg>
      <pc:sldChg chg="add">
        <pc:chgData name="Piera Jimenez, Jordi" userId="33f5d9da-1bb7-44c4-b58d-2f9bb5dfed4a" providerId="ADAL" clId="{4BB6F052-8C33-7C4F-8B66-C750495B1518}" dt="2023-09-06T07:13:21.960" v="223"/>
        <pc:sldMkLst>
          <pc:docMk/>
          <pc:sldMk cId="3912694498" sldId="3562"/>
        </pc:sldMkLst>
      </pc:sldChg>
      <pc:sldChg chg="add">
        <pc:chgData name="Piera Jimenez, Jordi" userId="33f5d9da-1bb7-44c4-b58d-2f9bb5dfed4a" providerId="ADAL" clId="{4BB6F052-8C33-7C4F-8B66-C750495B1518}" dt="2023-09-06T07:13:21.960" v="223"/>
        <pc:sldMkLst>
          <pc:docMk/>
          <pc:sldMk cId="541587602" sldId="3563"/>
        </pc:sldMkLst>
      </pc:sldChg>
      <pc:sldChg chg="add">
        <pc:chgData name="Piera Jimenez, Jordi" userId="33f5d9da-1bb7-44c4-b58d-2f9bb5dfed4a" providerId="ADAL" clId="{4BB6F052-8C33-7C4F-8B66-C750495B1518}" dt="2023-09-06T07:13:21.960" v="223"/>
        <pc:sldMkLst>
          <pc:docMk/>
          <pc:sldMk cId="3620510583" sldId="3564"/>
        </pc:sldMkLst>
      </pc:sldChg>
      <pc:sldChg chg="add">
        <pc:chgData name="Piera Jimenez, Jordi" userId="33f5d9da-1bb7-44c4-b58d-2f9bb5dfed4a" providerId="ADAL" clId="{4BB6F052-8C33-7C4F-8B66-C750495B1518}" dt="2023-09-06T07:13:21.960" v="223"/>
        <pc:sldMkLst>
          <pc:docMk/>
          <pc:sldMk cId="2700889312" sldId="3565"/>
        </pc:sldMkLst>
      </pc:sldChg>
    </pc:docChg>
  </pc:docChgLst>
  <pc:docChgLst>
    <pc:chgData name="Piera Jimenez, Jordi" userId="33f5d9da-1bb7-44c4-b58d-2f9bb5dfed4a" providerId="ADAL" clId="{B218CC87-B508-994B-99EB-2823B0AFB0CC}"/>
    <pc:docChg chg="delSld modSld">
      <pc:chgData name="Piera Jimenez, Jordi" userId="33f5d9da-1bb7-44c4-b58d-2f9bb5dfed4a" providerId="ADAL" clId="{B218CC87-B508-994B-99EB-2823B0AFB0CC}" dt="2024-07-18T22:19:17.258" v="5" actId="2696"/>
      <pc:docMkLst>
        <pc:docMk/>
      </pc:docMkLst>
      <pc:sldChg chg="modSp mod">
        <pc:chgData name="Piera Jimenez, Jordi" userId="33f5d9da-1bb7-44c4-b58d-2f9bb5dfed4a" providerId="ADAL" clId="{B218CC87-B508-994B-99EB-2823B0AFB0CC}" dt="2024-07-18T22:15:42.194" v="4" actId="20577"/>
        <pc:sldMkLst>
          <pc:docMk/>
          <pc:sldMk cId="2679398459" sldId="3258"/>
        </pc:sldMkLst>
        <pc:spChg chg="mod">
          <ac:chgData name="Piera Jimenez, Jordi" userId="33f5d9da-1bb7-44c4-b58d-2f9bb5dfed4a" providerId="ADAL" clId="{B218CC87-B508-994B-99EB-2823B0AFB0CC}" dt="2024-07-18T22:15:42.194" v="4" actId="20577"/>
          <ac:spMkLst>
            <pc:docMk/>
            <pc:sldMk cId="2679398459" sldId="3258"/>
            <ac:spMk id="7" creationId="{00000000-0000-0000-0000-000000000000}"/>
          </ac:spMkLst>
        </pc:spChg>
      </pc:sldChg>
      <pc:sldChg chg="modSp mod">
        <pc:chgData name="Piera Jimenez, Jordi" userId="33f5d9da-1bb7-44c4-b58d-2f9bb5dfed4a" providerId="ADAL" clId="{B218CC87-B508-994B-99EB-2823B0AFB0CC}" dt="2024-07-18T22:14:51.467" v="2" actId="108"/>
        <pc:sldMkLst>
          <pc:docMk/>
          <pc:sldMk cId="758381034" sldId="3575"/>
        </pc:sldMkLst>
        <pc:spChg chg="mod">
          <ac:chgData name="Piera Jimenez, Jordi" userId="33f5d9da-1bb7-44c4-b58d-2f9bb5dfed4a" providerId="ADAL" clId="{B218CC87-B508-994B-99EB-2823B0AFB0CC}" dt="2024-07-18T22:14:51.467" v="2" actId="108"/>
          <ac:spMkLst>
            <pc:docMk/>
            <pc:sldMk cId="758381034" sldId="3575"/>
            <ac:spMk id="7" creationId="{00000000-0000-0000-0000-000000000000}"/>
          </ac:spMkLst>
        </pc:spChg>
      </pc:sldChg>
      <pc:sldChg chg="del">
        <pc:chgData name="Piera Jimenez, Jordi" userId="33f5d9da-1bb7-44c4-b58d-2f9bb5dfed4a" providerId="ADAL" clId="{B218CC87-B508-994B-99EB-2823B0AFB0CC}" dt="2024-07-18T22:19:17.258" v="5" actId="2696"/>
        <pc:sldMkLst>
          <pc:docMk/>
          <pc:sldMk cId="2320970120" sldId="3582"/>
        </pc:sldMkLst>
      </pc:sldChg>
    </pc:docChg>
  </pc:docChgLst>
  <pc:docChgLst>
    <pc:chgData name="Piera Jimenez, Jordi" userId="33f5d9da-1bb7-44c4-b58d-2f9bb5dfed4a" providerId="ADAL" clId="{4170ABEC-2C81-5341-8044-9D89FA12F6AC}"/>
    <pc:docChg chg="undo custSel addSld delSld modSld sldOrd">
      <pc:chgData name="Piera Jimenez, Jordi" userId="33f5d9da-1bb7-44c4-b58d-2f9bb5dfed4a" providerId="ADAL" clId="{4170ABEC-2C81-5341-8044-9D89FA12F6AC}" dt="2024-07-13T18:49:11.169" v="5187" actId="113"/>
      <pc:docMkLst>
        <pc:docMk/>
      </pc:docMkLst>
      <pc:sldChg chg="add del">
        <pc:chgData name="Piera Jimenez, Jordi" userId="33f5d9da-1bb7-44c4-b58d-2f9bb5dfed4a" providerId="ADAL" clId="{4170ABEC-2C81-5341-8044-9D89FA12F6AC}" dt="2024-07-10T10:32:33.119" v="725" actId="2696"/>
        <pc:sldMkLst>
          <pc:docMk/>
          <pc:sldMk cId="4547651" sldId="261"/>
        </pc:sldMkLst>
      </pc:sldChg>
      <pc:sldChg chg="add del">
        <pc:chgData name="Piera Jimenez, Jordi" userId="33f5d9da-1bb7-44c4-b58d-2f9bb5dfed4a" providerId="ADAL" clId="{4170ABEC-2C81-5341-8044-9D89FA12F6AC}" dt="2024-07-10T14:32:30.504" v="2188" actId="2696"/>
        <pc:sldMkLst>
          <pc:docMk/>
          <pc:sldMk cId="1713417538" sldId="275"/>
        </pc:sldMkLst>
      </pc:sldChg>
      <pc:sldChg chg="modSp mod">
        <pc:chgData name="Piera Jimenez, Jordi" userId="33f5d9da-1bb7-44c4-b58d-2f9bb5dfed4a" providerId="ADAL" clId="{4170ABEC-2C81-5341-8044-9D89FA12F6AC}" dt="2024-07-13T17:34:26.747" v="4448" actId="20577"/>
        <pc:sldMkLst>
          <pc:docMk/>
          <pc:sldMk cId="0" sldId="282"/>
        </pc:sldMkLst>
        <pc:spChg chg="mod">
          <ac:chgData name="Piera Jimenez, Jordi" userId="33f5d9da-1bb7-44c4-b58d-2f9bb5dfed4a" providerId="ADAL" clId="{4170ABEC-2C81-5341-8044-9D89FA12F6AC}" dt="2024-07-13T17:34:26.747" v="4448" actId="20577"/>
          <ac:spMkLst>
            <pc:docMk/>
            <pc:sldMk cId="0" sldId="282"/>
            <ac:spMk id="5" creationId="{00000000-0000-0000-0000-000000000000}"/>
          </ac:spMkLst>
        </pc:spChg>
      </pc:sldChg>
      <pc:sldChg chg="addSp delSp modSp del mod ord">
        <pc:chgData name="Piera Jimenez, Jordi" userId="33f5d9da-1bb7-44c4-b58d-2f9bb5dfed4a" providerId="ADAL" clId="{4170ABEC-2C81-5341-8044-9D89FA12F6AC}" dt="2024-07-13T18:45:25.673" v="5157" actId="2696"/>
        <pc:sldMkLst>
          <pc:docMk/>
          <pc:sldMk cId="4232532385" sldId="288"/>
        </pc:sldMkLst>
        <pc:spChg chg="add del mod">
          <ac:chgData name="Piera Jimenez, Jordi" userId="33f5d9da-1bb7-44c4-b58d-2f9bb5dfed4a" providerId="ADAL" clId="{4170ABEC-2C81-5341-8044-9D89FA12F6AC}" dt="2024-07-10T14:31:02.383" v="2120" actId="478"/>
          <ac:spMkLst>
            <pc:docMk/>
            <pc:sldMk cId="4232532385" sldId="288"/>
            <ac:spMk id="3" creationId="{09521A34-29C0-EADD-FF90-CD737F55EB00}"/>
          </ac:spMkLst>
        </pc:spChg>
        <pc:spChg chg="add del mod">
          <ac:chgData name="Piera Jimenez, Jordi" userId="33f5d9da-1bb7-44c4-b58d-2f9bb5dfed4a" providerId="ADAL" clId="{4170ABEC-2C81-5341-8044-9D89FA12F6AC}" dt="2024-07-10T14:31:04.182" v="2121" actId="478"/>
          <ac:spMkLst>
            <pc:docMk/>
            <pc:sldMk cId="4232532385" sldId="288"/>
            <ac:spMk id="5" creationId="{C19A2218-7790-233B-1052-F6A0E91AF010}"/>
          </ac:spMkLst>
        </pc:spChg>
        <pc:spChg chg="del">
          <ac:chgData name="Piera Jimenez, Jordi" userId="33f5d9da-1bb7-44c4-b58d-2f9bb5dfed4a" providerId="ADAL" clId="{4170ABEC-2C81-5341-8044-9D89FA12F6AC}" dt="2024-07-10T14:31:41.358" v="2126" actId="478"/>
          <ac:spMkLst>
            <pc:docMk/>
            <pc:sldMk cId="4232532385" sldId="288"/>
            <ac:spMk id="7" creationId="{00000000-0000-0000-0000-000000000000}"/>
          </ac:spMkLst>
        </pc:spChg>
        <pc:spChg chg="mod">
          <ac:chgData name="Piera Jimenez, Jordi" userId="33f5d9da-1bb7-44c4-b58d-2f9bb5dfed4a" providerId="ADAL" clId="{4170ABEC-2C81-5341-8044-9D89FA12F6AC}" dt="2024-07-10T14:41:21.073" v="2318" actId="207"/>
          <ac:spMkLst>
            <pc:docMk/>
            <pc:sldMk cId="4232532385" sldId="288"/>
            <ac:spMk id="9" creationId="{F2516706-38EE-88CF-309B-0E3B51ED684E}"/>
          </ac:spMkLst>
        </pc:spChg>
        <pc:spChg chg="add mod">
          <ac:chgData name="Piera Jimenez, Jordi" userId="33f5d9da-1bb7-44c4-b58d-2f9bb5dfed4a" providerId="ADAL" clId="{4170ABEC-2C81-5341-8044-9D89FA12F6AC}" dt="2024-07-10T14:32:58.726" v="2192" actId="1076"/>
          <ac:spMkLst>
            <pc:docMk/>
            <pc:sldMk cId="4232532385" sldId="288"/>
            <ac:spMk id="11" creationId="{8E0647A0-A29B-5D2E-F854-88D7CF35F4BE}"/>
          </ac:spMkLst>
        </pc:spChg>
        <pc:spChg chg="add mod">
          <ac:chgData name="Piera Jimenez, Jordi" userId="33f5d9da-1bb7-44c4-b58d-2f9bb5dfed4a" providerId="ADAL" clId="{4170ABEC-2C81-5341-8044-9D89FA12F6AC}" dt="2024-07-10T14:32:24.096" v="2187" actId="2711"/>
          <ac:spMkLst>
            <pc:docMk/>
            <pc:sldMk cId="4232532385" sldId="288"/>
            <ac:spMk id="12" creationId="{B6A25217-71C5-2FC1-B9E3-2A25DDDF4D82}"/>
          </ac:spMkLst>
        </pc:spChg>
        <pc:spChg chg="add mod">
          <ac:chgData name="Piera Jimenez, Jordi" userId="33f5d9da-1bb7-44c4-b58d-2f9bb5dfed4a" providerId="ADAL" clId="{4170ABEC-2C81-5341-8044-9D89FA12F6AC}" dt="2024-07-10T14:32:24.096" v="2187" actId="2711"/>
          <ac:spMkLst>
            <pc:docMk/>
            <pc:sldMk cId="4232532385" sldId="288"/>
            <ac:spMk id="13" creationId="{083D8C03-7407-1C0B-54F0-219535483A82}"/>
          </ac:spMkLst>
        </pc:spChg>
        <pc:spChg chg="add mod">
          <ac:chgData name="Piera Jimenez, Jordi" userId="33f5d9da-1bb7-44c4-b58d-2f9bb5dfed4a" providerId="ADAL" clId="{4170ABEC-2C81-5341-8044-9D89FA12F6AC}" dt="2024-07-10T14:32:24.096" v="2187" actId="2711"/>
          <ac:spMkLst>
            <pc:docMk/>
            <pc:sldMk cId="4232532385" sldId="288"/>
            <ac:spMk id="14" creationId="{ED815E43-B20C-36EB-4C85-D2E746E01610}"/>
          </ac:spMkLst>
        </pc:spChg>
        <pc:spChg chg="add mod">
          <ac:chgData name="Piera Jimenez, Jordi" userId="33f5d9da-1bb7-44c4-b58d-2f9bb5dfed4a" providerId="ADAL" clId="{4170ABEC-2C81-5341-8044-9D89FA12F6AC}" dt="2024-07-10T14:32:24.096" v="2187" actId="2711"/>
          <ac:spMkLst>
            <pc:docMk/>
            <pc:sldMk cId="4232532385" sldId="288"/>
            <ac:spMk id="15" creationId="{6E1961BF-E317-7D72-2439-32DD1089B3C1}"/>
          </ac:spMkLst>
        </pc:spChg>
        <pc:spChg chg="mod">
          <ac:chgData name="Piera Jimenez, Jordi" userId="33f5d9da-1bb7-44c4-b58d-2f9bb5dfed4a" providerId="ADAL" clId="{4170ABEC-2C81-5341-8044-9D89FA12F6AC}" dt="2024-07-10T14:41:47.647" v="2326" actId="207"/>
          <ac:spMkLst>
            <pc:docMk/>
            <pc:sldMk cId="4232532385" sldId="288"/>
            <ac:spMk id="17" creationId="{442DA828-D607-A899-8611-65E637673234}"/>
          </ac:spMkLst>
        </pc:spChg>
        <pc:spChg chg="mod">
          <ac:chgData name="Piera Jimenez, Jordi" userId="33f5d9da-1bb7-44c4-b58d-2f9bb5dfed4a" providerId="ADAL" clId="{4170ABEC-2C81-5341-8044-9D89FA12F6AC}" dt="2024-07-10T14:41:25.738" v="2320" actId="207"/>
          <ac:spMkLst>
            <pc:docMk/>
            <pc:sldMk cId="4232532385" sldId="288"/>
            <ac:spMk id="20" creationId="{ABE90057-5304-9F6D-D984-3279347D13B7}"/>
          </ac:spMkLst>
        </pc:spChg>
        <pc:spChg chg="mod">
          <ac:chgData name="Piera Jimenez, Jordi" userId="33f5d9da-1bb7-44c4-b58d-2f9bb5dfed4a" providerId="ADAL" clId="{4170ABEC-2C81-5341-8044-9D89FA12F6AC}" dt="2024-07-10T14:41:29.657" v="2322" actId="207"/>
          <ac:spMkLst>
            <pc:docMk/>
            <pc:sldMk cId="4232532385" sldId="288"/>
            <ac:spMk id="23" creationId="{2D9395D2-3EC0-28A7-92FD-4E1FB05C7223}"/>
          </ac:spMkLst>
        </pc:spChg>
        <pc:spChg chg="del">
          <ac:chgData name="Piera Jimenez, Jordi" userId="33f5d9da-1bb7-44c4-b58d-2f9bb5dfed4a" providerId="ADAL" clId="{4170ABEC-2C81-5341-8044-9D89FA12F6AC}" dt="2024-07-10T14:30:59.592" v="2119" actId="478"/>
          <ac:spMkLst>
            <pc:docMk/>
            <pc:sldMk cId="4232532385" sldId="288"/>
            <ac:spMk id="24" creationId="{00000000-0000-0000-0000-000000000000}"/>
          </ac:spMkLst>
        </pc:spChg>
        <pc:spChg chg="del">
          <ac:chgData name="Piera Jimenez, Jordi" userId="33f5d9da-1bb7-44c4-b58d-2f9bb5dfed4a" providerId="ADAL" clId="{4170ABEC-2C81-5341-8044-9D89FA12F6AC}" dt="2024-07-10T14:30:59.592" v="2119" actId="478"/>
          <ac:spMkLst>
            <pc:docMk/>
            <pc:sldMk cId="4232532385" sldId="288"/>
            <ac:spMk id="25" creationId="{00000000-0000-0000-0000-000000000000}"/>
          </ac:spMkLst>
        </pc:spChg>
        <pc:spChg chg="del">
          <ac:chgData name="Piera Jimenez, Jordi" userId="33f5d9da-1bb7-44c4-b58d-2f9bb5dfed4a" providerId="ADAL" clId="{4170ABEC-2C81-5341-8044-9D89FA12F6AC}" dt="2024-07-10T14:30:59.592" v="2119" actId="478"/>
          <ac:spMkLst>
            <pc:docMk/>
            <pc:sldMk cId="4232532385" sldId="288"/>
            <ac:spMk id="26" creationId="{00000000-0000-0000-0000-000000000000}"/>
          </ac:spMkLst>
        </pc:spChg>
        <pc:spChg chg="del">
          <ac:chgData name="Piera Jimenez, Jordi" userId="33f5d9da-1bb7-44c4-b58d-2f9bb5dfed4a" providerId="ADAL" clId="{4170ABEC-2C81-5341-8044-9D89FA12F6AC}" dt="2024-07-10T14:30:59.592" v="2119" actId="478"/>
          <ac:spMkLst>
            <pc:docMk/>
            <pc:sldMk cId="4232532385" sldId="288"/>
            <ac:spMk id="27" creationId="{00000000-0000-0000-0000-000000000000}"/>
          </ac:spMkLst>
        </pc:spChg>
        <pc:spChg chg="del">
          <ac:chgData name="Piera Jimenez, Jordi" userId="33f5d9da-1bb7-44c4-b58d-2f9bb5dfed4a" providerId="ADAL" clId="{4170ABEC-2C81-5341-8044-9D89FA12F6AC}" dt="2024-07-10T14:30:59.592" v="2119" actId="478"/>
          <ac:spMkLst>
            <pc:docMk/>
            <pc:sldMk cId="4232532385" sldId="288"/>
            <ac:spMk id="28" creationId="{00000000-0000-0000-0000-000000000000}"/>
          </ac:spMkLst>
        </pc:spChg>
        <pc:spChg chg="del">
          <ac:chgData name="Piera Jimenez, Jordi" userId="33f5d9da-1bb7-44c4-b58d-2f9bb5dfed4a" providerId="ADAL" clId="{4170ABEC-2C81-5341-8044-9D89FA12F6AC}" dt="2024-07-10T14:30:59.592" v="2119" actId="478"/>
          <ac:spMkLst>
            <pc:docMk/>
            <pc:sldMk cId="4232532385" sldId="288"/>
            <ac:spMk id="29" creationId="{00000000-0000-0000-0000-000000000000}"/>
          </ac:spMkLst>
        </pc:spChg>
        <pc:spChg chg="mod">
          <ac:chgData name="Piera Jimenez, Jordi" userId="33f5d9da-1bb7-44c4-b58d-2f9bb5dfed4a" providerId="ADAL" clId="{4170ABEC-2C81-5341-8044-9D89FA12F6AC}" dt="2024-07-10T14:41:27.641" v="2321" actId="207"/>
          <ac:spMkLst>
            <pc:docMk/>
            <pc:sldMk cId="4232532385" sldId="288"/>
            <ac:spMk id="32" creationId="{931DA8A0-3989-47B4-7D94-4946222AEA8C}"/>
          </ac:spMkLst>
        </pc:spChg>
        <pc:spChg chg="mod">
          <ac:chgData name="Piera Jimenez, Jordi" userId="33f5d9da-1bb7-44c4-b58d-2f9bb5dfed4a" providerId="ADAL" clId="{4170ABEC-2C81-5341-8044-9D89FA12F6AC}" dt="2024-07-10T14:41:32.034" v="2323" actId="207"/>
          <ac:spMkLst>
            <pc:docMk/>
            <pc:sldMk cId="4232532385" sldId="288"/>
            <ac:spMk id="36" creationId="{54CD6F2A-1FA0-5AA4-BA51-14CCCBD96796}"/>
          </ac:spMkLst>
        </pc:spChg>
        <pc:spChg chg="add mod">
          <ac:chgData name="Piera Jimenez, Jordi" userId="33f5d9da-1bb7-44c4-b58d-2f9bb5dfed4a" providerId="ADAL" clId="{4170ABEC-2C81-5341-8044-9D89FA12F6AC}" dt="2024-07-10T14:32:24.096" v="2187" actId="2711"/>
          <ac:spMkLst>
            <pc:docMk/>
            <pc:sldMk cId="4232532385" sldId="288"/>
            <ac:spMk id="38" creationId="{04547C85-9C49-ED96-1DE6-EDD306045A30}"/>
          </ac:spMkLst>
        </pc:spChg>
        <pc:spChg chg="add mod">
          <ac:chgData name="Piera Jimenez, Jordi" userId="33f5d9da-1bb7-44c4-b58d-2f9bb5dfed4a" providerId="ADAL" clId="{4170ABEC-2C81-5341-8044-9D89FA12F6AC}" dt="2024-07-10T14:32:24.096" v="2187" actId="2711"/>
          <ac:spMkLst>
            <pc:docMk/>
            <pc:sldMk cId="4232532385" sldId="288"/>
            <ac:spMk id="39" creationId="{08353777-77C6-6641-0346-EFD142DBCFD0}"/>
          </ac:spMkLst>
        </pc:spChg>
        <pc:spChg chg="add mod">
          <ac:chgData name="Piera Jimenez, Jordi" userId="33f5d9da-1bb7-44c4-b58d-2f9bb5dfed4a" providerId="ADAL" clId="{4170ABEC-2C81-5341-8044-9D89FA12F6AC}" dt="2024-07-10T14:32:24.096" v="2187" actId="2711"/>
          <ac:spMkLst>
            <pc:docMk/>
            <pc:sldMk cId="4232532385" sldId="288"/>
            <ac:spMk id="40" creationId="{B0E5518E-A659-2777-A2C0-D6101C74F6BF}"/>
          </ac:spMkLst>
        </pc:spChg>
        <pc:spChg chg="add del mod">
          <ac:chgData name="Piera Jimenez, Jordi" userId="33f5d9da-1bb7-44c4-b58d-2f9bb5dfed4a" providerId="ADAL" clId="{4170ABEC-2C81-5341-8044-9D89FA12F6AC}" dt="2024-07-10T14:31:43.464" v="2127" actId="478"/>
          <ac:spMkLst>
            <pc:docMk/>
            <pc:sldMk cId="4232532385" sldId="288"/>
            <ac:spMk id="42" creationId="{5374BE76-E355-E253-19FE-DBD2C936FF5D}"/>
          </ac:spMkLst>
        </pc:spChg>
        <pc:grpChg chg="add mod">
          <ac:chgData name="Piera Jimenez, Jordi" userId="33f5d9da-1bb7-44c4-b58d-2f9bb5dfed4a" providerId="ADAL" clId="{4170ABEC-2C81-5341-8044-9D89FA12F6AC}" dt="2024-07-10T14:41:21.073" v="2318" actId="207"/>
          <ac:grpSpMkLst>
            <pc:docMk/>
            <pc:sldMk cId="4232532385" sldId="288"/>
            <ac:grpSpMk id="8" creationId="{E1CC409F-E490-AFC7-F8BA-C7B2C1ED196C}"/>
          </ac:grpSpMkLst>
        </pc:grpChg>
        <pc:grpChg chg="add mod">
          <ac:chgData name="Piera Jimenez, Jordi" userId="33f5d9da-1bb7-44c4-b58d-2f9bb5dfed4a" providerId="ADAL" clId="{4170ABEC-2C81-5341-8044-9D89FA12F6AC}" dt="2024-07-10T14:41:47.647" v="2326" actId="207"/>
          <ac:grpSpMkLst>
            <pc:docMk/>
            <pc:sldMk cId="4232532385" sldId="288"/>
            <ac:grpSpMk id="16" creationId="{BA620F33-2DA4-2FC7-8172-54C6BCB23645}"/>
          </ac:grpSpMkLst>
        </pc:grpChg>
        <pc:grpChg chg="add mod">
          <ac:chgData name="Piera Jimenez, Jordi" userId="33f5d9da-1bb7-44c4-b58d-2f9bb5dfed4a" providerId="ADAL" clId="{4170ABEC-2C81-5341-8044-9D89FA12F6AC}" dt="2024-07-10T14:41:25.738" v="2320" actId="207"/>
          <ac:grpSpMkLst>
            <pc:docMk/>
            <pc:sldMk cId="4232532385" sldId="288"/>
            <ac:grpSpMk id="19" creationId="{BBE37928-1CF3-BF3C-0EE5-5942DFEB30D9}"/>
          </ac:grpSpMkLst>
        </pc:grpChg>
        <pc:grpChg chg="add mod">
          <ac:chgData name="Piera Jimenez, Jordi" userId="33f5d9da-1bb7-44c4-b58d-2f9bb5dfed4a" providerId="ADAL" clId="{4170ABEC-2C81-5341-8044-9D89FA12F6AC}" dt="2024-07-10T14:41:29.657" v="2322" actId="207"/>
          <ac:grpSpMkLst>
            <pc:docMk/>
            <pc:sldMk cId="4232532385" sldId="288"/>
            <ac:grpSpMk id="22" creationId="{9CB8B690-07A1-E047-21B5-EE6EA74E8B7E}"/>
          </ac:grpSpMkLst>
        </pc:grpChg>
        <pc:grpChg chg="add mod">
          <ac:chgData name="Piera Jimenez, Jordi" userId="33f5d9da-1bb7-44c4-b58d-2f9bb5dfed4a" providerId="ADAL" clId="{4170ABEC-2C81-5341-8044-9D89FA12F6AC}" dt="2024-07-10T14:41:27.641" v="2321" actId="207"/>
          <ac:grpSpMkLst>
            <pc:docMk/>
            <pc:sldMk cId="4232532385" sldId="288"/>
            <ac:grpSpMk id="31" creationId="{3319EB0D-DF92-5A9E-122C-E84763E2491C}"/>
          </ac:grpSpMkLst>
        </pc:grpChg>
        <pc:grpChg chg="add mod">
          <ac:chgData name="Piera Jimenez, Jordi" userId="33f5d9da-1bb7-44c4-b58d-2f9bb5dfed4a" providerId="ADAL" clId="{4170ABEC-2C81-5341-8044-9D89FA12F6AC}" dt="2024-07-10T14:41:32.034" v="2323" actId="207"/>
          <ac:grpSpMkLst>
            <pc:docMk/>
            <pc:sldMk cId="4232532385" sldId="288"/>
            <ac:grpSpMk id="35" creationId="{73EFCEE2-B8F0-31CE-5086-D1FC4B31BCB3}"/>
          </ac:grpSpMkLst>
        </pc:grpChg>
        <pc:picChg chg="mod">
          <ac:chgData name="Piera Jimenez, Jordi" userId="33f5d9da-1bb7-44c4-b58d-2f9bb5dfed4a" providerId="ADAL" clId="{4170ABEC-2C81-5341-8044-9D89FA12F6AC}" dt="2024-07-10T14:41:21.073" v="2318" actId="207"/>
          <ac:picMkLst>
            <pc:docMk/>
            <pc:sldMk cId="4232532385" sldId="288"/>
            <ac:picMk id="10" creationId="{F5C6B44C-1080-9784-9D4E-8891569611F9}"/>
          </ac:picMkLst>
        </pc:picChg>
        <pc:picChg chg="mod">
          <ac:chgData name="Piera Jimenez, Jordi" userId="33f5d9da-1bb7-44c4-b58d-2f9bb5dfed4a" providerId="ADAL" clId="{4170ABEC-2C81-5341-8044-9D89FA12F6AC}" dt="2024-07-10T14:41:47.647" v="2326" actId="207"/>
          <ac:picMkLst>
            <pc:docMk/>
            <pc:sldMk cId="4232532385" sldId="288"/>
            <ac:picMk id="18" creationId="{7E3FD6EA-BCB5-2C7D-FC12-8C6D72D69825}"/>
          </ac:picMkLst>
        </pc:picChg>
        <pc:picChg chg="mod">
          <ac:chgData name="Piera Jimenez, Jordi" userId="33f5d9da-1bb7-44c4-b58d-2f9bb5dfed4a" providerId="ADAL" clId="{4170ABEC-2C81-5341-8044-9D89FA12F6AC}" dt="2024-07-10T14:41:25.738" v="2320" actId="207"/>
          <ac:picMkLst>
            <pc:docMk/>
            <pc:sldMk cId="4232532385" sldId="288"/>
            <ac:picMk id="21" creationId="{0C577667-5B18-B8A0-0F85-CBC217FC2863}"/>
          </ac:picMkLst>
        </pc:picChg>
        <pc:picChg chg="mod">
          <ac:chgData name="Piera Jimenez, Jordi" userId="33f5d9da-1bb7-44c4-b58d-2f9bb5dfed4a" providerId="ADAL" clId="{4170ABEC-2C81-5341-8044-9D89FA12F6AC}" dt="2024-07-10T14:41:29.657" v="2322" actId="207"/>
          <ac:picMkLst>
            <pc:docMk/>
            <pc:sldMk cId="4232532385" sldId="288"/>
            <ac:picMk id="30" creationId="{81235C18-8105-2252-9561-92FE06860C17}"/>
          </ac:picMkLst>
        </pc:picChg>
        <pc:picChg chg="mod">
          <ac:chgData name="Piera Jimenez, Jordi" userId="33f5d9da-1bb7-44c4-b58d-2f9bb5dfed4a" providerId="ADAL" clId="{4170ABEC-2C81-5341-8044-9D89FA12F6AC}" dt="2024-07-10T14:41:27.641" v="2321" actId="207"/>
          <ac:picMkLst>
            <pc:docMk/>
            <pc:sldMk cId="4232532385" sldId="288"/>
            <ac:picMk id="33" creationId="{1AD551C7-52C6-15CA-BCBF-D2ECE63C3040}"/>
          </ac:picMkLst>
        </pc:picChg>
        <pc:picChg chg="add del">
          <ac:chgData name="Piera Jimenez, Jordi" userId="33f5d9da-1bb7-44c4-b58d-2f9bb5dfed4a" providerId="ADAL" clId="{4170ABEC-2C81-5341-8044-9D89FA12F6AC}" dt="2024-07-10T14:30:27.943" v="2117" actId="478"/>
          <ac:picMkLst>
            <pc:docMk/>
            <pc:sldMk cId="4232532385" sldId="288"/>
            <ac:picMk id="34" creationId="{00000000-0000-0000-0000-000000000000}"/>
          </ac:picMkLst>
        </pc:picChg>
        <pc:picChg chg="mod">
          <ac:chgData name="Piera Jimenez, Jordi" userId="33f5d9da-1bb7-44c4-b58d-2f9bb5dfed4a" providerId="ADAL" clId="{4170ABEC-2C81-5341-8044-9D89FA12F6AC}" dt="2024-07-10T14:41:32.034" v="2323" actId="207"/>
          <ac:picMkLst>
            <pc:docMk/>
            <pc:sldMk cId="4232532385" sldId="288"/>
            <ac:picMk id="37" creationId="{E5CC13F5-DFCC-8ACE-562A-D207847C2DB3}"/>
          </ac:picMkLst>
        </pc:picChg>
        <pc:cxnChg chg="add mod">
          <ac:chgData name="Piera Jimenez, Jordi" userId="33f5d9da-1bb7-44c4-b58d-2f9bb5dfed4a" providerId="ADAL" clId="{4170ABEC-2C81-5341-8044-9D89FA12F6AC}" dt="2024-07-10T14:31:53.362" v="2183" actId="1036"/>
          <ac:cxnSpMkLst>
            <pc:docMk/>
            <pc:sldMk cId="4232532385" sldId="288"/>
            <ac:cxnSpMk id="6" creationId="{2D9E33A5-0559-A7FA-2A94-C752E1E56D96}"/>
          </ac:cxnSpMkLst>
        </pc:cxnChg>
      </pc:sldChg>
      <pc:sldChg chg="addSp modSp mod ord">
        <pc:chgData name="Piera Jimenez, Jordi" userId="33f5d9da-1bb7-44c4-b58d-2f9bb5dfed4a" providerId="ADAL" clId="{4170ABEC-2C81-5341-8044-9D89FA12F6AC}" dt="2024-07-10T14:30:18.534" v="2116" actId="1037"/>
        <pc:sldMkLst>
          <pc:docMk/>
          <pc:sldMk cId="2095794830" sldId="289"/>
        </pc:sldMkLst>
        <pc:spChg chg="mod">
          <ac:chgData name="Piera Jimenez, Jordi" userId="33f5d9da-1bb7-44c4-b58d-2f9bb5dfed4a" providerId="ADAL" clId="{4170ABEC-2C81-5341-8044-9D89FA12F6AC}" dt="2024-07-10T14:29:36.512" v="2100" actId="1038"/>
          <ac:spMkLst>
            <pc:docMk/>
            <pc:sldMk cId="2095794830" sldId="289"/>
            <ac:spMk id="9" creationId="{59BDEA3E-767A-D340-B2BF-6D5FC8D3C02A}"/>
          </ac:spMkLst>
        </pc:spChg>
        <pc:spChg chg="add mod">
          <ac:chgData name="Piera Jimenez, Jordi" userId="33f5d9da-1bb7-44c4-b58d-2f9bb5dfed4a" providerId="ADAL" clId="{4170ABEC-2C81-5341-8044-9D89FA12F6AC}" dt="2024-07-10T14:29:36.512" v="2100" actId="1038"/>
          <ac:spMkLst>
            <pc:docMk/>
            <pc:sldMk cId="2095794830" sldId="289"/>
            <ac:spMk id="10" creationId="{CC0420AB-5CF9-2924-36F1-BE6E1B0CE994}"/>
          </ac:spMkLst>
        </pc:spChg>
        <pc:spChg chg="add mod">
          <ac:chgData name="Piera Jimenez, Jordi" userId="33f5d9da-1bb7-44c4-b58d-2f9bb5dfed4a" providerId="ADAL" clId="{4170ABEC-2C81-5341-8044-9D89FA12F6AC}" dt="2024-07-10T14:29:36.512" v="2100" actId="1038"/>
          <ac:spMkLst>
            <pc:docMk/>
            <pc:sldMk cId="2095794830" sldId="289"/>
            <ac:spMk id="11" creationId="{0DBAC4CE-A8D4-8CA7-6DF2-BFC0F9D8F055}"/>
          </ac:spMkLst>
        </pc:spChg>
        <pc:spChg chg="add mod">
          <ac:chgData name="Piera Jimenez, Jordi" userId="33f5d9da-1bb7-44c4-b58d-2f9bb5dfed4a" providerId="ADAL" clId="{4170ABEC-2C81-5341-8044-9D89FA12F6AC}" dt="2024-07-10T14:29:36.512" v="2100" actId="1038"/>
          <ac:spMkLst>
            <pc:docMk/>
            <pc:sldMk cId="2095794830" sldId="289"/>
            <ac:spMk id="12" creationId="{8D311271-C268-4EF4-B2E8-99E46894B693}"/>
          </ac:spMkLst>
        </pc:spChg>
        <pc:spChg chg="add mod">
          <ac:chgData name="Piera Jimenez, Jordi" userId="33f5d9da-1bb7-44c4-b58d-2f9bb5dfed4a" providerId="ADAL" clId="{4170ABEC-2C81-5341-8044-9D89FA12F6AC}" dt="2024-07-10T14:29:36.512" v="2100" actId="1038"/>
          <ac:spMkLst>
            <pc:docMk/>
            <pc:sldMk cId="2095794830" sldId="289"/>
            <ac:spMk id="13" creationId="{031A44CB-22AB-088B-12A1-FF4BCB7B913D}"/>
          </ac:spMkLst>
        </pc:spChg>
        <pc:spChg chg="add mod">
          <ac:chgData name="Piera Jimenez, Jordi" userId="33f5d9da-1bb7-44c4-b58d-2f9bb5dfed4a" providerId="ADAL" clId="{4170ABEC-2C81-5341-8044-9D89FA12F6AC}" dt="2024-07-10T14:29:36.512" v="2100" actId="1038"/>
          <ac:spMkLst>
            <pc:docMk/>
            <pc:sldMk cId="2095794830" sldId="289"/>
            <ac:spMk id="14" creationId="{1A1EE5C5-9BB1-68D4-A4EB-9B07E72DE892}"/>
          </ac:spMkLst>
        </pc:spChg>
        <pc:picChg chg="add mod">
          <ac:chgData name="Piera Jimenez, Jordi" userId="33f5d9da-1bb7-44c4-b58d-2f9bb5dfed4a" providerId="ADAL" clId="{4170ABEC-2C81-5341-8044-9D89FA12F6AC}" dt="2024-07-10T14:30:18.534" v="2116" actId="1037"/>
          <ac:picMkLst>
            <pc:docMk/>
            <pc:sldMk cId="2095794830" sldId="289"/>
            <ac:picMk id="3" creationId="{D6836815-4A1B-720E-9848-811834E33659}"/>
          </ac:picMkLst>
        </pc:picChg>
        <pc:picChg chg="add mod">
          <ac:chgData name="Piera Jimenez, Jordi" userId="33f5d9da-1bb7-44c4-b58d-2f9bb5dfed4a" providerId="ADAL" clId="{4170ABEC-2C81-5341-8044-9D89FA12F6AC}" dt="2024-07-10T14:29:36.512" v="2100" actId="1038"/>
          <ac:picMkLst>
            <pc:docMk/>
            <pc:sldMk cId="2095794830" sldId="289"/>
            <ac:picMk id="5" creationId="{CC52812B-D938-A07C-687E-F6B48269251B}"/>
          </ac:picMkLst>
        </pc:picChg>
        <pc:picChg chg="mod">
          <ac:chgData name="Piera Jimenez, Jordi" userId="33f5d9da-1bb7-44c4-b58d-2f9bb5dfed4a" providerId="ADAL" clId="{4170ABEC-2C81-5341-8044-9D89FA12F6AC}" dt="2024-07-10T14:29:36.512" v="2100" actId="1038"/>
          <ac:picMkLst>
            <pc:docMk/>
            <pc:sldMk cId="2095794830" sldId="289"/>
            <ac:picMk id="6" creationId="{F70B2C7D-ED28-D149-AD50-F9D6DC1760E0}"/>
          </ac:picMkLst>
        </pc:picChg>
        <pc:picChg chg="mod">
          <ac:chgData name="Piera Jimenez, Jordi" userId="33f5d9da-1bb7-44c4-b58d-2f9bb5dfed4a" providerId="ADAL" clId="{4170ABEC-2C81-5341-8044-9D89FA12F6AC}" dt="2024-07-10T14:30:08.309" v="2112" actId="1037"/>
          <ac:picMkLst>
            <pc:docMk/>
            <pc:sldMk cId="2095794830" sldId="289"/>
            <ac:picMk id="8" creationId="{40A45E38-5303-E64A-A0D0-C0FC1178F9A8}"/>
          </ac:picMkLst>
        </pc:picChg>
      </pc:sldChg>
      <pc:sldChg chg="modSp add del mod">
        <pc:chgData name="Piera Jimenez, Jordi" userId="33f5d9da-1bb7-44c4-b58d-2f9bb5dfed4a" providerId="ADAL" clId="{4170ABEC-2C81-5341-8044-9D89FA12F6AC}" dt="2024-07-10T10:32:31.668" v="724" actId="2696"/>
        <pc:sldMkLst>
          <pc:docMk/>
          <pc:sldMk cId="4015193312" sldId="324"/>
        </pc:sldMkLst>
        <pc:spChg chg="mod">
          <ac:chgData name="Piera Jimenez, Jordi" userId="33f5d9da-1bb7-44c4-b58d-2f9bb5dfed4a" providerId="ADAL" clId="{4170ABEC-2C81-5341-8044-9D89FA12F6AC}" dt="2024-07-10T08:53:53.603" v="280" actId="1076"/>
          <ac:spMkLst>
            <pc:docMk/>
            <pc:sldMk cId="4015193312" sldId="324"/>
            <ac:spMk id="2" creationId="{00000000-0000-0000-0000-000000000000}"/>
          </ac:spMkLst>
        </pc:spChg>
        <pc:picChg chg="mod">
          <ac:chgData name="Piera Jimenez, Jordi" userId="33f5d9da-1bb7-44c4-b58d-2f9bb5dfed4a" providerId="ADAL" clId="{4170ABEC-2C81-5341-8044-9D89FA12F6AC}" dt="2024-07-10T08:53:53.603" v="280" actId="1076"/>
          <ac:picMkLst>
            <pc:docMk/>
            <pc:sldMk cId="4015193312" sldId="324"/>
            <ac:picMk id="21" creationId="{93031E35-0150-014D-A6E4-1C88707A03F8}"/>
          </ac:picMkLst>
        </pc:picChg>
      </pc:sldChg>
      <pc:sldChg chg="modSp add del mod">
        <pc:chgData name="Piera Jimenez, Jordi" userId="33f5d9da-1bb7-44c4-b58d-2f9bb5dfed4a" providerId="ADAL" clId="{4170ABEC-2C81-5341-8044-9D89FA12F6AC}" dt="2024-07-10T14:15:07.854" v="2003" actId="2696"/>
        <pc:sldMkLst>
          <pc:docMk/>
          <pc:sldMk cId="2552360404" sldId="362"/>
        </pc:sldMkLst>
        <pc:spChg chg="mod">
          <ac:chgData name="Piera Jimenez, Jordi" userId="33f5d9da-1bb7-44c4-b58d-2f9bb5dfed4a" providerId="ADAL" clId="{4170ABEC-2C81-5341-8044-9D89FA12F6AC}" dt="2024-07-10T08:51:55.653" v="270" actId="27636"/>
          <ac:spMkLst>
            <pc:docMk/>
            <pc:sldMk cId="2552360404" sldId="362"/>
            <ac:spMk id="4" creationId="{A2ED7C91-B0AF-B049-8405-5759C0F5D40F}"/>
          </ac:spMkLst>
        </pc:spChg>
        <pc:picChg chg="mod">
          <ac:chgData name="Piera Jimenez, Jordi" userId="33f5d9da-1bb7-44c4-b58d-2f9bb5dfed4a" providerId="ADAL" clId="{4170ABEC-2C81-5341-8044-9D89FA12F6AC}" dt="2024-07-10T10:25:47.982" v="527" actId="1076"/>
          <ac:picMkLst>
            <pc:docMk/>
            <pc:sldMk cId="2552360404" sldId="362"/>
            <ac:picMk id="11" creationId="{BD2D92DC-071E-53CB-EB02-CB5B7AAFF20F}"/>
          </ac:picMkLst>
        </pc:picChg>
      </pc:sldChg>
      <pc:sldChg chg="delSp modSp add del mod">
        <pc:chgData name="Piera Jimenez, Jordi" userId="33f5d9da-1bb7-44c4-b58d-2f9bb5dfed4a" providerId="ADAL" clId="{4170ABEC-2C81-5341-8044-9D89FA12F6AC}" dt="2024-07-10T08:11:09.173" v="251" actId="2696"/>
        <pc:sldMkLst>
          <pc:docMk/>
          <pc:sldMk cId="3860661848" sldId="381"/>
        </pc:sldMkLst>
        <pc:spChg chg="del">
          <ac:chgData name="Piera Jimenez, Jordi" userId="33f5d9da-1bb7-44c4-b58d-2f9bb5dfed4a" providerId="ADAL" clId="{4170ABEC-2C81-5341-8044-9D89FA12F6AC}" dt="2024-07-10T07:58:16.579" v="154" actId="478"/>
          <ac:spMkLst>
            <pc:docMk/>
            <pc:sldMk cId="3860661848" sldId="381"/>
            <ac:spMk id="2" creationId="{1431822D-BC24-394E-B602-EC3A865B8F78}"/>
          </ac:spMkLst>
        </pc:spChg>
        <pc:spChg chg="mod">
          <ac:chgData name="Piera Jimenez, Jordi" userId="33f5d9da-1bb7-44c4-b58d-2f9bb5dfed4a" providerId="ADAL" clId="{4170ABEC-2C81-5341-8044-9D89FA12F6AC}" dt="2024-07-10T07:58:21.558" v="155" actId="207"/>
          <ac:spMkLst>
            <pc:docMk/>
            <pc:sldMk cId="3860661848" sldId="381"/>
            <ac:spMk id="112" creationId="{4D4213F4-A7CB-B24E-BAC8-3E6CB96E968F}"/>
          </ac:spMkLst>
        </pc:spChg>
      </pc:sldChg>
      <pc:sldChg chg="del">
        <pc:chgData name="Piera Jimenez, Jordi" userId="33f5d9da-1bb7-44c4-b58d-2f9bb5dfed4a" providerId="ADAL" clId="{4170ABEC-2C81-5341-8044-9D89FA12F6AC}" dt="2024-07-10T08:55:22.842" v="297" actId="2696"/>
        <pc:sldMkLst>
          <pc:docMk/>
          <pc:sldMk cId="2355203648" sldId="383"/>
        </pc:sldMkLst>
      </pc:sldChg>
      <pc:sldChg chg="del">
        <pc:chgData name="Piera Jimenez, Jordi" userId="33f5d9da-1bb7-44c4-b58d-2f9bb5dfed4a" providerId="ADAL" clId="{4170ABEC-2C81-5341-8044-9D89FA12F6AC}" dt="2024-07-10T14:38:09.500" v="2316" actId="2696"/>
        <pc:sldMkLst>
          <pc:docMk/>
          <pc:sldMk cId="921933858" sldId="385"/>
        </pc:sldMkLst>
      </pc:sldChg>
      <pc:sldChg chg="ord">
        <pc:chgData name="Piera Jimenez, Jordi" userId="33f5d9da-1bb7-44c4-b58d-2f9bb5dfed4a" providerId="ADAL" clId="{4170ABEC-2C81-5341-8044-9D89FA12F6AC}" dt="2024-07-10T12:02:15.481" v="1918" actId="20578"/>
        <pc:sldMkLst>
          <pc:docMk/>
          <pc:sldMk cId="908329881" sldId="3201"/>
        </pc:sldMkLst>
      </pc:sldChg>
      <pc:sldChg chg="addSp modSp mod ord">
        <pc:chgData name="Piera Jimenez, Jordi" userId="33f5d9da-1bb7-44c4-b58d-2f9bb5dfed4a" providerId="ADAL" clId="{4170ABEC-2C81-5341-8044-9D89FA12F6AC}" dt="2024-07-10T14:35:55.253" v="2245" actId="1076"/>
        <pc:sldMkLst>
          <pc:docMk/>
          <pc:sldMk cId="2689424379" sldId="3202"/>
        </pc:sldMkLst>
        <pc:spChg chg="add mod">
          <ac:chgData name="Piera Jimenez, Jordi" userId="33f5d9da-1bb7-44c4-b58d-2f9bb5dfed4a" providerId="ADAL" clId="{4170ABEC-2C81-5341-8044-9D89FA12F6AC}" dt="2024-07-10T14:35:55.253" v="2245" actId="1076"/>
          <ac:spMkLst>
            <pc:docMk/>
            <pc:sldMk cId="2689424379" sldId="3202"/>
            <ac:spMk id="5" creationId="{EF3127CC-A76E-5547-798F-15E81B982CC3}"/>
          </ac:spMkLst>
        </pc:spChg>
        <pc:picChg chg="add mod">
          <ac:chgData name="Piera Jimenez, Jordi" userId="33f5d9da-1bb7-44c4-b58d-2f9bb5dfed4a" providerId="ADAL" clId="{4170ABEC-2C81-5341-8044-9D89FA12F6AC}" dt="2024-07-10T14:35:21.502" v="2203" actId="1076"/>
          <ac:picMkLst>
            <pc:docMk/>
            <pc:sldMk cId="2689424379" sldId="3202"/>
            <ac:picMk id="3" creationId="{0F515B85-DF49-7E85-F606-772E1D60732D}"/>
          </ac:picMkLst>
        </pc:picChg>
        <pc:picChg chg="mod">
          <ac:chgData name="Piera Jimenez, Jordi" userId="33f5d9da-1bb7-44c4-b58d-2f9bb5dfed4a" providerId="ADAL" clId="{4170ABEC-2C81-5341-8044-9D89FA12F6AC}" dt="2024-07-10T14:35:26.589" v="2205" actId="1076"/>
          <ac:picMkLst>
            <pc:docMk/>
            <pc:sldMk cId="2689424379" sldId="3202"/>
            <ac:picMk id="4" creationId="{CFEA3B3A-0955-7644-8AA7-D78DB0481DDE}"/>
          </ac:picMkLst>
        </pc:picChg>
      </pc:sldChg>
      <pc:sldChg chg="modSp mod ord">
        <pc:chgData name="Piera Jimenez, Jordi" userId="33f5d9da-1bb7-44c4-b58d-2f9bb5dfed4a" providerId="ADAL" clId="{4170ABEC-2C81-5341-8044-9D89FA12F6AC}" dt="2024-07-10T14:36:16.799" v="2248" actId="14100"/>
        <pc:sldMkLst>
          <pc:docMk/>
          <pc:sldMk cId="2832366366" sldId="3203"/>
        </pc:sldMkLst>
        <pc:picChg chg="mod">
          <ac:chgData name="Piera Jimenez, Jordi" userId="33f5d9da-1bb7-44c4-b58d-2f9bb5dfed4a" providerId="ADAL" clId="{4170ABEC-2C81-5341-8044-9D89FA12F6AC}" dt="2024-07-10T14:36:11.453" v="2246" actId="1076"/>
          <ac:picMkLst>
            <pc:docMk/>
            <pc:sldMk cId="2832366366" sldId="3203"/>
            <ac:picMk id="3" creationId="{024C4349-F244-E642-97F3-646045CB49DB}"/>
          </ac:picMkLst>
        </pc:picChg>
        <pc:cxnChg chg="mod">
          <ac:chgData name="Piera Jimenez, Jordi" userId="33f5d9da-1bb7-44c4-b58d-2f9bb5dfed4a" providerId="ADAL" clId="{4170ABEC-2C81-5341-8044-9D89FA12F6AC}" dt="2024-07-10T14:36:16.799" v="2248" actId="14100"/>
          <ac:cxnSpMkLst>
            <pc:docMk/>
            <pc:sldMk cId="2832366366" sldId="3203"/>
            <ac:cxnSpMk id="6" creationId="{E498D83D-E0E7-D86B-C16E-BFCD01ACB743}"/>
          </ac:cxnSpMkLst>
        </pc:cxnChg>
      </pc:sldChg>
      <pc:sldChg chg="del">
        <pc:chgData name="Piera Jimenez, Jordi" userId="33f5d9da-1bb7-44c4-b58d-2f9bb5dfed4a" providerId="ADAL" clId="{4170ABEC-2C81-5341-8044-9D89FA12F6AC}" dt="2024-07-10T08:55:00.163" v="289" actId="2696"/>
        <pc:sldMkLst>
          <pc:docMk/>
          <pc:sldMk cId="1152505655" sldId="3231"/>
        </pc:sldMkLst>
      </pc:sldChg>
      <pc:sldChg chg="delSp modSp mod">
        <pc:chgData name="Piera Jimenez, Jordi" userId="33f5d9da-1bb7-44c4-b58d-2f9bb5dfed4a" providerId="ADAL" clId="{4170ABEC-2C81-5341-8044-9D89FA12F6AC}" dt="2024-07-13T18:17:58.054" v="5012" actId="20577"/>
        <pc:sldMkLst>
          <pc:docMk/>
          <pc:sldMk cId="4277453189" sldId="3251"/>
        </pc:sldMkLst>
        <pc:spChg chg="mod">
          <ac:chgData name="Piera Jimenez, Jordi" userId="33f5d9da-1bb7-44c4-b58d-2f9bb5dfed4a" providerId="ADAL" clId="{4170ABEC-2C81-5341-8044-9D89FA12F6AC}" dt="2024-07-13T18:17:58.054" v="5012" actId="20577"/>
          <ac:spMkLst>
            <pc:docMk/>
            <pc:sldMk cId="4277453189" sldId="3251"/>
            <ac:spMk id="6" creationId="{00000000-0000-0000-0000-000000000000}"/>
          </ac:spMkLst>
        </pc:spChg>
        <pc:cxnChg chg="del">
          <ac:chgData name="Piera Jimenez, Jordi" userId="33f5d9da-1bb7-44c4-b58d-2f9bb5dfed4a" providerId="ADAL" clId="{4170ABEC-2C81-5341-8044-9D89FA12F6AC}" dt="2024-07-10T14:53:19.544" v="2415" actId="478"/>
          <ac:cxnSpMkLst>
            <pc:docMk/>
            <pc:sldMk cId="4277453189" sldId="3251"/>
            <ac:cxnSpMk id="3" creationId="{0766A3A2-0D19-C646-92A6-332E1089DA69}"/>
          </ac:cxnSpMkLst>
        </pc:cxnChg>
      </pc:sldChg>
      <pc:sldChg chg="del">
        <pc:chgData name="Piera Jimenez, Jordi" userId="33f5d9da-1bb7-44c4-b58d-2f9bb5dfed4a" providerId="ADAL" clId="{4170ABEC-2C81-5341-8044-9D89FA12F6AC}" dt="2024-07-10T08:55:18.662" v="295" actId="2696"/>
        <pc:sldMkLst>
          <pc:docMk/>
          <pc:sldMk cId="381763070" sldId="3254"/>
        </pc:sldMkLst>
      </pc:sldChg>
      <pc:sldChg chg="del">
        <pc:chgData name="Piera Jimenez, Jordi" userId="33f5d9da-1bb7-44c4-b58d-2f9bb5dfed4a" providerId="ADAL" clId="{4170ABEC-2C81-5341-8044-9D89FA12F6AC}" dt="2024-07-10T08:55:12.463" v="293" actId="2696"/>
        <pc:sldMkLst>
          <pc:docMk/>
          <pc:sldMk cId="3819456706" sldId="3255"/>
        </pc:sldMkLst>
      </pc:sldChg>
      <pc:sldChg chg="modSp mod ord">
        <pc:chgData name="Piera Jimenez, Jordi" userId="33f5d9da-1bb7-44c4-b58d-2f9bb5dfed4a" providerId="ADAL" clId="{4170ABEC-2C81-5341-8044-9D89FA12F6AC}" dt="2024-07-13T17:31:51.932" v="4434" actId="20578"/>
        <pc:sldMkLst>
          <pc:docMk/>
          <pc:sldMk cId="2679398459" sldId="3258"/>
        </pc:sldMkLst>
        <pc:spChg chg="mod">
          <ac:chgData name="Piera Jimenez, Jordi" userId="33f5d9da-1bb7-44c4-b58d-2f9bb5dfed4a" providerId="ADAL" clId="{4170ABEC-2C81-5341-8044-9D89FA12F6AC}" dt="2024-07-13T17:20:32.366" v="4323" actId="20577"/>
          <ac:spMkLst>
            <pc:docMk/>
            <pc:sldMk cId="2679398459" sldId="3258"/>
            <ac:spMk id="7" creationId="{00000000-0000-0000-0000-000000000000}"/>
          </ac:spMkLst>
        </pc:spChg>
      </pc:sldChg>
      <pc:sldChg chg="delSp modSp del mod">
        <pc:chgData name="Piera Jimenez, Jordi" userId="33f5d9da-1bb7-44c4-b58d-2f9bb5dfed4a" providerId="ADAL" clId="{4170ABEC-2C81-5341-8044-9D89FA12F6AC}" dt="2024-07-13T16:47:20.351" v="3932" actId="2696"/>
        <pc:sldMkLst>
          <pc:docMk/>
          <pc:sldMk cId="2270482050" sldId="3261"/>
        </pc:sldMkLst>
        <pc:spChg chg="mod">
          <ac:chgData name="Piera Jimenez, Jordi" userId="33f5d9da-1bb7-44c4-b58d-2f9bb5dfed4a" providerId="ADAL" clId="{4170ABEC-2C81-5341-8044-9D89FA12F6AC}" dt="2024-07-13T16:47:14.212" v="3930" actId="21"/>
          <ac:spMkLst>
            <pc:docMk/>
            <pc:sldMk cId="2270482050" sldId="3261"/>
            <ac:spMk id="8" creationId="{00000000-0000-0000-0000-000000000000}"/>
          </ac:spMkLst>
        </pc:spChg>
        <pc:picChg chg="del">
          <ac:chgData name="Piera Jimenez, Jordi" userId="33f5d9da-1bb7-44c4-b58d-2f9bb5dfed4a" providerId="ADAL" clId="{4170ABEC-2C81-5341-8044-9D89FA12F6AC}" dt="2024-07-10T10:32:09.238" v="723" actId="478"/>
          <ac:picMkLst>
            <pc:docMk/>
            <pc:sldMk cId="2270482050" sldId="3261"/>
            <ac:picMk id="3" creationId="{00000000-0000-0000-0000-000000000000}"/>
          </ac:picMkLst>
        </pc:picChg>
      </pc:sldChg>
      <pc:sldChg chg="del">
        <pc:chgData name="Piera Jimenez, Jordi" userId="33f5d9da-1bb7-44c4-b58d-2f9bb5dfed4a" providerId="ADAL" clId="{4170ABEC-2C81-5341-8044-9D89FA12F6AC}" dt="2024-07-10T10:32:54.087" v="728" actId="2696"/>
        <pc:sldMkLst>
          <pc:docMk/>
          <pc:sldMk cId="3515390894" sldId="3265"/>
        </pc:sldMkLst>
      </pc:sldChg>
      <pc:sldChg chg="del">
        <pc:chgData name="Piera Jimenez, Jordi" userId="33f5d9da-1bb7-44c4-b58d-2f9bb5dfed4a" providerId="ADAL" clId="{4170ABEC-2C81-5341-8044-9D89FA12F6AC}" dt="2024-07-10T08:55:02.539" v="290" actId="2696"/>
        <pc:sldMkLst>
          <pc:docMk/>
          <pc:sldMk cId="1355786207" sldId="3266"/>
        </pc:sldMkLst>
      </pc:sldChg>
      <pc:sldChg chg="del">
        <pc:chgData name="Piera Jimenez, Jordi" userId="33f5d9da-1bb7-44c4-b58d-2f9bb5dfed4a" providerId="ADAL" clId="{4170ABEC-2C81-5341-8044-9D89FA12F6AC}" dt="2024-07-10T08:55:03.280" v="291" actId="2696"/>
        <pc:sldMkLst>
          <pc:docMk/>
          <pc:sldMk cId="2795573320" sldId="3267"/>
        </pc:sldMkLst>
      </pc:sldChg>
      <pc:sldChg chg="del">
        <pc:chgData name="Piera Jimenez, Jordi" userId="33f5d9da-1bb7-44c4-b58d-2f9bb5dfed4a" providerId="ADAL" clId="{4170ABEC-2C81-5341-8044-9D89FA12F6AC}" dt="2024-07-10T08:55:04.603" v="292" actId="2696"/>
        <pc:sldMkLst>
          <pc:docMk/>
          <pc:sldMk cId="2102241955" sldId="3268"/>
        </pc:sldMkLst>
      </pc:sldChg>
      <pc:sldChg chg="del">
        <pc:chgData name="Piera Jimenez, Jordi" userId="33f5d9da-1bb7-44c4-b58d-2f9bb5dfed4a" providerId="ADAL" clId="{4170ABEC-2C81-5341-8044-9D89FA12F6AC}" dt="2024-07-10T08:55:16.284" v="294" actId="2696"/>
        <pc:sldMkLst>
          <pc:docMk/>
          <pc:sldMk cId="2756103308" sldId="3269"/>
        </pc:sldMkLst>
      </pc:sldChg>
      <pc:sldChg chg="del">
        <pc:chgData name="Piera Jimenez, Jordi" userId="33f5d9da-1bb7-44c4-b58d-2f9bb5dfed4a" providerId="ADAL" clId="{4170ABEC-2C81-5341-8044-9D89FA12F6AC}" dt="2024-07-10T08:55:19.429" v="296" actId="2696"/>
        <pc:sldMkLst>
          <pc:docMk/>
          <pc:sldMk cId="3846758697" sldId="3270"/>
        </pc:sldMkLst>
      </pc:sldChg>
      <pc:sldChg chg="modSp mod">
        <pc:chgData name="Piera Jimenez, Jordi" userId="33f5d9da-1bb7-44c4-b58d-2f9bb5dfed4a" providerId="ADAL" clId="{4170ABEC-2C81-5341-8044-9D89FA12F6AC}" dt="2024-07-13T18:21:19.425" v="5067" actId="20577"/>
        <pc:sldMkLst>
          <pc:docMk/>
          <pc:sldMk cId="3233647034" sldId="3273"/>
        </pc:sldMkLst>
        <pc:spChg chg="mod">
          <ac:chgData name="Piera Jimenez, Jordi" userId="33f5d9da-1bb7-44c4-b58d-2f9bb5dfed4a" providerId="ADAL" clId="{4170ABEC-2C81-5341-8044-9D89FA12F6AC}" dt="2024-07-10T10:22:16.373" v="400" actId="20577"/>
          <ac:spMkLst>
            <pc:docMk/>
            <pc:sldMk cId="3233647034" sldId="3273"/>
            <ac:spMk id="2" creationId="{6116CDFB-A936-F349-B7A9-E7A8B04FA46C}"/>
          </ac:spMkLst>
        </pc:spChg>
        <pc:spChg chg="mod">
          <ac:chgData name="Piera Jimenez, Jordi" userId="33f5d9da-1bb7-44c4-b58d-2f9bb5dfed4a" providerId="ADAL" clId="{4170ABEC-2C81-5341-8044-9D89FA12F6AC}" dt="2024-07-13T18:21:19.425" v="5067" actId="20577"/>
          <ac:spMkLst>
            <pc:docMk/>
            <pc:sldMk cId="3233647034" sldId="3273"/>
            <ac:spMk id="3" creationId="{E1523DA9-D61A-B241-A916-0E71A01DAB58}"/>
          </ac:spMkLst>
        </pc:spChg>
      </pc:sldChg>
      <pc:sldChg chg="del">
        <pc:chgData name="Piera Jimenez, Jordi" userId="33f5d9da-1bb7-44c4-b58d-2f9bb5dfed4a" providerId="ADAL" clId="{4170ABEC-2C81-5341-8044-9D89FA12F6AC}" dt="2024-07-10T10:22:21.428" v="401" actId="2696"/>
        <pc:sldMkLst>
          <pc:docMk/>
          <pc:sldMk cId="1036715209" sldId="3275"/>
        </pc:sldMkLst>
      </pc:sldChg>
      <pc:sldChg chg="addSp modSp mod">
        <pc:chgData name="Piera Jimenez, Jordi" userId="33f5d9da-1bb7-44c4-b58d-2f9bb5dfed4a" providerId="ADAL" clId="{4170ABEC-2C81-5341-8044-9D89FA12F6AC}" dt="2024-07-10T10:26:49.156" v="556" actId="1076"/>
        <pc:sldMkLst>
          <pc:docMk/>
          <pc:sldMk cId="2150921074" sldId="3276"/>
        </pc:sldMkLst>
        <pc:spChg chg="add mod">
          <ac:chgData name="Piera Jimenez, Jordi" userId="33f5d9da-1bb7-44c4-b58d-2f9bb5dfed4a" providerId="ADAL" clId="{4170ABEC-2C81-5341-8044-9D89FA12F6AC}" dt="2024-07-10T10:26:49.156" v="556" actId="1076"/>
          <ac:spMkLst>
            <pc:docMk/>
            <pc:sldMk cId="2150921074" sldId="3276"/>
            <ac:spMk id="2" creationId="{3381EA22-77FC-B627-E8CD-E21E5C2BB5BA}"/>
          </ac:spMkLst>
        </pc:spChg>
        <pc:picChg chg="mod">
          <ac:chgData name="Piera Jimenez, Jordi" userId="33f5d9da-1bb7-44c4-b58d-2f9bb5dfed4a" providerId="ADAL" clId="{4170ABEC-2C81-5341-8044-9D89FA12F6AC}" dt="2024-07-10T10:25:19.309" v="523" actId="1076"/>
          <ac:picMkLst>
            <pc:docMk/>
            <pc:sldMk cId="2150921074" sldId="3276"/>
            <ac:picMk id="3" creationId="{B44082E8-7855-EAC1-695F-375A5A8D5CDF}"/>
          </ac:picMkLst>
        </pc:picChg>
        <pc:picChg chg="mod">
          <ac:chgData name="Piera Jimenez, Jordi" userId="33f5d9da-1bb7-44c4-b58d-2f9bb5dfed4a" providerId="ADAL" clId="{4170ABEC-2C81-5341-8044-9D89FA12F6AC}" dt="2024-07-10T10:26:01.005" v="529" actId="1076"/>
          <ac:picMkLst>
            <pc:docMk/>
            <pc:sldMk cId="2150921074" sldId="3276"/>
            <ac:picMk id="5" creationId="{5C3C64A8-9D57-5305-8FD7-559914E0CC6E}"/>
          </ac:picMkLst>
        </pc:picChg>
        <pc:picChg chg="mod">
          <ac:chgData name="Piera Jimenez, Jordi" userId="33f5d9da-1bb7-44c4-b58d-2f9bb5dfed4a" providerId="ADAL" clId="{4170ABEC-2C81-5341-8044-9D89FA12F6AC}" dt="2024-07-10T10:25:22.046" v="524" actId="1076"/>
          <ac:picMkLst>
            <pc:docMk/>
            <pc:sldMk cId="2150921074" sldId="3276"/>
            <ac:picMk id="8" creationId="{3A484BDE-6A24-AE4C-F29F-9844BC234889}"/>
          </ac:picMkLst>
        </pc:picChg>
        <pc:picChg chg="mod">
          <ac:chgData name="Piera Jimenez, Jordi" userId="33f5d9da-1bb7-44c4-b58d-2f9bb5dfed4a" providerId="ADAL" clId="{4170ABEC-2C81-5341-8044-9D89FA12F6AC}" dt="2024-07-10T10:25:57.669" v="528" actId="1076"/>
          <ac:picMkLst>
            <pc:docMk/>
            <pc:sldMk cId="2150921074" sldId="3276"/>
            <ac:picMk id="11" creationId="{B8F3FE1F-53A3-3B59-7795-254CB4F3985A}"/>
          </ac:picMkLst>
        </pc:picChg>
      </pc:sldChg>
      <pc:sldChg chg="del">
        <pc:chgData name="Piera Jimenez, Jordi" userId="33f5d9da-1bb7-44c4-b58d-2f9bb5dfed4a" providerId="ADAL" clId="{4170ABEC-2C81-5341-8044-9D89FA12F6AC}" dt="2024-07-10T10:32:53.342" v="726" actId="2696"/>
        <pc:sldMkLst>
          <pc:docMk/>
          <pc:sldMk cId="1400308935" sldId="3280"/>
        </pc:sldMkLst>
      </pc:sldChg>
      <pc:sldChg chg="del">
        <pc:chgData name="Piera Jimenez, Jordi" userId="33f5d9da-1bb7-44c4-b58d-2f9bb5dfed4a" providerId="ADAL" clId="{4170ABEC-2C81-5341-8044-9D89FA12F6AC}" dt="2024-07-10T10:32:53.623" v="727" actId="2696"/>
        <pc:sldMkLst>
          <pc:docMk/>
          <pc:sldMk cId="4229540835" sldId="3281"/>
        </pc:sldMkLst>
      </pc:sldChg>
      <pc:sldChg chg="del">
        <pc:chgData name="Piera Jimenez, Jordi" userId="33f5d9da-1bb7-44c4-b58d-2f9bb5dfed4a" providerId="ADAL" clId="{4170ABEC-2C81-5341-8044-9D89FA12F6AC}" dt="2024-07-10T10:32:54.598" v="729" actId="2696"/>
        <pc:sldMkLst>
          <pc:docMk/>
          <pc:sldMk cId="3021653624" sldId="3282"/>
        </pc:sldMkLst>
      </pc:sldChg>
      <pc:sldChg chg="del">
        <pc:chgData name="Piera Jimenez, Jordi" userId="33f5d9da-1bb7-44c4-b58d-2f9bb5dfed4a" providerId="ADAL" clId="{4170ABEC-2C81-5341-8044-9D89FA12F6AC}" dt="2024-07-10T10:32:55.198" v="730" actId="2696"/>
        <pc:sldMkLst>
          <pc:docMk/>
          <pc:sldMk cId="3744781949" sldId="3283"/>
        </pc:sldMkLst>
      </pc:sldChg>
      <pc:sldChg chg="modSp mod">
        <pc:chgData name="Piera Jimenez, Jordi" userId="33f5d9da-1bb7-44c4-b58d-2f9bb5dfed4a" providerId="ADAL" clId="{4170ABEC-2C81-5341-8044-9D89FA12F6AC}" dt="2024-07-10T07:26:10.126" v="152" actId="1035"/>
        <pc:sldMkLst>
          <pc:docMk/>
          <pc:sldMk cId="0" sldId="3285"/>
        </pc:sldMkLst>
        <pc:spChg chg="mod">
          <ac:chgData name="Piera Jimenez, Jordi" userId="33f5d9da-1bb7-44c4-b58d-2f9bb5dfed4a" providerId="ADAL" clId="{4170ABEC-2C81-5341-8044-9D89FA12F6AC}" dt="2024-07-10T07:24:57.964" v="64" actId="790"/>
          <ac:spMkLst>
            <pc:docMk/>
            <pc:sldMk cId="0" sldId="3285"/>
            <ac:spMk id="3" creationId="{00000000-0000-0000-0000-000000000000}"/>
          </ac:spMkLst>
        </pc:spChg>
        <pc:spChg chg="mod">
          <ac:chgData name="Piera Jimenez, Jordi" userId="33f5d9da-1bb7-44c4-b58d-2f9bb5dfed4a" providerId="ADAL" clId="{4170ABEC-2C81-5341-8044-9D89FA12F6AC}" dt="2024-07-10T07:24:57.964" v="64" actId="790"/>
          <ac:spMkLst>
            <pc:docMk/>
            <pc:sldMk cId="0" sldId="3285"/>
            <ac:spMk id="5" creationId="{00000000-0000-0000-0000-000000000000}"/>
          </ac:spMkLst>
        </pc:spChg>
        <pc:spChg chg="mod">
          <ac:chgData name="Piera Jimenez, Jordi" userId="33f5d9da-1bb7-44c4-b58d-2f9bb5dfed4a" providerId="ADAL" clId="{4170ABEC-2C81-5341-8044-9D89FA12F6AC}" dt="2024-07-10T07:24:57.964" v="64" actId="790"/>
          <ac:spMkLst>
            <pc:docMk/>
            <pc:sldMk cId="0" sldId="3285"/>
            <ac:spMk id="8" creationId="{00000000-0000-0000-0000-000000000000}"/>
          </ac:spMkLst>
        </pc:spChg>
        <pc:spChg chg="mod">
          <ac:chgData name="Piera Jimenez, Jordi" userId="33f5d9da-1bb7-44c4-b58d-2f9bb5dfed4a" providerId="ADAL" clId="{4170ABEC-2C81-5341-8044-9D89FA12F6AC}" dt="2024-07-10T07:24:57.964" v="64" actId="790"/>
          <ac:spMkLst>
            <pc:docMk/>
            <pc:sldMk cId="0" sldId="3285"/>
            <ac:spMk id="10" creationId="{00000000-0000-0000-0000-000000000000}"/>
          </ac:spMkLst>
        </pc:spChg>
        <pc:spChg chg="mod">
          <ac:chgData name="Piera Jimenez, Jordi" userId="33f5d9da-1bb7-44c4-b58d-2f9bb5dfed4a" providerId="ADAL" clId="{4170ABEC-2C81-5341-8044-9D89FA12F6AC}" dt="2024-07-10T07:24:57.964" v="64" actId="790"/>
          <ac:spMkLst>
            <pc:docMk/>
            <pc:sldMk cId="0" sldId="3285"/>
            <ac:spMk id="12" creationId="{00000000-0000-0000-0000-000000000000}"/>
          </ac:spMkLst>
        </pc:spChg>
        <pc:spChg chg="mod">
          <ac:chgData name="Piera Jimenez, Jordi" userId="33f5d9da-1bb7-44c4-b58d-2f9bb5dfed4a" providerId="ADAL" clId="{4170ABEC-2C81-5341-8044-9D89FA12F6AC}" dt="2024-07-10T07:25:18.504" v="65" actId="6549"/>
          <ac:spMkLst>
            <pc:docMk/>
            <pc:sldMk cId="0" sldId="3285"/>
            <ac:spMk id="13" creationId="{00000000-0000-0000-0000-000000000000}"/>
          </ac:spMkLst>
        </pc:spChg>
        <pc:spChg chg="mod">
          <ac:chgData name="Piera Jimenez, Jordi" userId="33f5d9da-1bb7-44c4-b58d-2f9bb5dfed4a" providerId="ADAL" clId="{4170ABEC-2C81-5341-8044-9D89FA12F6AC}" dt="2024-07-10T07:26:04.992" v="150" actId="20577"/>
          <ac:spMkLst>
            <pc:docMk/>
            <pc:sldMk cId="0" sldId="3285"/>
            <ac:spMk id="14" creationId="{00000000-0000-0000-0000-000000000000}"/>
          </ac:spMkLst>
        </pc:spChg>
        <pc:grpChg chg="mod">
          <ac:chgData name="Piera Jimenez, Jordi" userId="33f5d9da-1bb7-44c4-b58d-2f9bb5dfed4a" providerId="ADAL" clId="{4170ABEC-2C81-5341-8044-9D89FA12F6AC}" dt="2024-07-10T07:26:10.126" v="152" actId="1035"/>
          <ac:grpSpMkLst>
            <pc:docMk/>
            <pc:sldMk cId="0" sldId="3285"/>
            <ac:grpSpMk id="6" creationId="{00000000-0000-0000-0000-000000000000}"/>
          </ac:grpSpMkLst>
        </pc:grpChg>
      </pc:sldChg>
      <pc:sldChg chg="del">
        <pc:chgData name="Piera Jimenez, Jordi" userId="33f5d9da-1bb7-44c4-b58d-2f9bb5dfed4a" providerId="ADAL" clId="{4170ABEC-2C81-5341-8044-9D89FA12F6AC}" dt="2024-07-10T10:33:54.155" v="732" actId="2696"/>
        <pc:sldMkLst>
          <pc:docMk/>
          <pc:sldMk cId="3912694498" sldId="3562"/>
        </pc:sldMkLst>
      </pc:sldChg>
      <pc:sldChg chg="del">
        <pc:chgData name="Piera Jimenez, Jordi" userId="33f5d9da-1bb7-44c4-b58d-2f9bb5dfed4a" providerId="ADAL" clId="{4170ABEC-2C81-5341-8044-9D89FA12F6AC}" dt="2024-07-10T10:33:54.485" v="733" actId="2696"/>
        <pc:sldMkLst>
          <pc:docMk/>
          <pc:sldMk cId="541587602" sldId="3563"/>
        </pc:sldMkLst>
      </pc:sldChg>
      <pc:sldChg chg="del">
        <pc:chgData name="Piera Jimenez, Jordi" userId="33f5d9da-1bb7-44c4-b58d-2f9bb5dfed4a" providerId="ADAL" clId="{4170ABEC-2C81-5341-8044-9D89FA12F6AC}" dt="2024-07-10T10:33:55.637" v="734" actId="2696"/>
        <pc:sldMkLst>
          <pc:docMk/>
          <pc:sldMk cId="3620510583" sldId="3564"/>
        </pc:sldMkLst>
      </pc:sldChg>
      <pc:sldChg chg="del">
        <pc:chgData name="Piera Jimenez, Jordi" userId="33f5d9da-1bb7-44c4-b58d-2f9bb5dfed4a" providerId="ADAL" clId="{4170ABEC-2C81-5341-8044-9D89FA12F6AC}" dt="2024-07-10T10:32:57.174" v="731" actId="2696"/>
        <pc:sldMkLst>
          <pc:docMk/>
          <pc:sldMk cId="2384806897" sldId="3565"/>
        </pc:sldMkLst>
      </pc:sldChg>
      <pc:sldChg chg="add del">
        <pc:chgData name="Piera Jimenez, Jordi" userId="33f5d9da-1bb7-44c4-b58d-2f9bb5dfed4a" providerId="ADAL" clId="{4170ABEC-2C81-5341-8044-9D89FA12F6AC}" dt="2024-07-10T08:11:08.466" v="250" actId="2696"/>
        <pc:sldMkLst>
          <pc:docMk/>
          <pc:sldMk cId="3461785361" sldId="3566"/>
        </pc:sldMkLst>
      </pc:sldChg>
      <pc:sldChg chg="addSp delSp modSp add mod">
        <pc:chgData name="Piera Jimenez, Jordi" userId="33f5d9da-1bb7-44c4-b58d-2f9bb5dfed4a" providerId="ADAL" clId="{4170ABEC-2C81-5341-8044-9D89FA12F6AC}" dt="2024-07-13T16:34:30.396" v="3692" actId="20577"/>
        <pc:sldMkLst>
          <pc:docMk/>
          <pc:sldMk cId="2167249452" sldId="3567"/>
        </pc:sldMkLst>
        <pc:spChg chg="add mod">
          <ac:chgData name="Piera Jimenez, Jordi" userId="33f5d9da-1bb7-44c4-b58d-2f9bb5dfed4a" providerId="ADAL" clId="{4170ABEC-2C81-5341-8044-9D89FA12F6AC}" dt="2024-07-10T07:59:34.062" v="205"/>
          <ac:spMkLst>
            <pc:docMk/>
            <pc:sldMk cId="2167249452" sldId="3567"/>
            <ac:spMk id="2" creationId="{5AA03A5A-F0BF-91BA-EFBB-2AF313186590}"/>
          </ac:spMkLst>
        </pc:spChg>
        <pc:spChg chg="del">
          <ac:chgData name="Piera Jimenez, Jordi" userId="33f5d9da-1bb7-44c4-b58d-2f9bb5dfed4a" providerId="ADAL" clId="{4170ABEC-2C81-5341-8044-9D89FA12F6AC}" dt="2024-07-10T07:59:22.103" v="204" actId="478"/>
          <ac:spMkLst>
            <pc:docMk/>
            <pc:sldMk cId="2167249452" sldId="3567"/>
            <ac:spMk id="3" creationId="{2D22AFFC-C8B0-2B58-3B09-62D67008BDA5}"/>
          </ac:spMkLst>
        </pc:spChg>
        <pc:spChg chg="add mod">
          <ac:chgData name="Piera Jimenez, Jordi" userId="33f5d9da-1bb7-44c4-b58d-2f9bb5dfed4a" providerId="ADAL" clId="{4170ABEC-2C81-5341-8044-9D89FA12F6AC}" dt="2024-07-13T16:33:06.697" v="3607" actId="1038"/>
          <ac:spMkLst>
            <pc:docMk/>
            <pc:sldMk cId="2167249452" sldId="3567"/>
            <ac:spMk id="3" creationId="{668598AE-06E9-D116-5665-AF90842A4EEC}"/>
          </ac:spMkLst>
        </pc:spChg>
        <pc:spChg chg="add mod">
          <ac:chgData name="Piera Jimenez, Jordi" userId="33f5d9da-1bb7-44c4-b58d-2f9bb5dfed4a" providerId="ADAL" clId="{4170ABEC-2C81-5341-8044-9D89FA12F6AC}" dt="2024-07-10T07:59:34.062" v="205"/>
          <ac:spMkLst>
            <pc:docMk/>
            <pc:sldMk cId="2167249452" sldId="3567"/>
            <ac:spMk id="4" creationId="{C60D6CAD-EC0B-CA7A-2CCD-039D52545B2A}"/>
          </ac:spMkLst>
        </pc:spChg>
        <pc:spChg chg="add mod">
          <ac:chgData name="Piera Jimenez, Jordi" userId="33f5d9da-1bb7-44c4-b58d-2f9bb5dfed4a" providerId="ADAL" clId="{4170ABEC-2C81-5341-8044-9D89FA12F6AC}" dt="2024-07-10T07:59:34.062" v="205"/>
          <ac:spMkLst>
            <pc:docMk/>
            <pc:sldMk cId="2167249452" sldId="3567"/>
            <ac:spMk id="5" creationId="{624EA035-41ED-0A8E-7C2F-149DE2B83AFD}"/>
          </ac:spMkLst>
        </pc:spChg>
        <pc:spChg chg="add mod">
          <ac:chgData name="Piera Jimenez, Jordi" userId="33f5d9da-1bb7-44c4-b58d-2f9bb5dfed4a" providerId="ADAL" clId="{4170ABEC-2C81-5341-8044-9D89FA12F6AC}" dt="2024-07-10T07:59:34.062" v="205"/>
          <ac:spMkLst>
            <pc:docMk/>
            <pc:sldMk cId="2167249452" sldId="3567"/>
            <ac:spMk id="6" creationId="{12052CE8-8BCD-EA57-1B13-F6A4E329038A}"/>
          </ac:spMkLst>
        </pc:spChg>
        <pc:spChg chg="add mod">
          <ac:chgData name="Piera Jimenez, Jordi" userId="33f5d9da-1bb7-44c4-b58d-2f9bb5dfed4a" providerId="ADAL" clId="{4170ABEC-2C81-5341-8044-9D89FA12F6AC}" dt="2024-07-10T07:59:34.062" v="205"/>
          <ac:spMkLst>
            <pc:docMk/>
            <pc:sldMk cId="2167249452" sldId="3567"/>
            <ac:spMk id="7" creationId="{60869751-1899-E6EA-6BA2-FF916FD528D5}"/>
          </ac:spMkLst>
        </pc:spChg>
        <pc:spChg chg="add mod">
          <ac:chgData name="Piera Jimenez, Jordi" userId="33f5d9da-1bb7-44c4-b58d-2f9bb5dfed4a" providerId="ADAL" clId="{4170ABEC-2C81-5341-8044-9D89FA12F6AC}" dt="2024-07-10T07:59:34.062" v="205"/>
          <ac:spMkLst>
            <pc:docMk/>
            <pc:sldMk cId="2167249452" sldId="3567"/>
            <ac:spMk id="8" creationId="{F20E944C-1F71-D168-78B5-6008E7EB294B}"/>
          </ac:spMkLst>
        </pc:spChg>
        <pc:spChg chg="add mod">
          <ac:chgData name="Piera Jimenez, Jordi" userId="33f5d9da-1bb7-44c4-b58d-2f9bb5dfed4a" providerId="ADAL" clId="{4170ABEC-2C81-5341-8044-9D89FA12F6AC}" dt="2024-07-13T16:34:28.444" v="3691" actId="20577"/>
          <ac:spMkLst>
            <pc:docMk/>
            <pc:sldMk cId="2167249452" sldId="3567"/>
            <ac:spMk id="10" creationId="{81EA7DBE-F229-BDA5-71E9-D9B1540F7510}"/>
          </ac:spMkLst>
        </pc:spChg>
        <pc:spChg chg="add mod">
          <ac:chgData name="Piera Jimenez, Jordi" userId="33f5d9da-1bb7-44c4-b58d-2f9bb5dfed4a" providerId="ADAL" clId="{4170ABEC-2C81-5341-8044-9D89FA12F6AC}" dt="2024-07-10T07:59:34.062" v="205"/>
          <ac:spMkLst>
            <pc:docMk/>
            <pc:sldMk cId="2167249452" sldId="3567"/>
            <ac:spMk id="11" creationId="{DA6F436C-0367-ED27-92DA-FA5929EE15D2}"/>
          </ac:spMkLst>
        </pc:spChg>
        <pc:spChg chg="add mod">
          <ac:chgData name="Piera Jimenez, Jordi" userId="33f5d9da-1bb7-44c4-b58d-2f9bb5dfed4a" providerId="ADAL" clId="{4170ABEC-2C81-5341-8044-9D89FA12F6AC}" dt="2024-07-10T07:59:34.062" v="205"/>
          <ac:spMkLst>
            <pc:docMk/>
            <pc:sldMk cId="2167249452" sldId="3567"/>
            <ac:spMk id="12" creationId="{E932439F-9F54-EAB2-C220-E9715B1E5A14}"/>
          </ac:spMkLst>
        </pc:spChg>
        <pc:spChg chg="add mod">
          <ac:chgData name="Piera Jimenez, Jordi" userId="33f5d9da-1bb7-44c4-b58d-2f9bb5dfed4a" providerId="ADAL" clId="{4170ABEC-2C81-5341-8044-9D89FA12F6AC}" dt="2024-07-10T07:59:34.062" v="205"/>
          <ac:spMkLst>
            <pc:docMk/>
            <pc:sldMk cId="2167249452" sldId="3567"/>
            <ac:spMk id="13" creationId="{F18BA6CA-CED7-B184-A77B-59676502947A}"/>
          </ac:spMkLst>
        </pc:spChg>
        <pc:spChg chg="add mod">
          <ac:chgData name="Piera Jimenez, Jordi" userId="33f5d9da-1bb7-44c4-b58d-2f9bb5dfed4a" providerId="ADAL" clId="{4170ABEC-2C81-5341-8044-9D89FA12F6AC}" dt="2024-07-13T16:34:30.396" v="3692" actId="20577"/>
          <ac:spMkLst>
            <pc:docMk/>
            <pc:sldMk cId="2167249452" sldId="3567"/>
            <ac:spMk id="14" creationId="{8FA69F31-2487-95FF-029E-27CAAB460DCC}"/>
          </ac:spMkLst>
        </pc:spChg>
        <pc:spChg chg="add mod">
          <ac:chgData name="Piera Jimenez, Jordi" userId="33f5d9da-1bb7-44c4-b58d-2f9bb5dfed4a" providerId="ADAL" clId="{4170ABEC-2C81-5341-8044-9D89FA12F6AC}" dt="2024-07-10T07:59:34.062" v="205"/>
          <ac:spMkLst>
            <pc:docMk/>
            <pc:sldMk cId="2167249452" sldId="3567"/>
            <ac:spMk id="15" creationId="{7A275F19-6A19-557B-33FA-6E412681CFCA}"/>
          </ac:spMkLst>
        </pc:spChg>
        <pc:spChg chg="add mod">
          <ac:chgData name="Piera Jimenez, Jordi" userId="33f5d9da-1bb7-44c4-b58d-2f9bb5dfed4a" providerId="ADAL" clId="{4170ABEC-2C81-5341-8044-9D89FA12F6AC}" dt="2024-07-10T07:59:47.312" v="207" actId="207"/>
          <ac:spMkLst>
            <pc:docMk/>
            <pc:sldMk cId="2167249452" sldId="3567"/>
            <ac:spMk id="16" creationId="{C50686A3-A59D-020B-F213-06C6DDF6A258}"/>
          </ac:spMkLst>
        </pc:spChg>
        <pc:spChg chg="add mod">
          <ac:chgData name="Piera Jimenez, Jordi" userId="33f5d9da-1bb7-44c4-b58d-2f9bb5dfed4a" providerId="ADAL" clId="{4170ABEC-2C81-5341-8044-9D89FA12F6AC}" dt="2024-07-13T16:33:06.697" v="3607" actId="1038"/>
          <ac:spMkLst>
            <pc:docMk/>
            <pc:sldMk cId="2167249452" sldId="3567"/>
            <ac:spMk id="19" creationId="{66BD307A-27C2-C07D-6323-A7D41E2AD7E7}"/>
          </ac:spMkLst>
        </pc:spChg>
        <pc:spChg chg="add mod">
          <ac:chgData name="Piera Jimenez, Jordi" userId="33f5d9da-1bb7-44c4-b58d-2f9bb5dfed4a" providerId="ADAL" clId="{4170ABEC-2C81-5341-8044-9D89FA12F6AC}" dt="2024-07-13T16:33:06.697" v="3607" actId="1038"/>
          <ac:spMkLst>
            <pc:docMk/>
            <pc:sldMk cId="2167249452" sldId="3567"/>
            <ac:spMk id="20" creationId="{65A984E7-5194-1BC2-6B6A-C27077FB03C9}"/>
          </ac:spMkLst>
        </pc:spChg>
        <pc:spChg chg="add mod">
          <ac:chgData name="Piera Jimenez, Jordi" userId="33f5d9da-1bb7-44c4-b58d-2f9bb5dfed4a" providerId="ADAL" clId="{4170ABEC-2C81-5341-8044-9D89FA12F6AC}" dt="2024-07-13T16:33:40.623" v="3611" actId="20577"/>
          <ac:spMkLst>
            <pc:docMk/>
            <pc:sldMk cId="2167249452" sldId="3567"/>
            <ac:spMk id="21" creationId="{A6820200-BA20-09EF-F2E6-0317ADA49A0C}"/>
          </ac:spMkLst>
        </pc:spChg>
        <pc:spChg chg="add mod">
          <ac:chgData name="Piera Jimenez, Jordi" userId="33f5d9da-1bb7-44c4-b58d-2f9bb5dfed4a" providerId="ADAL" clId="{4170ABEC-2C81-5341-8044-9D89FA12F6AC}" dt="2024-07-10T07:59:34.062" v="205"/>
          <ac:spMkLst>
            <pc:docMk/>
            <pc:sldMk cId="2167249452" sldId="3567"/>
            <ac:spMk id="22" creationId="{5A49292F-6A9F-9148-A00C-516838FBA089}"/>
          </ac:spMkLst>
        </pc:spChg>
        <pc:spChg chg="add mod">
          <ac:chgData name="Piera Jimenez, Jordi" userId="33f5d9da-1bb7-44c4-b58d-2f9bb5dfed4a" providerId="ADAL" clId="{4170ABEC-2C81-5341-8044-9D89FA12F6AC}" dt="2024-07-10T07:59:34.062" v="205"/>
          <ac:spMkLst>
            <pc:docMk/>
            <pc:sldMk cId="2167249452" sldId="3567"/>
            <ac:spMk id="23" creationId="{C187F70A-1872-1D41-C215-F3638F170214}"/>
          </ac:spMkLst>
        </pc:spChg>
        <pc:spChg chg="add mod">
          <ac:chgData name="Piera Jimenez, Jordi" userId="33f5d9da-1bb7-44c4-b58d-2f9bb5dfed4a" providerId="ADAL" clId="{4170ABEC-2C81-5341-8044-9D89FA12F6AC}" dt="2024-07-10T07:59:34.062" v="205"/>
          <ac:spMkLst>
            <pc:docMk/>
            <pc:sldMk cId="2167249452" sldId="3567"/>
            <ac:spMk id="24" creationId="{3C72B69E-550C-D135-CDA7-0E3EB8BAA279}"/>
          </ac:spMkLst>
        </pc:spChg>
        <pc:spChg chg="add mod">
          <ac:chgData name="Piera Jimenez, Jordi" userId="33f5d9da-1bb7-44c4-b58d-2f9bb5dfed4a" providerId="ADAL" clId="{4170ABEC-2C81-5341-8044-9D89FA12F6AC}" dt="2024-07-10T07:59:34.062" v="205"/>
          <ac:spMkLst>
            <pc:docMk/>
            <pc:sldMk cId="2167249452" sldId="3567"/>
            <ac:spMk id="25" creationId="{D4B0D275-722D-D45E-6C64-BFFF8D9BF96C}"/>
          </ac:spMkLst>
        </pc:spChg>
        <pc:spChg chg="add mod">
          <ac:chgData name="Piera Jimenez, Jordi" userId="33f5d9da-1bb7-44c4-b58d-2f9bb5dfed4a" providerId="ADAL" clId="{4170ABEC-2C81-5341-8044-9D89FA12F6AC}" dt="2024-07-10T07:59:34.062" v="205"/>
          <ac:spMkLst>
            <pc:docMk/>
            <pc:sldMk cId="2167249452" sldId="3567"/>
            <ac:spMk id="26" creationId="{6BEA1FC5-428D-A4CB-2167-664A12BAF058}"/>
          </ac:spMkLst>
        </pc:spChg>
        <pc:spChg chg="add mod">
          <ac:chgData name="Piera Jimenez, Jordi" userId="33f5d9da-1bb7-44c4-b58d-2f9bb5dfed4a" providerId="ADAL" clId="{4170ABEC-2C81-5341-8044-9D89FA12F6AC}" dt="2024-07-13T16:33:24.167" v="3609" actId="20577"/>
          <ac:spMkLst>
            <pc:docMk/>
            <pc:sldMk cId="2167249452" sldId="3567"/>
            <ac:spMk id="31" creationId="{C39819CC-B027-BFD7-20A7-ED4D7DFCAE27}"/>
          </ac:spMkLst>
        </pc:spChg>
        <pc:spChg chg="mod">
          <ac:chgData name="Piera Jimenez, Jordi" userId="33f5d9da-1bb7-44c4-b58d-2f9bb5dfed4a" providerId="ADAL" clId="{4170ABEC-2C81-5341-8044-9D89FA12F6AC}" dt="2024-07-13T16:31:47.673" v="3542" actId="20577"/>
          <ac:spMkLst>
            <pc:docMk/>
            <pc:sldMk cId="2167249452" sldId="3567"/>
            <ac:spMk id="38" creationId="{00000000-0000-0000-0000-000000000000}"/>
          </ac:spMkLst>
        </pc:spChg>
        <pc:picChg chg="add mod">
          <ac:chgData name="Piera Jimenez, Jordi" userId="33f5d9da-1bb7-44c4-b58d-2f9bb5dfed4a" providerId="ADAL" clId="{4170ABEC-2C81-5341-8044-9D89FA12F6AC}" dt="2024-07-10T07:59:34.062" v="205"/>
          <ac:picMkLst>
            <pc:docMk/>
            <pc:sldMk cId="2167249452" sldId="3567"/>
            <ac:picMk id="9" creationId="{ADC09C9D-F1FE-7469-B7FA-185C894968F7}"/>
          </ac:picMkLst>
        </pc:picChg>
        <pc:picChg chg="add mod">
          <ac:chgData name="Piera Jimenez, Jordi" userId="33f5d9da-1bb7-44c4-b58d-2f9bb5dfed4a" providerId="ADAL" clId="{4170ABEC-2C81-5341-8044-9D89FA12F6AC}" dt="2024-07-10T07:59:34.062" v="205"/>
          <ac:picMkLst>
            <pc:docMk/>
            <pc:sldMk cId="2167249452" sldId="3567"/>
            <ac:picMk id="17" creationId="{FBF76AFE-534C-9EA5-7DFD-9F1FE392C1F5}"/>
          </ac:picMkLst>
        </pc:picChg>
        <pc:picChg chg="add mod">
          <ac:chgData name="Piera Jimenez, Jordi" userId="33f5d9da-1bb7-44c4-b58d-2f9bb5dfed4a" providerId="ADAL" clId="{4170ABEC-2C81-5341-8044-9D89FA12F6AC}" dt="2024-07-10T07:59:34.062" v="205"/>
          <ac:picMkLst>
            <pc:docMk/>
            <pc:sldMk cId="2167249452" sldId="3567"/>
            <ac:picMk id="18" creationId="{3A0D2BB6-2F1B-89F9-9F18-7969F08C3961}"/>
          </ac:picMkLst>
        </pc:picChg>
        <pc:picChg chg="add mod">
          <ac:chgData name="Piera Jimenez, Jordi" userId="33f5d9da-1bb7-44c4-b58d-2f9bb5dfed4a" providerId="ADAL" clId="{4170ABEC-2C81-5341-8044-9D89FA12F6AC}" dt="2024-07-10T07:59:34.062" v="205"/>
          <ac:picMkLst>
            <pc:docMk/>
            <pc:sldMk cId="2167249452" sldId="3567"/>
            <ac:picMk id="27" creationId="{65069AF2-A33A-80DC-4A25-1008F8D22B53}"/>
          </ac:picMkLst>
        </pc:picChg>
        <pc:picChg chg="add mod">
          <ac:chgData name="Piera Jimenez, Jordi" userId="33f5d9da-1bb7-44c4-b58d-2f9bb5dfed4a" providerId="ADAL" clId="{4170ABEC-2C81-5341-8044-9D89FA12F6AC}" dt="2024-07-10T07:59:34.062" v="205"/>
          <ac:picMkLst>
            <pc:docMk/>
            <pc:sldMk cId="2167249452" sldId="3567"/>
            <ac:picMk id="28" creationId="{41373CFE-213E-AA72-A7C3-72D34D694372}"/>
          </ac:picMkLst>
        </pc:picChg>
        <pc:picChg chg="add mod">
          <ac:chgData name="Piera Jimenez, Jordi" userId="33f5d9da-1bb7-44c4-b58d-2f9bb5dfed4a" providerId="ADAL" clId="{4170ABEC-2C81-5341-8044-9D89FA12F6AC}" dt="2024-07-10T07:59:34.062" v="205"/>
          <ac:picMkLst>
            <pc:docMk/>
            <pc:sldMk cId="2167249452" sldId="3567"/>
            <ac:picMk id="29" creationId="{80FAB1F3-F74B-0649-0690-94067D81A185}"/>
          </ac:picMkLst>
        </pc:picChg>
        <pc:picChg chg="add mod">
          <ac:chgData name="Piera Jimenez, Jordi" userId="33f5d9da-1bb7-44c4-b58d-2f9bb5dfed4a" providerId="ADAL" clId="{4170ABEC-2C81-5341-8044-9D89FA12F6AC}" dt="2024-07-10T07:59:34.062" v="205"/>
          <ac:picMkLst>
            <pc:docMk/>
            <pc:sldMk cId="2167249452" sldId="3567"/>
            <ac:picMk id="30" creationId="{A5347569-53B8-B4A9-2B05-9F701149525A}"/>
          </ac:picMkLst>
        </pc:picChg>
        <pc:picChg chg="del">
          <ac:chgData name="Piera Jimenez, Jordi" userId="33f5d9da-1bb7-44c4-b58d-2f9bb5dfed4a" providerId="ADAL" clId="{4170ABEC-2C81-5341-8044-9D89FA12F6AC}" dt="2024-07-10T08:54:16.751" v="281" actId="478"/>
          <ac:picMkLst>
            <pc:docMk/>
            <pc:sldMk cId="2167249452" sldId="3567"/>
            <ac:picMk id="31" creationId="{00000000-0000-0000-0000-000000000000}"/>
          </ac:picMkLst>
        </pc:picChg>
        <pc:picChg chg="del">
          <ac:chgData name="Piera Jimenez, Jordi" userId="33f5d9da-1bb7-44c4-b58d-2f9bb5dfed4a" providerId="ADAL" clId="{4170ABEC-2C81-5341-8044-9D89FA12F6AC}" dt="2024-07-10T07:59:18.152" v="203" actId="478"/>
          <ac:picMkLst>
            <pc:docMk/>
            <pc:sldMk cId="2167249452" sldId="3567"/>
            <ac:picMk id="46" creationId="{EF954186-2F3A-268D-AF8F-D9AD37E90CA0}"/>
          </ac:picMkLst>
        </pc:picChg>
      </pc:sldChg>
      <pc:sldChg chg="addSp delSp modSp add mod">
        <pc:chgData name="Piera Jimenez, Jordi" userId="33f5d9da-1bb7-44c4-b58d-2f9bb5dfed4a" providerId="ADAL" clId="{4170ABEC-2C81-5341-8044-9D89FA12F6AC}" dt="2024-07-13T17:20:35.828" v="4325" actId="20577"/>
        <pc:sldMkLst>
          <pc:docMk/>
          <pc:sldMk cId="3974110669" sldId="3568"/>
        </pc:sldMkLst>
        <pc:spChg chg="del">
          <ac:chgData name="Piera Jimenez, Jordi" userId="33f5d9da-1bb7-44c4-b58d-2f9bb5dfed4a" providerId="ADAL" clId="{4170ABEC-2C81-5341-8044-9D89FA12F6AC}" dt="2024-07-10T08:00:53.977" v="247" actId="478"/>
          <ac:spMkLst>
            <pc:docMk/>
            <pc:sldMk cId="3974110669" sldId="3568"/>
            <ac:spMk id="2" creationId="{5AA03A5A-F0BF-91BA-EFBB-2AF313186590}"/>
          </ac:spMkLst>
        </pc:spChg>
        <pc:spChg chg="del">
          <ac:chgData name="Piera Jimenez, Jordi" userId="33f5d9da-1bb7-44c4-b58d-2f9bb5dfed4a" providerId="ADAL" clId="{4170ABEC-2C81-5341-8044-9D89FA12F6AC}" dt="2024-07-10T08:00:53.977" v="247" actId="478"/>
          <ac:spMkLst>
            <pc:docMk/>
            <pc:sldMk cId="3974110669" sldId="3568"/>
            <ac:spMk id="4" creationId="{C60D6CAD-EC0B-CA7A-2CCD-039D52545B2A}"/>
          </ac:spMkLst>
        </pc:spChg>
        <pc:spChg chg="del">
          <ac:chgData name="Piera Jimenez, Jordi" userId="33f5d9da-1bb7-44c4-b58d-2f9bb5dfed4a" providerId="ADAL" clId="{4170ABEC-2C81-5341-8044-9D89FA12F6AC}" dt="2024-07-10T08:00:53.977" v="247" actId="478"/>
          <ac:spMkLst>
            <pc:docMk/>
            <pc:sldMk cId="3974110669" sldId="3568"/>
            <ac:spMk id="5" creationId="{624EA035-41ED-0A8E-7C2F-149DE2B83AFD}"/>
          </ac:spMkLst>
        </pc:spChg>
        <pc:spChg chg="del">
          <ac:chgData name="Piera Jimenez, Jordi" userId="33f5d9da-1bb7-44c4-b58d-2f9bb5dfed4a" providerId="ADAL" clId="{4170ABEC-2C81-5341-8044-9D89FA12F6AC}" dt="2024-07-10T08:00:53.977" v="247" actId="478"/>
          <ac:spMkLst>
            <pc:docMk/>
            <pc:sldMk cId="3974110669" sldId="3568"/>
            <ac:spMk id="6" creationId="{12052CE8-8BCD-EA57-1B13-F6A4E329038A}"/>
          </ac:spMkLst>
        </pc:spChg>
        <pc:spChg chg="del">
          <ac:chgData name="Piera Jimenez, Jordi" userId="33f5d9da-1bb7-44c4-b58d-2f9bb5dfed4a" providerId="ADAL" clId="{4170ABEC-2C81-5341-8044-9D89FA12F6AC}" dt="2024-07-10T08:00:53.977" v="247" actId="478"/>
          <ac:spMkLst>
            <pc:docMk/>
            <pc:sldMk cId="3974110669" sldId="3568"/>
            <ac:spMk id="7" creationId="{60869751-1899-E6EA-6BA2-FF916FD528D5}"/>
          </ac:spMkLst>
        </pc:spChg>
        <pc:spChg chg="del">
          <ac:chgData name="Piera Jimenez, Jordi" userId="33f5d9da-1bb7-44c4-b58d-2f9bb5dfed4a" providerId="ADAL" clId="{4170ABEC-2C81-5341-8044-9D89FA12F6AC}" dt="2024-07-10T08:00:53.977" v="247" actId="478"/>
          <ac:spMkLst>
            <pc:docMk/>
            <pc:sldMk cId="3974110669" sldId="3568"/>
            <ac:spMk id="8" creationId="{F20E944C-1F71-D168-78B5-6008E7EB294B}"/>
          </ac:spMkLst>
        </pc:spChg>
        <pc:spChg chg="del">
          <ac:chgData name="Piera Jimenez, Jordi" userId="33f5d9da-1bb7-44c4-b58d-2f9bb5dfed4a" providerId="ADAL" clId="{4170ABEC-2C81-5341-8044-9D89FA12F6AC}" dt="2024-07-10T08:00:53.977" v="247" actId="478"/>
          <ac:spMkLst>
            <pc:docMk/>
            <pc:sldMk cId="3974110669" sldId="3568"/>
            <ac:spMk id="10" creationId="{81EA7DBE-F229-BDA5-71E9-D9B1540F7510}"/>
          </ac:spMkLst>
        </pc:spChg>
        <pc:spChg chg="del">
          <ac:chgData name="Piera Jimenez, Jordi" userId="33f5d9da-1bb7-44c4-b58d-2f9bb5dfed4a" providerId="ADAL" clId="{4170ABEC-2C81-5341-8044-9D89FA12F6AC}" dt="2024-07-10T08:00:53.977" v="247" actId="478"/>
          <ac:spMkLst>
            <pc:docMk/>
            <pc:sldMk cId="3974110669" sldId="3568"/>
            <ac:spMk id="11" creationId="{DA6F436C-0367-ED27-92DA-FA5929EE15D2}"/>
          </ac:spMkLst>
        </pc:spChg>
        <pc:spChg chg="del">
          <ac:chgData name="Piera Jimenez, Jordi" userId="33f5d9da-1bb7-44c4-b58d-2f9bb5dfed4a" providerId="ADAL" clId="{4170ABEC-2C81-5341-8044-9D89FA12F6AC}" dt="2024-07-10T08:00:53.977" v="247" actId="478"/>
          <ac:spMkLst>
            <pc:docMk/>
            <pc:sldMk cId="3974110669" sldId="3568"/>
            <ac:spMk id="12" creationId="{E932439F-9F54-EAB2-C220-E9715B1E5A14}"/>
          </ac:spMkLst>
        </pc:spChg>
        <pc:spChg chg="del">
          <ac:chgData name="Piera Jimenez, Jordi" userId="33f5d9da-1bb7-44c4-b58d-2f9bb5dfed4a" providerId="ADAL" clId="{4170ABEC-2C81-5341-8044-9D89FA12F6AC}" dt="2024-07-10T08:00:53.977" v="247" actId="478"/>
          <ac:spMkLst>
            <pc:docMk/>
            <pc:sldMk cId="3974110669" sldId="3568"/>
            <ac:spMk id="13" creationId="{F18BA6CA-CED7-B184-A77B-59676502947A}"/>
          </ac:spMkLst>
        </pc:spChg>
        <pc:spChg chg="del">
          <ac:chgData name="Piera Jimenez, Jordi" userId="33f5d9da-1bb7-44c4-b58d-2f9bb5dfed4a" providerId="ADAL" clId="{4170ABEC-2C81-5341-8044-9D89FA12F6AC}" dt="2024-07-10T08:00:53.977" v="247" actId="478"/>
          <ac:spMkLst>
            <pc:docMk/>
            <pc:sldMk cId="3974110669" sldId="3568"/>
            <ac:spMk id="14" creationId="{8FA69F31-2487-95FF-029E-27CAAB460DCC}"/>
          </ac:spMkLst>
        </pc:spChg>
        <pc:spChg chg="del">
          <ac:chgData name="Piera Jimenez, Jordi" userId="33f5d9da-1bb7-44c4-b58d-2f9bb5dfed4a" providerId="ADAL" clId="{4170ABEC-2C81-5341-8044-9D89FA12F6AC}" dt="2024-07-10T08:00:53.977" v="247" actId="478"/>
          <ac:spMkLst>
            <pc:docMk/>
            <pc:sldMk cId="3974110669" sldId="3568"/>
            <ac:spMk id="15" creationId="{7A275F19-6A19-557B-33FA-6E412681CFCA}"/>
          </ac:spMkLst>
        </pc:spChg>
        <pc:spChg chg="del">
          <ac:chgData name="Piera Jimenez, Jordi" userId="33f5d9da-1bb7-44c4-b58d-2f9bb5dfed4a" providerId="ADAL" clId="{4170ABEC-2C81-5341-8044-9D89FA12F6AC}" dt="2024-07-10T08:00:53.977" v="247" actId="478"/>
          <ac:spMkLst>
            <pc:docMk/>
            <pc:sldMk cId="3974110669" sldId="3568"/>
            <ac:spMk id="16" creationId="{C50686A3-A59D-020B-F213-06C6DDF6A258}"/>
          </ac:spMkLst>
        </pc:spChg>
        <pc:spChg chg="del">
          <ac:chgData name="Piera Jimenez, Jordi" userId="33f5d9da-1bb7-44c4-b58d-2f9bb5dfed4a" providerId="ADAL" clId="{4170ABEC-2C81-5341-8044-9D89FA12F6AC}" dt="2024-07-10T08:00:53.977" v="247" actId="478"/>
          <ac:spMkLst>
            <pc:docMk/>
            <pc:sldMk cId="3974110669" sldId="3568"/>
            <ac:spMk id="19" creationId="{66BD307A-27C2-C07D-6323-A7D41E2AD7E7}"/>
          </ac:spMkLst>
        </pc:spChg>
        <pc:spChg chg="del">
          <ac:chgData name="Piera Jimenez, Jordi" userId="33f5d9da-1bb7-44c4-b58d-2f9bb5dfed4a" providerId="ADAL" clId="{4170ABEC-2C81-5341-8044-9D89FA12F6AC}" dt="2024-07-10T08:00:53.977" v="247" actId="478"/>
          <ac:spMkLst>
            <pc:docMk/>
            <pc:sldMk cId="3974110669" sldId="3568"/>
            <ac:spMk id="20" creationId="{65A984E7-5194-1BC2-6B6A-C27077FB03C9}"/>
          </ac:spMkLst>
        </pc:spChg>
        <pc:spChg chg="del">
          <ac:chgData name="Piera Jimenez, Jordi" userId="33f5d9da-1bb7-44c4-b58d-2f9bb5dfed4a" providerId="ADAL" clId="{4170ABEC-2C81-5341-8044-9D89FA12F6AC}" dt="2024-07-10T08:00:53.977" v="247" actId="478"/>
          <ac:spMkLst>
            <pc:docMk/>
            <pc:sldMk cId="3974110669" sldId="3568"/>
            <ac:spMk id="21" creationId="{A6820200-BA20-09EF-F2E6-0317ADA49A0C}"/>
          </ac:spMkLst>
        </pc:spChg>
        <pc:spChg chg="del">
          <ac:chgData name="Piera Jimenez, Jordi" userId="33f5d9da-1bb7-44c4-b58d-2f9bb5dfed4a" providerId="ADAL" clId="{4170ABEC-2C81-5341-8044-9D89FA12F6AC}" dt="2024-07-10T08:00:53.977" v="247" actId="478"/>
          <ac:spMkLst>
            <pc:docMk/>
            <pc:sldMk cId="3974110669" sldId="3568"/>
            <ac:spMk id="22" creationId="{5A49292F-6A9F-9148-A00C-516838FBA089}"/>
          </ac:spMkLst>
        </pc:spChg>
        <pc:spChg chg="del">
          <ac:chgData name="Piera Jimenez, Jordi" userId="33f5d9da-1bb7-44c4-b58d-2f9bb5dfed4a" providerId="ADAL" clId="{4170ABEC-2C81-5341-8044-9D89FA12F6AC}" dt="2024-07-10T08:00:53.977" v="247" actId="478"/>
          <ac:spMkLst>
            <pc:docMk/>
            <pc:sldMk cId="3974110669" sldId="3568"/>
            <ac:spMk id="23" creationId="{C187F70A-1872-1D41-C215-F3638F170214}"/>
          </ac:spMkLst>
        </pc:spChg>
        <pc:spChg chg="del">
          <ac:chgData name="Piera Jimenez, Jordi" userId="33f5d9da-1bb7-44c4-b58d-2f9bb5dfed4a" providerId="ADAL" clId="{4170ABEC-2C81-5341-8044-9D89FA12F6AC}" dt="2024-07-10T08:00:53.977" v="247" actId="478"/>
          <ac:spMkLst>
            <pc:docMk/>
            <pc:sldMk cId="3974110669" sldId="3568"/>
            <ac:spMk id="24" creationId="{3C72B69E-550C-D135-CDA7-0E3EB8BAA279}"/>
          </ac:spMkLst>
        </pc:spChg>
        <pc:spChg chg="del">
          <ac:chgData name="Piera Jimenez, Jordi" userId="33f5d9da-1bb7-44c4-b58d-2f9bb5dfed4a" providerId="ADAL" clId="{4170ABEC-2C81-5341-8044-9D89FA12F6AC}" dt="2024-07-10T08:00:53.977" v="247" actId="478"/>
          <ac:spMkLst>
            <pc:docMk/>
            <pc:sldMk cId="3974110669" sldId="3568"/>
            <ac:spMk id="25" creationId="{D4B0D275-722D-D45E-6C64-BFFF8D9BF96C}"/>
          </ac:spMkLst>
        </pc:spChg>
        <pc:spChg chg="del">
          <ac:chgData name="Piera Jimenez, Jordi" userId="33f5d9da-1bb7-44c4-b58d-2f9bb5dfed4a" providerId="ADAL" clId="{4170ABEC-2C81-5341-8044-9D89FA12F6AC}" dt="2024-07-10T08:00:53.977" v="247" actId="478"/>
          <ac:spMkLst>
            <pc:docMk/>
            <pc:sldMk cId="3974110669" sldId="3568"/>
            <ac:spMk id="26" creationId="{6BEA1FC5-428D-A4CB-2167-664A12BAF058}"/>
          </ac:spMkLst>
        </pc:spChg>
        <pc:spChg chg="add mod">
          <ac:chgData name="Piera Jimenez, Jordi" userId="33f5d9da-1bb7-44c4-b58d-2f9bb5dfed4a" providerId="ADAL" clId="{4170ABEC-2C81-5341-8044-9D89FA12F6AC}" dt="2024-07-10T08:01:15.591" v="249" actId="207"/>
          <ac:spMkLst>
            <pc:docMk/>
            <pc:sldMk cId="3974110669" sldId="3568"/>
            <ac:spMk id="32" creationId="{0BCE2463-C0F9-8CB8-2A0B-784E9AFF3880}"/>
          </ac:spMkLst>
        </pc:spChg>
        <pc:spChg chg="add mod">
          <ac:chgData name="Piera Jimenez, Jordi" userId="33f5d9da-1bb7-44c4-b58d-2f9bb5dfed4a" providerId="ADAL" clId="{4170ABEC-2C81-5341-8044-9D89FA12F6AC}" dt="2024-07-13T17:18:50.310" v="4303" actId="20577"/>
          <ac:spMkLst>
            <pc:docMk/>
            <pc:sldMk cId="3974110669" sldId="3568"/>
            <ac:spMk id="33" creationId="{B33EA335-F8B4-5E6A-B024-AD1215525018}"/>
          </ac:spMkLst>
        </pc:spChg>
        <pc:spChg chg="add mod">
          <ac:chgData name="Piera Jimenez, Jordi" userId="33f5d9da-1bb7-44c4-b58d-2f9bb5dfed4a" providerId="ADAL" clId="{4170ABEC-2C81-5341-8044-9D89FA12F6AC}" dt="2024-07-13T16:35:09.283" v="3696" actId="20577"/>
          <ac:spMkLst>
            <pc:docMk/>
            <pc:sldMk cId="3974110669" sldId="3568"/>
            <ac:spMk id="34" creationId="{C739E3F6-8981-31FF-39CE-E70C111B1C94}"/>
          </ac:spMkLst>
        </pc:spChg>
        <pc:spChg chg="add mod">
          <ac:chgData name="Piera Jimenez, Jordi" userId="33f5d9da-1bb7-44c4-b58d-2f9bb5dfed4a" providerId="ADAL" clId="{4170ABEC-2C81-5341-8044-9D89FA12F6AC}" dt="2024-07-10T08:01:15.591" v="249" actId="207"/>
          <ac:spMkLst>
            <pc:docMk/>
            <pc:sldMk cId="3974110669" sldId="3568"/>
            <ac:spMk id="35" creationId="{2419F471-2943-5D02-F347-F0D710EA6640}"/>
          </ac:spMkLst>
        </pc:spChg>
        <pc:spChg chg="add mod">
          <ac:chgData name="Piera Jimenez, Jordi" userId="33f5d9da-1bb7-44c4-b58d-2f9bb5dfed4a" providerId="ADAL" clId="{4170ABEC-2C81-5341-8044-9D89FA12F6AC}" dt="2024-07-10T08:01:15.591" v="249" actId="207"/>
          <ac:spMkLst>
            <pc:docMk/>
            <pc:sldMk cId="3974110669" sldId="3568"/>
            <ac:spMk id="36" creationId="{A1A86E15-8C51-F5F2-EF3B-EE19AF43A818}"/>
          </ac:spMkLst>
        </pc:spChg>
        <pc:spChg chg="add mod">
          <ac:chgData name="Piera Jimenez, Jordi" userId="33f5d9da-1bb7-44c4-b58d-2f9bb5dfed4a" providerId="ADAL" clId="{4170ABEC-2C81-5341-8044-9D89FA12F6AC}" dt="2024-07-10T08:01:15.591" v="249" actId="207"/>
          <ac:spMkLst>
            <pc:docMk/>
            <pc:sldMk cId="3974110669" sldId="3568"/>
            <ac:spMk id="37" creationId="{E15BDB52-82F6-24B2-D110-059744ABD38B}"/>
          </ac:spMkLst>
        </pc:spChg>
        <pc:spChg chg="mod">
          <ac:chgData name="Piera Jimenez, Jordi" userId="33f5d9da-1bb7-44c4-b58d-2f9bb5dfed4a" providerId="ADAL" clId="{4170ABEC-2C81-5341-8044-9D89FA12F6AC}" dt="2024-07-10T08:00:48.718" v="246" actId="20577"/>
          <ac:spMkLst>
            <pc:docMk/>
            <pc:sldMk cId="3974110669" sldId="3568"/>
            <ac:spMk id="38" creationId="{00000000-0000-0000-0000-000000000000}"/>
          </ac:spMkLst>
        </pc:spChg>
        <pc:spChg chg="add mod">
          <ac:chgData name="Piera Jimenez, Jordi" userId="33f5d9da-1bb7-44c4-b58d-2f9bb5dfed4a" providerId="ADAL" clId="{4170ABEC-2C81-5341-8044-9D89FA12F6AC}" dt="2024-07-10T08:01:15.591" v="249" actId="207"/>
          <ac:spMkLst>
            <pc:docMk/>
            <pc:sldMk cId="3974110669" sldId="3568"/>
            <ac:spMk id="39" creationId="{79820C2F-7107-90D7-4ACD-2EB27653B90D}"/>
          </ac:spMkLst>
        </pc:spChg>
        <pc:spChg chg="add mod">
          <ac:chgData name="Piera Jimenez, Jordi" userId="33f5d9da-1bb7-44c4-b58d-2f9bb5dfed4a" providerId="ADAL" clId="{4170ABEC-2C81-5341-8044-9D89FA12F6AC}" dt="2024-07-13T17:20:35.828" v="4325" actId="20577"/>
          <ac:spMkLst>
            <pc:docMk/>
            <pc:sldMk cId="3974110669" sldId="3568"/>
            <ac:spMk id="40" creationId="{6BDAE953-3D63-A147-0630-7BC1907D8E9B}"/>
          </ac:spMkLst>
        </pc:spChg>
        <pc:spChg chg="add mod">
          <ac:chgData name="Piera Jimenez, Jordi" userId="33f5d9da-1bb7-44c4-b58d-2f9bb5dfed4a" providerId="ADAL" clId="{4170ABEC-2C81-5341-8044-9D89FA12F6AC}" dt="2024-07-10T08:01:15.591" v="249" actId="207"/>
          <ac:spMkLst>
            <pc:docMk/>
            <pc:sldMk cId="3974110669" sldId="3568"/>
            <ac:spMk id="41" creationId="{54E44DAA-3D33-4D4A-0258-60AE905BDC6A}"/>
          </ac:spMkLst>
        </pc:spChg>
        <pc:spChg chg="add mod">
          <ac:chgData name="Piera Jimenez, Jordi" userId="33f5d9da-1bb7-44c4-b58d-2f9bb5dfed4a" providerId="ADAL" clId="{4170ABEC-2C81-5341-8044-9D89FA12F6AC}" dt="2024-07-10T08:01:15.591" v="249" actId="207"/>
          <ac:spMkLst>
            <pc:docMk/>
            <pc:sldMk cId="3974110669" sldId="3568"/>
            <ac:spMk id="42" creationId="{0B59D628-D952-8D88-669B-54D5D01FA601}"/>
          </ac:spMkLst>
        </pc:spChg>
        <pc:spChg chg="add mod">
          <ac:chgData name="Piera Jimenez, Jordi" userId="33f5d9da-1bb7-44c4-b58d-2f9bb5dfed4a" providerId="ADAL" clId="{4170ABEC-2C81-5341-8044-9D89FA12F6AC}" dt="2024-07-10T08:01:15.591" v="249" actId="207"/>
          <ac:spMkLst>
            <pc:docMk/>
            <pc:sldMk cId="3974110669" sldId="3568"/>
            <ac:spMk id="43" creationId="{4F126418-60F2-8BFA-1B7F-B8ADB755BF06}"/>
          </ac:spMkLst>
        </pc:spChg>
        <pc:spChg chg="add mod">
          <ac:chgData name="Piera Jimenez, Jordi" userId="33f5d9da-1bb7-44c4-b58d-2f9bb5dfed4a" providerId="ADAL" clId="{4170ABEC-2C81-5341-8044-9D89FA12F6AC}" dt="2024-07-10T08:01:15.591" v="249" actId="207"/>
          <ac:spMkLst>
            <pc:docMk/>
            <pc:sldMk cId="3974110669" sldId="3568"/>
            <ac:spMk id="44" creationId="{79C9D02A-FF3E-8595-C405-2D773A2399AE}"/>
          </ac:spMkLst>
        </pc:spChg>
        <pc:spChg chg="add mod">
          <ac:chgData name="Piera Jimenez, Jordi" userId="33f5d9da-1bb7-44c4-b58d-2f9bb5dfed4a" providerId="ADAL" clId="{4170ABEC-2C81-5341-8044-9D89FA12F6AC}" dt="2024-07-13T16:35:20.165" v="3706" actId="20577"/>
          <ac:spMkLst>
            <pc:docMk/>
            <pc:sldMk cId="3974110669" sldId="3568"/>
            <ac:spMk id="45" creationId="{C7AF8929-1A73-E808-19D0-C7466C16F584}"/>
          </ac:spMkLst>
        </pc:spChg>
        <pc:graphicFrameChg chg="add mod">
          <ac:chgData name="Piera Jimenez, Jordi" userId="33f5d9da-1bb7-44c4-b58d-2f9bb5dfed4a" providerId="ADAL" clId="{4170ABEC-2C81-5341-8044-9D89FA12F6AC}" dt="2024-07-10T08:01:15.591" v="249" actId="207"/>
          <ac:graphicFrameMkLst>
            <pc:docMk/>
            <pc:sldMk cId="3974110669" sldId="3568"/>
            <ac:graphicFrameMk id="3" creationId="{3CF11198-E518-6CEF-1D07-2872FCC54539}"/>
          </ac:graphicFrameMkLst>
        </pc:graphicFrameChg>
        <pc:picChg chg="del">
          <ac:chgData name="Piera Jimenez, Jordi" userId="33f5d9da-1bb7-44c4-b58d-2f9bb5dfed4a" providerId="ADAL" clId="{4170ABEC-2C81-5341-8044-9D89FA12F6AC}" dt="2024-07-10T08:00:53.977" v="247" actId="478"/>
          <ac:picMkLst>
            <pc:docMk/>
            <pc:sldMk cId="3974110669" sldId="3568"/>
            <ac:picMk id="9" creationId="{ADC09C9D-F1FE-7469-B7FA-185C894968F7}"/>
          </ac:picMkLst>
        </pc:picChg>
        <pc:picChg chg="del">
          <ac:chgData name="Piera Jimenez, Jordi" userId="33f5d9da-1bb7-44c4-b58d-2f9bb5dfed4a" providerId="ADAL" clId="{4170ABEC-2C81-5341-8044-9D89FA12F6AC}" dt="2024-07-10T08:00:53.977" v="247" actId="478"/>
          <ac:picMkLst>
            <pc:docMk/>
            <pc:sldMk cId="3974110669" sldId="3568"/>
            <ac:picMk id="17" creationId="{FBF76AFE-534C-9EA5-7DFD-9F1FE392C1F5}"/>
          </ac:picMkLst>
        </pc:picChg>
        <pc:picChg chg="del">
          <ac:chgData name="Piera Jimenez, Jordi" userId="33f5d9da-1bb7-44c4-b58d-2f9bb5dfed4a" providerId="ADAL" clId="{4170ABEC-2C81-5341-8044-9D89FA12F6AC}" dt="2024-07-10T08:00:53.977" v="247" actId="478"/>
          <ac:picMkLst>
            <pc:docMk/>
            <pc:sldMk cId="3974110669" sldId="3568"/>
            <ac:picMk id="18" creationId="{3A0D2BB6-2F1B-89F9-9F18-7969F08C3961}"/>
          </ac:picMkLst>
        </pc:picChg>
        <pc:picChg chg="del">
          <ac:chgData name="Piera Jimenez, Jordi" userId="33f5d9da-1bb7-44c4-b58d-2f9bb5dfed4a" providerId="ADAL" clId="{4170ABEC-2C81-5341-8044-9D89FA12F6AC}" dt="2024-07-10T08:00:53.977" v="247" actId="478"/>
          <ac:picMkLst>
            <pc:docMk/>
            <pc:sldMk cId="3974110669" sldId="3568"/>
            <ac:picMk id="27" creationId="{65069AF2-A33A-80DC-4A25-1008F8D22B53}"/>
          </ac:picMkLst>
        </pc:picChg>
        <pc:picChg chg="del">
          <ac:chgData name="Piera Jimenez, Jordi" userId="33f5d9da-1bb7-44c4-b58d-2f9bb5dfed4a" providerId="ADAL" clId="{4170ABEC-2C81-5341-8044-9D89FA12F6AC}" dt="2024-07-10T08:00:53.977" v="247" actId="478"/>
          <ac:picMkLst>
            <pc:docMk/>
            <pc:sldMk cId="3974110669" sldId="3568"/>
            <ac:picMk id="28" creationId="{41373CFE-213E-AA72-A7C3-72D34D694372}"/>
          </ac:picMkLst>
        </pc:picChg>
        <pc:picChg chg="del">
          <ac:chgData name="Piera Jimenez, Jordi" userId="33f5d9da-1bb7-44c4-b58d-2f9bb5dfed4a" providerId="ADAL" clId="{4170ABEC-2C81-5341-8044-9D89FA12F6AC}" dt="2024-07-10T08:00:53.977" v="247" actId="478"/>
          <ac:picMkLst>
            <pc:docMk/>
            <pc:sldMk cId="3974110669" sldId="3568"/>
            <ac:picMk id="29" creationId="{80FAB1F3-F74B-0649-0690-94067D81A185}"/>
          </ac:picMkLst>
        </pc:picChg>
        <pc:picChg chg="del">
          <ac:chgData name="Piera Jimenez, Jordi" userId="33f5d9da-1bb7-44c4-b58d-2f9bb5dfed4a" providerId="ADAL" clId="{4170ABEC-2C81-5341-8044-9D89FA12F6AC}" dt="2024-07-10T08:00:53.977" v="247" actId="478"/>
          <ac:picMkLst>
            <pc:docMk/>
            <pc:sldMk cId="3974110669" sldId="3568"/>
            <ac:picMk id="30" creationId="{A5347569-53B8-B4A9-2B05-9F701149525A}"/>
          </ac:picMkLst>
        </pc:picChg>
        <pc:picChg chg="del">
          <ac:chgData name="Piera Jimenez, Jordi" userId="33f5d9da-1bb7-44c4-b58d-2f9bb5dfed4a" providerId="ADAL" clId="{4170ABEC-2C81-5341-8044-9D89FA12F6AC}" dt="2024-07-10T08:54:42.064" v="286" actId="478"/>
          <ac:picMkLst>
            <pc:docMk/>
            <pc:sldMk cId="3974110669" sldId="3568"/>
            <ac:picMk id="31" creationId="{00000000-0000-0000-0000-000000000000}"/>
          </ac:picMkLst>
        </pc:picChg>
      </pc:sldChg>
      <pc:sldChg chg="delSp modSp add mod">
        <pc:chgData name="Piera Jimenez, Jordi" userId="33f5d9da-1bb7-44c4-b58d-2f9bb5dfed4a" providerId="ADAL" clId="{4170ABEC-2C81-5341-8044-9D89FA12F6AC}" dt="2024-07-10T08:54:52.873" v="287" actId="113"/>
        <pc:sldMkLst>
          <pc:docMk/>
          <pc:sldMk cId="4108480119" sldId="3569"/>
        </pc:sldMkLst>
        <pc:spChg chg="mod">
          <ac:chgData name="Piera Jimenez, Jordi" userId="33f5d9da-1bb7-44c4-b58d-2f9bb5dfed4a" providerId="ADAL" clId="{4170ABEC-2C81-5341-8044-9D89FA12F6AC}" dt="2024-07-10T08:54:52.873" v="287" actId="113"/>
          <ac:spMkLst>
            <pc:docMk/>
            <pc:sldMk cId="4108480119" sldId="3569"/>
            <ac:spMk id="8" creationId="{00000000-0000-0000-0000-000000000000}"/>
          </ac:spMkLst>
        </pc:spChg>
        <pc:picChg chg="del">
          <ac:chgData name="Piera Jimenez, Jordi" userId="33f5d9da-1bb7-44c4-b58d-2f9bb5dfed4a" providerId="ADAL" clId="{4170ABEC-2C81-5341-8044-9D89FA12F6AC}" dt="2024-07-10T08:54:27.163" v="284" actId="478"/>
          <ac:picMkLst>
            <pc:docMk/>
            <pc:sldMk cId="4108480119" sldId="3569"/>
            <ac:picMk id="3" creationId="{00000000-0000-0000-0000-000000000000}"/>
          </ac:picMkLst>
        </pc:picChg>
      </pc:sldChg>
      <pc:sldChg chg="addSp delSp modSp add mod">
        <pc:chgData name="Piera Jimenez, Jordi" userId="33f5d9da-1bb7-44c4-b58d-2f9bb5dfed4a" providerId="ADAL" clId="{4170ABEC-2C81-5341-8044-9D89FA12F6AC}" dt="2024-07-10T10:37:13.564" v="741" actId="1076"/>
        <pc:sldMkLst>
          <pc:docMk/>
          <pc:sldMk cId="529264606" sldId="3570"/>
        </pc:sldMkLst>
        <pc:spChg chg="mod">
          <ac:chgData name="Piera Jimenez, Jordi" userId="33f5d9da-1bb7-44c4-b58d-2f9bb5dfed4a" providerId="ADAL" clId="{4170ABEC-2C81-5341-8044-9D89FA12F6AC}" dt="2024-07-10T10:09:41.926" v="342" actId="1076"/>
          <ac:spMkLst>
            <pc:docMk/>
            <pc:sldMk cId="529264606" sldId="3570"/>
            <ac:spMk id="3" creationId="{2D22AFFC-C8B0-2B58-3B09-62D67008BDA5}"/>
          </ac:spMkLst>
        </pc:spChg>
        <pc:spChg chg="mod">
          <ac:chgData name="Piera Jimenez, Jordi" userId="33f5d9da-1bb7-44c4-b58d-2f9bb5dfed4a" providerId="ADAL" clId="{4170ABEC-2C81-5341-8044-9D89FA12F6AC}" dt="2024-07-10T08:53:16.460" v="275" actId="113"/>
          <ac:spMkLst>
            <pc:docMk/>
            <pc:sldMk cId="529264606" sldId="3570"/>
            <ac:spMk id="38" creationId="{00000000-0000-0000-0000-000000000000}"/>
          </ac:spMkLst>
        </pc:spChg>
        <pc:picChg chg="add mod">
          <ac:chgData name="Piera Jimenez, Jordi" userId="33f5d9da-1bb7-44c4-b58d-2f9bb5dfed4a" providerId="ADAL" clId="{4170ABEC-2C81-5341-8044-9D89FA12F6AC}" dt="2024-07-10T10:37:13.564" v="741" actId="1076"/>
          <ac:picMkLst>
            <pc:docMk/>
            <pc:sldMk cId="529264606" sldId="3570"/>
            <ac:picMk id="4" creationId="{FE7DC0AD-06C6-6417-BFA1-E7231E6D546A}"/>
          </ac:picMkLst>
        </pc:picChg>
        <pc:picChg chg="del mod">
          <ac:chgData name="Piera Jimenez, Jordi" userId="33f5d9da-1bb7-44c4-b58d-2f9bb5dfed4a" providerId="ADAL" clId="{4170ABEC-2C81-5341-8044-9D89FA12F6AC}" dt="2024-07-10T08:54:23.893" v="283" actId="478"/>
          <ac:picMkLst>
            <pc:docMk/>
            <pc:sldMk cId="529264606" sldId="3570"/>
            <ac:picMk id="31" creationId="{00000000-0000-0000-0000-000000000000}"/>
          </ac:picMkLst>
        </pc:picChg>
        <pc:picChg chg="del mod">
          <ac:chgData name="Piera Jimenez, Jordi" userId="33f5d9da-1bb7-44c4-b58d-2f9bb5dfed4a" providerId="ADAL" clId="{4170ABEC-2C81-5341-8044-9D89FA12F6AC}" dt="2024-07-10T10:36:13.075" v="735" actId="478"/>
          <ac:picMkLst>
            <pc:docMk/>
            <pc:sldMk cId="529264606" sldId="3570"/>
            <ac:picMk id="46" creationId="{EF954186-2F3A-268D-AF8F-D9AD37E90CA0}"/>
          </ac:picMkLst>
        </pc:picChg>
      </pc:sldChg>
      <pc:sldChg chg="modSp add mod">
        <pc:chgData name="Piera Jimenez, Jordi" userId="33f5d9da-1bb7-44c4-b58d-2f9bb5dfed4a" providerId="ADAL" clId="{4170ABEC-2C81-5341-8044-9D89FA12F6AC}" dt="2024-07-13T17:28:18.879" v="4432" actId="20577"/>
        <pc:sldMkLst>
          <pc:docMk/>
          <pc:sldMk cId="3842308242" sldId="3571"/>
        </pc:sldMkLst>
        <pc:spChg chg="mod">
          <ac:chgData name="Piera Jimenez, Jordi" userId="33f5d9da-1bb7-44c4-b58d-2f9bb5dfed4a" providerId="ADAL" clId="{4170ABEC-2C81-5341-8044-9D89FA12F6AC}" dt="2024-07-13T17:28:18.879" v="4432" actId="20577"/>
          <ac:spMkLst>
            <pc:docMk/>
            <pc:sldMk cId="3842308242" sldId="3571"/>
            <ac:spMk id="7" creationId="{00000000-0000-0000-0000-000000000000}"/>
          </ac:spMkLst>
        </pc:spChg>
      </pc:sldChg>
      <pc:sldChg chg="modSp add mod">
        <pc:chgData name="Piera Jimenez, Jordi" userId="33f5d9da-1bb7-44c4-b58d-2f9bb5dfed4a" providerId="ADAL" clId="{4170ABEC-2C81-5341-8044-9D89FA12F6AC}" dt="2024-07-10T08:53:31.399" v="278" actId="14100"/>
        <pc:sldMkLst>
          <pc:docMk/>
          <pc:sldMk cId="356706211" sldId="3572"/>
        </pc:sldMkLst>
        <pc:spChg chg="mod">
          <ac:chgData name="Piera Jimenez, Jordi" userId="33f5d9da-1bb7-44c4-b58d-2f9bb5dfed4a" providerId="ADAL" clId="{4170ABEC-2C81-5341-8044-9D89FA12F6AC}" dt="2024-07-10T08:53:27.988" v="277" actId="113"/>
          <ac:spMkLst>
            <pc:docMk/>
            <pc:sldMk cId="356706211" sldId="3572"/>
            <ac:spMk id="7" creationId="{00000000-0000-0000-0000-000000000000}"/>
          </ac:spMkLst>
        </pc:spChg>
        <pc:picChg chg="mod">
          <ac:chgData name="Piera Jimenez, Jordi" userId="33f5d9da-1bb7-44c4-b58d-2f9bb5dfed4a" providerId="ADAL" clId="{4170ABEC-2C81-5341-8044-9D89FA12F6AC}" dt="2024-07-10T08:53:31.399" v="278" actId="14100"/>
          <ac:picMkLst>
            <pc:docMk/>
            <pc:sldMk cId="356706211" sldId="3572"/>
            <ac:picMk id="3" creationId="{84C7CCA5-3CA0-384F-AA69-286EC2F05373}"/>
          </ac:picMkLst>
        </pc:picChg>
      </pc:sldChg>
      <pc:sldChg chg="delSp modSp add mod">
        <pc:chgData name="Piera Jimenez, Jordi" userId="33f5d9da-1bb7-44c4-b58d-2f9bb5dfed4a" providerId="ADAL" clId="{4170ABEC-2C81-5341-8044-9D89FA12F6AC}" dt="2024-07-10T08:54:57.156" v="288" actId="113"/>
        <pc:sldMkLst>
          <pc:docMk/>
          <pc:sldMk cId="3001488933" sldId="3573"/>
        </pc:sldMkLst>
        <pc:spChg chg="mod">
          <ac:chgData name="Piera Jimenez, Jordi" userId="33f5d9da-1bb7-44c4-b58d-2f9bb5dfed4a" providerId="ADAL" clId="{4170ABEC-2C81-5341-8044-9D89FA12F6AC}" dt="2024-07-10T08:54:57.156" v="288" actId="113"/>
          <ac:spMkLst>
            <pc:docMk/>
            <pc:sldMk cId="3001488933" sldId="3573"/>
            <ac:spMk id="8" creationId="{00000000-0000-0000-0000-000000000000}"/>
          </ac:spMkLst>
        </pc:spChg>
        <pc:picChg chg="del">
          <ac:chgData name="Piera Jimenez, Jordi" userId="33f5d9da-1bb7-44c4-b58d-2f9bb5dfed4a" providerId="ADAL" clId="{4170ABEC-2C81-5341-8044-9D89FA12F6AC}" dt="2024-07-10T08:54:34.299" v="285" actId="478"/>
          <ac:picMkLst>
            <pc:docMk/>
            <pc:sldMk cId="3001488933" sldId="3573"/>
            <ac:picMk id="3" creationId="{00000000-0000-0000-0000-000000000000}"/>
          </ac:picMkLst>
        </pc:picChg>
      </pc:sldChg>
      <pc:sldChg chg="add del">
        <pc:chgData name="Piera Jimenez, Jordi" userId="33f5d9da-1bb7-44c4-b58d-2f9bb5dfed4a" providerId="ADAL" clId="{4170ABEC-2C81-5341-8044-9D89FA12F6AC}" dt="2024-07-10T14:38:42.366" v="2317" actId="2696"/>
        <pc:sldMkLst>
          <pc:docMk/>
          <pc:sldMk cId="1393831092" sldId="3574"/>
        </pc:sldMkLst>
      </pc:sldChg>
      <pc:sldChg chg="addSp delSp modSp add mod">
        <pc:chgData name="Piera Jimenez, Jordi" userId="33f5d9da-1bb7-44c4-b58d-2f9bb5dfed4a" providerId="ADAL" clId="{4170ABEC-2C81-5341-8044-9D89FA12F6AC}" dt="2024-07-13T18:21:30.892" v="5068" actId="20577"/>
        <pc:sldMkLst>
          <pc:docMk/>
          <pc:sldMk cId="758381034" sldId="3575"/>
        </pc:sldMkLst>
        <pc:spChg chg="mod">
          <ac:chgData name="Piera Jimenez, Jordi" userId="33f5d9da-1bb7-44c4-b58d-2f9bb5dfed4a" providerId="ADAL" clId="{4170ABEC-2C81-5341-8044-9D89FA12F6AC}" dt="2024-07-13T18:21:30.892" v="5068" actId="20577"/>
          <ac:spMkLst>
            <pc:docMk/>
            <pc:sldMk cId="758381034" sldId="3575"/>
            <ac:spMk id="7" creationId="{00000000-0000-0000-0000-000000000000}"/>
          </ac:spMkLst>
        </pc:spChg>
        <pc:spChg chg="del">
          <ac:chgData name="Piera Jimenez, Jordi" userId="33f5d9da-1bb7-44c4-b58d-2f9bb5dfed4a" providerId="ADAL" clId="{4170ABEC-2C81-5341-8044-9D89FA12F6AC}" dt="2024-07-10T10:23:27.415" v="459" actId="478"/>
          <ac:spMkLst>
            <pc:docMk/>
            <pc:sldMk cId="758381034" sldId="3575"/>
            <ac:spMk id="11" creationId="{53E6F58F-01D5-7C56-BF1F-D49DE5AB6B10}"/>
          </ac:spMkLst>
        </pc:spChg>
        <pc:spChg chg="add mod">
          <ac:chgData name="Piera Jimenez, Jordi" userId="33f5d9da-1bb7-44c4-b58d-2f9bb5dfed4a" providerId="ADAL" clId="{4170ABEC-2C81-5341-8044-9D89FA12F6AC}" dt="2024-07-10T10:30:35.838" v="647" actId="113"/>
          <ac:spMkLst>
            <pc:docMk/>
            <pc:sldMk cId="758381034" sldId="3575"/>
            <ac:spMk id="12" creationId="{D3C9F83F-6A9A-7EA7-9808-1A3CA67197F2}"/>
          </ac:spMkLst>
        </pc:spChg>
        <pc:spChg chg="add mod">
          <ac:chgData name="Piera Jimenez, Jordi" userId="33f5d9da-1bb7-44c4-b58d-2f9bb5dfed4a" providerId="ADAL" clId="{4170ABEC-2C81-5341-8044-9D89FA12F6AC}" dt="2024-07-10T10:31:37.681" v="722" actId="113"/>
          <ac:spMkLst>
            <pc:docMk/>
            <pc:sldMk cId="758381034" sldId="3575"/>
            <ac:spMk id="13" creationId="{5724D9AF-190E-4D3A-76AE-31056017CBFC}"/>
          </ac:spMkLst>
        </pc:spChg>
        <pc:picChg chg="add mod">
          <ac:chgData name="Piera Jimenez, Jordi" userId="33f5d9da-1bb7-44c4-b58d-2f9bb5dfed4a" providerId="ADAL" clId="{4170ABEC-2C81-5341-8044-9D89FA12F6AC}" dt="2024-07-10T10:24:58.806" v="522" actId="1076"/>
          <ac:picMkLst>
            <pc:docMk/>
            <pc:sldMk cId="758381034" sldId="3575"/>
            <ac:picMk id="2" creationId="{7A9F6A6D-A669-1344-3FBA-966BB52DFC46}"/>
          </ac:picMkLst>
        </pc:picChg>
        <pc:picChg chg="add mod">
          <ac:chgData name="Piera Jimenez, Jordi" userId="33f5d9da-1bb7-44c4-b58d-2f9bb5dfed4a" providerId="ADAL" clId="{4170ABEC-2C81-5341-8044-9D89FA12F6AC}" dt="2024-07-10T10:24:48.104" v="521" actId="1035"/>
          <ac:picMkLst>
            <pc:docMk/>
            <pc:sldMk cId="758381034" sldId="3575"/>
            <ac:picMk id="4" creationId="{BA257987-DB36-B82B-4B12-320E29337015}"/>
          </ac:picMkLst>
        </pc:picChg>
        <pc:picChg chg="del">
          <ac:chgData name="Piera Jimenez, Jordi" userId="33f5d9da-1bb7-44c4-b58d-2f9bb5dfed4a" providerId="ADAL" clId="{4170ABEC-2C81-5341-8044-9D89FA12F6AC}" dt="2024-07-10T10:23:27.415" v="459" actId="478"/>
          <ac:picMkLst>
            <pc:docMk/>
            <pc:sldMk cId="758381034" sldId="3575"/>
            <ac:picMk id="5" creationId="{02F505F3-E617-6F1F-E777-D26EBEAD6150}"/>
          </ac:picMkLst>
        </pc:picChg>
        <pc:picChg chg="del">
          <ac:chgData name="Piera Jimenez, Jordi" userId="33f5d9da-1bb7-44c4-b58d-2f9bb5dfed4a" providerId="ADAL" clId="{4170ABEC-2C81-5341-8044-9D89FA12F6AC}" dt="2024-07-10T10:23:27.415" v="459" actId="478"/>
          <ac:picMkLst>
            <pc:docMk/>
            <pc:sldMk cId="758381034" sldId="3575"/>
            <ac:picMk id="6" creationId="{E28DAC37-F5B2-D506-7997-5F812668BC6E}"/>
          </ac:picMkLst>
        </pc:picChg>
        <pc:picChg chg="del">
          <ac:chgData name="Piera Jimenez, Jordi" userId="33f5d9da-1bb7-44c4-b58d-2f9bb5dfed4a" providerId="ADAL" clId="{4170ABEC-2C81-5341-8044-9D89FA12F6AC}" dt="2024-07-10T10:23:27.415" v="459" actId="478"/>
          <ac:picMkLst>
            <pc:docMk/>
            <pc:sldMk cId="758381034" sldId="3575"/>
            <ac:picMk id="8" creationId="{2B8E2747-DE99-0E1C-6ECA-33D03CFCD8C7}"/>
          </ac:picMkLst>
        </pc:picChg>
        <pc:picChg chg="del">
          <ac:chgData name="Piera Jimenez, Jordi" userId="33f5d9da-1bb7-44c4-b58d-2f9bb5dfed4a" providerId="ADAL" clId="{4170ABEC-2C81-5341-8044-9D89FA12F6AC}" dt="2024-07-10T10:23:27.415" v="459" actId="478"/>
          <ac:picMkLst>
            <pc:docMk/>
            <pc:sldMk cId="758381034" sldId="3575"/>
            <ac:picMk id="9" creationId="{C5E96835-F183-EFB0-2655-F2A1600BC3F3}"/>
          </ac:picMkLst>
        </pc:picChg>
        <pc:picChg chg="del">
          <ac:chgData name="Piera Jimenez, Jordi" userId="33f5d9da-1bb7-44c4-b58d-2f9bb5dfed4a" providerId="ADAL" clId="{4170ABEC-2C81-5341-8044-9D89FA12F6AC}" dt="2024-07-10T10:23:27.415" v="459" actId="478"/>
          <ac:picMkLst>
            <pc:docMk/>
            <pc:sldMk cId="758381034" sldId="3575"/>
            <ac:picMk id="10" creationId="{63499051-D31A-F274-3F79-2E1F011BE30B}"/>
          </ac:picMkLst>
        </pc:picChg>
      </pc:sldChg>
      <pc:sldChg chg="addSp delSp modSp add mod">
        <pc:chgData name="Piera Jimenez, Jordi" userId="33f5d9da-1bb7-44c4-b58d-2f9bb5dfed4a" providerId="ADAL" clId="{4170ABEC-2C81-5341-8044-9D89FA12F6AC}" dt="2024-07-10T14:38:03.500" v="2315" actId="1076"/>
        <pc:sldMkLst>
          <pc:docMk/>
          <pc:sldMk cId="1300426136" sldId="3576"/>
        </pc:sldMkLst>
        <pc:spChg chg="add mod">
          <ac:chgData name="Piera Jimenez, Jordi" userId="33f5d9da-1bb7-44c4-b58d-2f9bb5dfed4a" providerId="ADAL" clId="{4170ABEC-2C81-5341-8044-9D89FA12F6AC}" dt="2024-07-10T14:37:55.020" v="2313" actId="1076"/>
          <ac:spMkLst>
            <pc:docMk/>
            <pc:sldMk cId="1300426136" sldId="3576"/>
            <ac:spMk id="2" creationId="{D1175C82-A918-87DB-F6FD-7F7D6F411407}"/>
          </ac:spMkLst>
        </pc:spChg>
        <pc:spChg chg="add mod">
          <ac:chgData name="Piera Jimenez, Jordi" userId="33f5d9da-1bb7-44c4-b58d-2f9bb5dfed4a" providerId="ADAL" clId="{4170ABEC-2C81-5341-8044-9D89FA12F6AC}" dt="2024-07-10T14:37:43.932" v="2312" actId="1076"/>
          <ac:spMkLst>
            <pc:docMk/>
            <pc:sldMk cId="1300426136" sldId="3576"/>
            <ac:spMk id="5" creationId="{B12A3F26-8643-C7AC-BE67-7882256E8CCF}"/>
          </ac:spMkLst>
        </pc:spChg>
        <pc:spChg chg="mod">
          <ac:chgData name="Piera Jimenez, Jordi" userId="33f5d9da-1bb7-44c4-b58d-2f9bb5dfed4a" providerId="ADAL" clId="{4170ABEC-2C81-5341-8044-9D89FA12F6AC}" dt="2024-07-10T14:37:32.775" v="2310" actId="2711"/>
          <ac:spMkLst>
            <pc:docMk/>
            <pc:sldMk cId="1300426136" sldId="3576"/>
            <ac:spMk id="7" creationId="{00000000-0000-0000-0000-000000000000}"/>
          </ac:spMkLst>
        </pc:spChg>
        <pc:picChg chg="del">
          <ac:chgData name="Piera Jimenez, Jordi" userId="33f5d9da-1bb7-44c4-b58d-2f9bb5dfed4a" providerId="ADAL" clId="{4170ABEC-2C81-5341-8044-9D89FA12F6AC}" dt="2024-07-10T14:36:51.110" v="2288" actId="478"/>
          <ac:picMkLst>
            <pc:docMk/>
            <pc:sldMk cId="1300426136" sldId="3576"/>
            <ac:picMk id="3" creationId="{024C4349-F244-E642-97F3-646045CB49DB}"/>
          </ac:picMkLst>
        </pc:picChg>
        <pc:picChg chg="del">
          <ac:chgData name="Piera Jimenez, Jordi" userId="33f5d9da-1bb7-44c4-b58d-2f9bb5dfed4a" providerId="ADAL" clId="{4170ABEC-2C81-5341-8044-9D89FA12F6AC}" dt="2024-07-10T14:36:53.250" v="2289" actId="478"/>
          <ac:picMkLst>
            <pc:docMk/>
            <pc:sldMk cId="1300426136" sldId="3576"/>
            <ac:picMk id="4" creationId="{0A7328E4-F68B-B4DE-4238-367FDE997759}"/>
          </ac:picMkLst>
        </pc:picChg>
        <pc:picChg chg="add mod">
          <ac:chgData name="Piera Jimenez, Jordi" userId="33f5d9da-1bb7-44c4-b58d-2f9bb5dfed4a" providerId="ADAL" clId="{4170ABEC-2C81-5341-8044-9D89FA12F6AC}" dt="2024-07-10T14:38:01.323" v="2314" actId="1076"/>
          <ac:picMkLst>
            <pc:docMk/>
            <pc:sldMk cId="1300426136" sldId="3576"/>
            <ac:picMk id="8" creationId="{8AC60A80-E622-7557-C154-F9397002C23B}"/>
          </ac:picMkLst>
        </pc:picChg>
        <pc:picChg chg="add mod">
          <ac:chgData name="Piera Jimenez, Jordi" userId="33f5d9da-1bb7-44c4-b58d-2f9bb5dfed4a" providerId="ADAL" clId="{4170ABEC-2C81-5341-8044-9D89FA12F6AC}" dt="2024-07-10T14:38:03.500" v="2315" actId="1076"/>
          <ac:picMkLst>
            <pc:docMk/>
            <pc:sldMk cId="1300426136" sldId="3576"/>
            <ac:picMk id="9" creationId="{C458A62C-8037-BCF4-8451-81E500366AD3}"/>
          </ac:picMkLst>
        </pc:picChg>
        <pc:cxnChg chg="del">
          <ac:chgData name="Piera Jimenez, Jordi" userId="33f5d9da-1bb7-44c4-b58d-2f9bb5dfed4a" providerId="ADAL" clId="{4170ABEC-2C81-5341-8044-9D89FA12F6AC}" dt="2024-07-10T14:36:53.250" v="2289" actId="478"/>
          <ac:cxnSpMkLst>
            <pc:docMk/>
            <pc:sldMk cId="1300426136" sldId="3576"/>
            <ac:cxnSpMk id="6" creationId="{E498D83D-E0E7-D86B-C16E-BFCD01ACB743}"/>
          </ac:cxnSpMkLst>
        </pc:cxnChg>
      </pc:sldChg>
      <pc:sldChg chg="addSp delSp modSp add del mod">
        <pc:chgData name="Piera Jimenez, Jordi" userId="33f5d9da-1bb7-44c4-b58d-2f9bb5dfed4a" providerId="ADAL" clId="{4170ABEC-2C81-5341-8044-9D89FA12F6AC}" dt="2024-07-10T14:11:15.912" v="2002" actId="2696"/>
        <pc:sldMkLst>
          <pc:docMk/>
          <pc:sldMk cId="1811604916" sldId="3576"/>
        </pc:sldMkLst>
        <pc:spChg chg="add del mod">
          <ac:chgData name="Piera Jimenez, Jordi" userId="33f5d9da-1bb7-44c4-b58d-2f9bb5dfed4a" providerId="ADAL" clId="{4170ABEC-2C81-5341-8044-9D89FA12F6AC}" dt="2024-07-10T10:57:39.044" v="793" actId="478"/>
          <ac:spMkLst>
            <pc:docMk/>
            <pc:sldMk cId="1811604916" sldId="3576"/>
            <ac:spMk id="3" creationId="{6518BCC2-3FF7-1650-79F8-5DFCB665771E}"/>
          </ac:spMkLst>
        </pc:spChg>
        <pc:spChg chg="add del mod">
          <ac:chgData name="Piera Jimenez, Jordi" userId="33f5d9da-1bb7-44c4-b58d-2f9bb5dfed4a" providerId="ADAL" clId="{4170ABEC-2C81-5341-8044-9D89FA12F6AC}" dt="2024-07-10T10:57:41.845" v="795" actId="478"/>
          <ac:spMkLst>
            <pc:docMk/>
            <pc:sldMk cId="1811604916" sldId="3576"/>
            <ac:spMk id="5" creationId="{4200AECA-2ED0-FE3D-671E-314F22D14CD1}"/>
          </ac:spMkLst>
        </pc:spChg>
        <pc:spChg chg="add mod">
          <ac:chgData name="Piera Jimenez, Jordi" userId="33f5d9da-1bb7-44c4-b58d-2f9bb5dfed4a" providerId="ADAL" clId="{4170ABEC-2C81-5341-8044-9D89FA12F6AC}" dt="2024-07-10T11:09:12.793" v="1009" actId="207"/>
          <ac:spMkLst>
            <pc:docMk/>
            <pc:sldMk cId="1811604916" sldId="3576"/>
            <ac:spMk id="6" creationId="{099F732D-6054-25DD-8876-C3AF7C6506F3}"/>
          </ac:spMkLst>
        </pc:spChg>
        <pc:spChg chg="mod">
          <ac:chgData name="Piera Jimenez, Jordi" userId="33f5d9da-1bb7-44c4-b58d-2f9bb5dfed4a" providerId="ADAL" clId="{4170ABEC-2C81-5341-8044-9D89FA12F6AC}" dt="2024-07-10T12:02:51.644" v="1923" actId="6549"/>
          <ac:spMkLst>
            <pc:docMk/>
            <pc:sldMk cId="1811604916" sldId="3576"/>
            <ac:spMk id="7" creationId="{00000000-0000-0000-0000-000000000000}"/>
          </ac:spMkLst>
        </pc:spChg>
        <pc:spChg chg="add mod">
          <ac:chgData name="Piera Jimenez, Jordi" userId="33f5d9da-1bb7-44c4-b58d-2f9bb5dfed4a" providerId="ADAL" clId="{4170ABEC-2C81-5341-8044-9D89FA12F6AC}" dt="2024-07-10T11:09:12.793" v="1009" actId="207"/>
          <ac:spMkLst>
            <pc:docMk/>
            <pc:sldMk cId="1811604916" sldId="3576"/>
            <ac:spMk id="8" creationId="{A6349FC2-C631-023D-334D-B4F96D89FA2C}"/>
          </ac:spMkLst>
        </pc:spChg>
        <pc:spChg chg="add mod">
          <ac:chgData name="Piera Jimenez, Jordi" userId="33f5d9da-1bb7-44c4-b58d-2f9bb5dfed4a" providerId="ADAL" clId="{4170ABEC-2C81-5341-8044-9D89FA12F6AC}" dt="2024-07-10T11:09:12.793" v="1009" actId="207"/>
          <ac:spMkLst>
            <pc:docMk/>
            <pc:sldMk cId="1811604916" sldId="3576"/>
            <ac:spMk id="9" creationId="{13386330-E4C8-7D0B-7E05-0B4706FA7C16}"/>
          </ac:spMkLst>
        </pc:spChg>
        <pc:spChg chg="add mod">
          <ac:chgData name="Piera Jimenez, Jordi" userId="33f5d9da-1bb7-44c4-b58d-2f9bb5dfed4a" providerId="ADAL" clId="{4170ABEC-2C81-5341-8044-9D89FA12F6AC}" dt="2024-07-10T11:09:12.793" v="1009" actId="207"/>
          <ac:spMkLst>
            <pc:docMk/>
            <pc:sldMk cId="1811604916" sldId="3576"/>
            <ac:spMk id="10" creationId="{28FB6176-2112-1A84-3499-85EDFBEEB54C}"/>
          </ac:spMkLst>
        </pc:spChg>
        <pc:spChg chg="add mod">
          <ac:chgData name="Piera Jimenez, Jordi" userId="33f5d9da-1bb7-44c4-b58d-2f9bb5dfed4a" providerId="ADAL" clId="{4170ABEC-2C81-5341-8044-9D89FA12F6AC}" dt="2024-07-10T11:09:12.793" v="1009" actId="207"/>
          <ac:spMkLst>
            <pc:docMk/>
            <pc:sldMk cId="1811604916" sldId="3576"/>
            <ac:spMk id="11" creationId="{D06568F9-0C93-B2FC-687C-91E22E4D4017}"/>
          </ac:spMkLst>
        </pc:spChg>
        <pc:spChg chg="add mod">
          <ac:chgData name="Piera Jimenez, Jordi" userId="33f5d9da-1bb7-44c4-b58d-2f9bb5dfed4a" providerId="ADAL" clId="{4170ABEC-2C81-5341-8044-9D89FA12F6AC}" dt="2024-07-10T11:09:12.793" v="1009" actId="207"/>
          <ac:spMkLst>
            <pc:docMk/>
            <pc:sldMk cId="1811604916" sldId="3576"/>
            <ac:spMk id="12" creationId="{525EC728-BA50-B72D-FE53-B8A628E889A7}"/>
          </ac:spMkLst>
        </pc:spChg>
        <pc:spChg chg="add mod">
          <ac:chgData name="Piera Jimenez, Jordi" userId="33f5d9da-1bb7-44c4-b58d-2f9bb5dfed4a" providerId="ADAL" clId="{4170ABEC-2C81-5341-8044-9D89FA12F6AC}" dt="2024-07-10T11:05:17.150" v="980" actId="1035"/>
          <ac:spMkLst>
            <pc:docMk/>
            <pc:sldMk cId="1811604916" sldId="3576"/>
            <ac:spMk id="13" creationId="{DF7DFCDC-64C9-3E04-956A-865E89621934}"/>
          </ac:spMkLst>
        </pc:spChg>
        <pc:spChg chg="add del mod">
          <ac:chgData name="Piera Jimenez, Jordi" userId="33f5d9da-1bb7-44c4-b58d-2f9bb5dfed4a" providerId="ADAL" clId="{4170ABEC-2C81-5341-8044-9D89FA12F6AC}" dt="2024-07-10T11:02:51.949" v="872"/>
          <ac:spMkLst>
            <pc:docMk/>
            <pc:sldMk cId="1811604916" sldId="3576"/>
            <ac:spMk id="14" creationId="{D18E2A41-7C79-525D-3350-7CF37B53D2A9}"/>
          </ac:spMkLst>
        </pc:spChg>
        <pc:spChg chg="add del mod">
          <ac:chgData name="Piera Jimenez, Jordi" userId="33f5d9da-1bb7-44c4-b58d-2f9bb5dfed4a" providerId="ADAL" clId="{4170ABEC-2C81-5341-8044-9D89FA12F6AC}" dt="2024-07-10T11:02:51.949" v="872"/>
          <ac:spMkLst>
            <pc:docMk/>
            <pc:sldMk cId="1811604916" sldId="3576"/>
            <ac:spMk id="15" creationId="{95ACB5F6-EB99-5D59-DBFF-116435C2E95B}"/>
          </ac:spMkLst>
        </pc:spChg>
        <pc:spChg chg="add del mod">
          <ac:chgData name="Piera Jimenez, Jordi" userId="33f5d9da-1bb7-44c4-b58d-2f9bb5dfed4a" providerId="ADAL" clId="{4170ABEC-2C81-5341-8044-9D89FA12F6AC}" dt="2024-07-10T11:02:51.949" v="872"/>
          <ac:spMkLst>
            <pc:docMk/>
            <pc:sldMk cId="1811604916" sldId="3576"/>
            <ac:spMk id="16" creationId="{CC3454A9-6468-3E12-84F6-358E664DBC79}"/>
          </ac:spMkLst>
        </pc:spChg>
        <pc:spChg chg="add del mod">
          <ac:chgData name="Piera Jimenez, Jordi" userId="33f5d9da-1bb7-44c4-b58d-2f9bb5dfed4a" providerId="ADAL" clId="{4170ABEC-2C81-5341-8044-9D89FA12F6AC}" dt="2024-07-10T11:02:51.949" v="872"/>
          <ac:spMkLst>
            <pc:docMk/>
            <pc:sldMk cId="1811604916" sldId="3576"/>
            <ac:spMk id="17" creationId="{BD973D1C-76B3-F29C-2467-51C7BF4A7590}"/>
          </ac:spMkLst>
        </pc:spChg>
        <pc:spChg chg="add del mod">
          <ac:chgData name="Piera Jimenez, Jordi" userId="33f5d9da-1bb7-44c4-b58d-2f9bb5dfed4a" providerId="ADAL" clId="{4170ABEC-2C81-5341-8044-9D89FA12F6AC}" dt="2024-07-10T11:02:51.949" v="872"/>
          <ac:spMkLst>
            <pc:docMk/>
            <pc:sldMk cId="1811604916" sldId="3576"/>
            <ac:spMk id="18" creationId="{7303F3AD-C9C2-2262-D332-F6A944749A9F}"/>
          </ac:spMkLst>
        </pc:spChg>
        <pc:spChg chg="add del mod">
          <ac:chgData name="Piera Jimenez, Jordi" userId="33f5d9da-1bb7-44c4-b58d-2f9bb5dfed4a" providerId="ADAL" clId="{4170ABEC-2C81-5341-8044-9D89FA12F6AC}" dt="2024-07-10T11:02:51.949" v="872"/>
          <ac:spMkLst>
            <pc:docMk/>
            <pc:sldMk cId="1811604916" sldId="3576"/>
            <ac:spMk id="19" creationId="{347EF60A-5A6C-605D-4FC9-041F1DB556A7}"/>
          </ac:spMkLst>
        </pc:spChg>
        <pc:spChg chg="add del mod">
          <ac:chgData name="Piera Jimenez, Jordi" userId="33f5d9da-1bb7-44c4-b58d-2f9bb5dfed4a" providerId="ADAL" clId="{4170ABEC-2C81-5341-8044-9D89FA12F6AC}" dt="2024-07-10T11:02:51.949" v="872"/>
          <ac:spMkLst>
            <pc:docMk/>
            <pc:sldMk cId="1811604916" sldId="3576"/>
            <ac:spMk id="20" creationId="{037EFA27-8C9A-97B3-0F83-F64A4301E814}"/>
          </ac:spMkLst>
        </pc:spChg>
        <pc:spChg chg="add del mod">
          <ac:chgData name="Piera Jimenez, Jordi" userId="33f5d9da-1bb7-44c4-b58d-2f9bb5dfed4a" providerId="ADAL" clId="{4170ABEC-2C81-5341-8044-9D89FA12F6AC}" dt="2024-07-10T11:03:53.207" v="893" actId="478"/>
          <ac:spMkLst>
            <pc:docMk/>
            <pc:sldMk cId="1811604916" sldId="3576"/>
            <ac:spMk id="21" creationId="{D9E9A930-54B6-EF6C-7C1B-43D949E4BBBD}"/>
          </ac:spMkLst>
        </pc:spChg>
        <pc:spChg chg="add mod">
          <ac:chgData name="Piera Jimenez, Jordi" userId="33f5d9da-1bb7-44c4-b58d-2f9bb5dfed4a" providerId="ADAL" clId="{4170ABEC-2C81-5341-8044-9D89FA12F6AC}" dt="2024-07-10T11:09:05.969" v="1007" actId="207"/>
          <ac:spMkLst>
            <pc:docMk/>
            <pc:sldMk cId="1811604916" sldId="3576"/>
            <ac:spMk id="22" creationId="{2F872ABE-4436-353E-978A-734E85D962AB}"/>
          </ac:spMkLst>
        </pc:spChg>
        <pc:spChg chg="add del mod">
          <ac:chgData name="Piera Jimenez, Jordi" userId="33f5d9da-1bb7-44c4-b58d-2f9bb5dfed4a" providerId="ADAL" clId="{4170ABEC-2C81-5341-8044-9D89FA12F6AC}" dt="2024-07-10T11:03:49.815" v="892" actId="478"/>
          <ac:spMkLst>
            <pc:docMk/>
            <pc:sldMk cId="1811604916" sldId="3576"/>
            <ac:spMk id="23" creationId="{7FEE9947-2559-7287-C774-8AED3D5C0F26}"/>
          </ac:spMkLst>
        </pc:spChg>
        <pc:spChg chg="del">
          <ac:chgData name="Piera Jimenez, Jordi" userId="33f5d9da-1bb7-44c4-b58d-2f9bb5dfed4a" providerId="ADAL" clId="{4170ABEC-2C81-5341-8044-9D89FA12F6AC}" dt="2024-07-10T10:57:36.370" v="792" actId="478"/>
          <ac:spMkLst>
            <pc:docMk/>
            <pc:sldMk cId="1811604916" sldId="3576"/>
            <ac:spMk id="24" creationId="{00000000-0000-0000-0000-000000000000}"/>
          </ac:spMkLst>
        </pc:spChg>
        <pc:spChg chg="del">
          <ac:chgData name="Piera Jimenez, Jordi" userId="33f5d9da-1bb7-44c4-b58d-2f9bb5dfed4a" providerId="ADAL" clId="{4170ABEC-2C81-5341-8044-9D89FA12F6AC}" dt="2024-07-10T10:57:40.497" v="794" actId="478"/>
          <ac:spMkLst>
            <pc:docMk/>
            <pc:sldMk cId="1811604916" sldId="3576"/>
            <ac:spMk id="25" creationId="{00000000-0000-0000-0000-000000000000}"/>
          </ac:spMkLst>
        </pc:spChg>
        <pc:spChg chg="del">
          <ac:chgData name="Piera Jimenez, Jordi" userId="33f5d9da-1bb7-44c4-b58d-2f9bb5dfed4a" providerId="ADAL" clId="{4170ABEC-2C81-5341-8044-9D89FA12F6AC}" dt="2024-07-10T10:57:43.066" v="796" actId="478"/>
          <ac:spMkLst>
            <pc:docMk/>
            <pc:sldMk cId="1811604916" sldId="3576"/>
            <ac:spMk id="26" creationId="{00000000-0000-0000-0000-000000000000}"/>
          </ac:spMkLst>
        </pc:spChg>
        <pc:spChg chg="del">
          <ac:chgData name="Piera Jimenez, Jordi" userId="33f5d9da-1bb7-44c4-b58d-2f9bb5dfed4a" providerId="ADAL" clId="{4170ABEC-2C81-5341-8044-9D89FA12F6AC}" dt="2024-07-10T10:59:57.154" v="799" actId="478"/>
          <ac:spMkLst>
            <pc:docMk/>
            <pc:sldMk cId="1811604916" sldId="3576"/>
            <ac:spMk id="27" creationId="{00000000-0000-0000-0000-000000000000}"/>
          </ac:spMkLst>
        </pc:spChg>
        <pc:spChg chg="del">
          <ac:chgData name="Piera Jimenez, Jordi" userId="33f5d9da-1bb7-44c4-b58d-2f9bb5dfed4a" providerId="ADAL" clId="{4170ABEC-2C81-5341-8044-9D89FA12F6AC}" dt="2024-07-10T10:57:45.841" v="798" actId="478"/>
          <ac:spMkLst>
            <pc:docMk/>
            <pc:sldMk cId="1811604916" sldId="3576"/>
            <ac:spMk id="28" creationId="{00000000-0000-0000-0000-000000000000}"/>
          </ac:spMkLst>
        </pc:spChg>
        <pc:spChg chg="del">
          <ac:chgData name="Piera Jimenez, Jordi" userId="33f5d9da-1bb7-44c4-b58d-2f9bb5dfed4a" providerId="ADAL" clId="{4170ABEC-2C81-5341-8044-9D89FA12F6AC}" dt="2024-07-10T10:57:44.497" v="797" actId="478"/>
          <ac:spMkLst>
            <pc:docMk/>
            <pc:sldMk cId="1811604916" sldId="3576"/>
            <ac:spMk id="29" creationId="{00000000-0000-0000-0000-000000000000}"/>
          </ac:spMkLst>
        </pc:spChg>
        <pc:spChg chg="add del mod">
          <ac:chgData name="Piera Jimenez, Jordi" userId="33f5d9da-1bb7-44c4-b58d-2f9bb5dfed4a" providerId="ADAL" clId="{4170ABEC-2C81-5341-8044-9D89FA12F6AC}" dt="2024-07-10T11:04:01.484" v="895" actId="478"/>
          <ac:spMkLst>
            <pc:docMk/>
            <pc:sldMk cId="1811604916" sldId="3576"/>
            <ac:spMk id="30" creationId="{16134353-0337-1ED2-4D79-AE0CF48E3381}"/>
          </ac:spMkLst>
        </pc:spChg>
        <pc:spChg chg="add mod">
          <ac:chgData name="Piera Jimenez, Jordi" userId="33f5d9da-1bb7-44c4-b58d-2f9bb5dfed4a" providerId="ADAL" clId="{4170ABEC-2C81-5341-8044-9D89FA12F6AC}" dt="2024-07-10T11:09:10.058" v="1008" actId="207"/>
          <ac:spMkLst>
            <pc:docMk/>
            <pc:sldMk cId="1811604916" sldId="3576"/>
            <ac:spMk id="31" creationId="{494DC5C7-3FC0-3387-AD54-810B2C851293}"/>
          </ac:spMkLst>
        </pc:spChg>
        <pc:spChg chg="add del mod">
          <ac:chgData name="Piera Jimenez, Jordi" userId="33f5d9da-1bb7-44c4-b58d-2f9bb5dfed4a" providerId="ADAL" clId="{4170ABEC-2C81-5341-8044-9D89FA12F6AC}" dt="2024-07-10T11:04:02.453" v="896" actId="478"/>
          <ac:spMkLst>
            <pc:docMk/>
            <pc:sldMk cId="1811604916" sldId="3576"/>
            <ac:spMk id="32" creationId="{C0D3188A-DC60-D07F-06A1-289AF9BC3435}"/>
          </ac:spMkLst>
        </pc:spChg>
        <pc:spChg chg="add mod">
          <ac:chgData name="Piera Jimenez, Jordi" userId="33f5d9da-1bb7-44c4-b58d-2f9bb5dfed4a" providerId="ADAL" clId="{4170ABEC-2C81-5341-8044-9D89FA12F6AC}" dt="2024-07-10T11:05:17.150" v="980" actId="1035"/>
          <ac:spMkLst>
            <pc:docMk/>
            <pc:sldMk cId="1811604916" sldId="3576"/>
            <ac:spMk id="33" creationId="{AF08000E-9554-A539-0B06-B9329933FE56}"/>
          </ac:spMkLst>
        </pc:spChg>
        <pc:spChg chg="add del mod">
          <ac:chgData name="Piera Jimenez, Jordi" userId="33f5d9da-1bb7-44c4-b58d-2f9bb5dfed4a" providerId="ADAL" clId="{4170ABEC-2C81-5341-8044-9D89FA12F6AC}" dt="2024-07-10T11:05:00.601" v="948" actId="478"/>
          <ac:spMkLst>
            <pc:docMk/>
            <pc:sldMk cId="1811604916" sldId="3576"/>
            <ac:spMk id="35" creationId="{92E49958-A1C2-4CCA-BB5A-E2C9252DC88D}"/>
          </ac:spMkLst>
        </pc:spChg>
        <pc:spChg chg="add mod">
          <ac:chgData name="Piera Jimenez, Jordi" userId="33f5d9da-1bb7-44c4-b58d-2f9bb5dfed4a" providerId="ADAL" clId="{4170ABEC-2C81-5341-8044-9D89FA12F6AC}" dt="2024-07-10T11:08:28.023" v="999" actId="207"/>
          <ac:spMkLst>
            <pc:docMk/>
            <pc:sldMk cId="1811604916" sldId="3576"/>
            <ac:spMk id="36" creationId="{DE530FD1-E2A0-38A0-7647-0E17D9D9444D}"/>
          </ac:spMkLst>
        </pc:spChg>
        <pc:spChg chg="add del mod">
          <ac:chgData name="Piera Jimenez, Jordi" userId="33f5d9da-1bb7-44c4-b58d-2f9bb5dfed4a" providerId="ADAL" clId="{4170ABEC-2C81-5341-8044-9D89FA12F6AC}" dt="2024-07-10T11:04:59.861" v="947" actId="478"/>
          <ac:spMkLst>
            <pc:docMk/>
            <pc:sldMk cId="1811604916" sldId="3576"/>
            <ac:spMk id="37" creationId="{56E0E77E-30DA-0C97-D553-9DCC66E68A20}"/>
          </ac:spMkLst>
        </pc:spChg>
        <pc:spChg chg="add mod">
          <ac:chgData name="Piera Jimenez, Jordi" userId="33f5d9da-1bb7-44c4-b58d-2f9bb5dfed4a" providerId="ADAL" clId="{4170ABEC-2C81-5341-8044-9D89FA12F6AC}" dt="2024-07-10T11:08:52.738" v="1003" actId="58"/>
          <ac:spMkLst>
            <pc:docMk/>
            <pc:sldMk cId="1811604916" sldId="3576"/>
            <ac:spMk id="38" creationId="{C5D47AFB-7518-5C9C-D167-A449847DB302}"/>
          </ac:spMkLst>
        </pc:spChg>
        <pc:spChg chg="add mod">
          <ac:chgData name="Piera Jimenez, Jordi" userId="33f5d9da-1bb7-44c4-b58d-2f9bb5dfed4a" providerId="ADAL" clId="{4170ABEC-2C81-5341-8044-9D89FA12F6AC}" dt="2024-07-10T11:08:38.458" v="1001" actId="108"/>
          <ac:spMkLst>
            <pc:docMk/>
            <pc:sldMk cId="1811604916" sldId="3576"/>
            <ac:spMk id="39" creationId="{D275468F-D025-1038-B2FB-6F1629E7984C}"/>
          </ac:spMkLst>
        </pc:spChg>
        <pc:spChg chg="add mod">
          <ac:chgData name="Piera Jimenez, Jordi" userId="33f5d9da-1bb7-44c4-b58d-2f9bb5dfed4a" providerId="ADAL" clId="{4170ABEC-2C81-5341-8044-9D89FA12F6AC}" dt="2024-07-10T11:08:58.513" v="1004" actId="58"/>
          <ac:spMkLst>
            <pc:docMk/>
            <pc:sldMk cId="1811604916" sldId="3576"/>
            <ac:spMk id="40" creationId="{E1369D33-36B2-112D-0657-858BEF6B6C8A}"/>
          </ac:spMkLst>
        </pc:spChg>
        <pc:spChg chg="add mod">
          <ac:chgData name="Piera Jimenez, Jordi" userId="33f5d9da-1bb7-44c4-b58d-2f9bb5dfed4a" providerId="ADAL" clId="{4170ABEC-2C81-5341-8044-9D89FA12F6AC}" dt="2024-07-10T11:05:17.150" v="980" actId="1035"/>
          <ac:spMkLst>
            <pc:docMk/>
            <pc:sldMk cId="1811604916" sldId="3576"/>
            <ac:spMk id="41" creationId="{E9315637-D4A8-B308-6E70-0EB92365089E}"/>
          </ac:spMkLst>
        </pc:spChg>
        <pc:spChg chg="add mod">
          <ac:chgData name="Piera Jimenez, Jordi" userId="33f5d9da-1bb7-44c4-b58d-2f9bb5dfed4a" providerId="ADAL" clId="{4170ABEC-2C81-5341-8044-9D89FA12F6AC}" dt="2024-07-10T12:03:44.361" v="1944" actId="20577"/>
          <ac:spMkLst>
            <pc:docMk/>
            <pc:sldMk cId="1811604916" sldId="3576"/>
            <ac:spMk id="42" creationId="{805E740E-AE58-90AA-83D7-D48EB2BA1CC4}"/>
          </ac:spMkLst>
        </pc:spChg>
        <pc:spChg chg="add mod">
          <ac:chgData name="Piera Jimenez, Jordi" userId="33f5d9da-1bb7-44c4-b58d-2f9bb5dfed4a" providerId="ADAL" clId="{4170ABEC-2C81-5341-8044-9D89FA12F6AC}" dt="2024-07-10T11:28:35.136" v="1601" actId="1035"/>
          <ac:spMkLst>
            <pc:docMk/>
            <pc:sldMk cId="1811604916" sldId="3576"/>
            <ac:spMk id="43" creationId="{B870C202-61B6-CEDE-0A15-8AC9E619FA7C}"/>
          </ac:spMkLst>
        </pc:spChg>
        <pc:spChg chg="add mod">
          <ac:chgData name="Piera Jimenez, Jordi" userId="33f5d9da-1bb7-44c4-b58d-2f9bb5dfed4a" providerId="ADAL" clId="{4170ABEC-2C81-5341-8044-9D89FA12F6AC}" dt="2024-07-10T11:33:18.663" v="1867" actId="108"/>
          <ac:spMkLst>
            <pc:docMk/>
            <pc:sldMk cId="1811604916" sldId="3576"/>
            <ac:spMk id="44" creationId="{51040466-409A-5A40-3A05-9DF463F33043}"/>
          </ac:spMkLst>
        </pc:spChg>
        <pc:spChg chg="add mod">
          <ac:chgData name="Piera Jimenez, Jordi" userId="33f5d9da-1bb7-44c4-b58d-2f9bb5dfed4a" providerId="ADAL" clId="{4170ABEC-2C81-5341-8044-9D89FA12F6AC}" dt="2024-07-10T11:28:35.136" v="1601" actId="1035"/>
          <ac:spMkLst>
            <pc:docMk/>
            <pc:sldMk cId="1811604916" sldId="3576"/>
            <ac:spMk id="45" creationId="{F1F785D2-A28A-30D1-ED4D-CE57E05552DA}"/>
          </ac:spMkLst>
        </pc:spChg>
        <pc:spChg chg="add del mod">
          <ac:chgData name="Piera Jimenez, Jordi" userId="33f5d9da-1bb7-44c4-b58d-2f9bb5dfed4a" providerId="ADAL" clId="{4170ABEC-2C81-5341-8044-9D89FA12F6AC}" dt="2024-07-10T11:15:48.887" v="1214"/>
          <ac:spMkLst>
            <pc:docMk/>
            <pc:sldMk cId="1811604916" sldId="3576"/>
            <ac:spMk id="46" creationId="{8E3C6526-C409-3444-28B6-BDD116231311}"/>
          </ac:spMkLst>
        </pc:spChg>
        <pc:spChg chg="add mod">
          <ac:chgData name="Piera Jimenez, Jordi" userId="33f5d9da-1bb7-44c4-b58d-2f9bb5dfed4a" providerId="ADAL" clId="{4170ABEC-2C81-5341-8044-9D89FA12F6AC}" dt="2024-07-10T11:28:35.136" v="1601" actId="1035"/>
          <ac:spMkLst>
            <pc:docMk/>
            <pc:sldMk cId="1811604916" sldId="3576"/>
            <ac:spMk id="47" creationId="{0741C204-8110-01BF-407D-4E3F5E5E139E}"/>
          </ac:spMkLst>
        </pc:spChg>
        <pc:spChg chg="add mod">
          <ac:chgData name="Piera Jimenez, Jordi" userId="33f5d9da-1bb7-44c4-b58d-2f9bb5dfed4a" providerId="ADAL" clId="{4170ABEC-2C81-5341-8044-9D89FA12F6AC}" dt="2024-07-10T11:28:35.136" v="1601" actId="1035"/>
          <ac:spMkLst>
            <pc:docMk/>
            <pc:sldMk cId="1811604916" sldId="3576"/>
            <ac:spMk id="48" creationId="{63D9AAEC-EFF9-DB54-48A2-317B0649D80C}"/>
          </ac:spMkLst>
        </pc:spChg>
        <pc:spChg chg="add mod">
          <ac:chgData name="Piera Jimenez, Jordi" userId="33f5d9da-1bb7-44c4-b58d-2f9bb5dfed4a" providerId="ADAL" clId="{4170ABEC-2C81-5341-8044-9D89FA12F6AC}" dt="2024-07-10T11:28:35.136" v="1601" actId="1035"/>
          <ac:spMkLst>
            <pc:docMk/>
            <pc:sldMk cId="1811604916" sldId="3576"/>
            <ac:spMk id="49" creationId="{E1149818-557B-4619-CC4C-910E7C0E8517}"/>
          </ac:spMkLst>
        </pc:spChg>
        <pc:spChg chg="add mod">
          <ac:chgData name="Piera Jimenez, Jordi" userId="33f5d9da-1bb7-44c4-b58d-2f9bb5dfed4a" providerId="ADAL" clId="{4170ABEC-2C81-5341-8044-9D89FA12F6AC}" dt="2024-07-10T11:28:35.136" v="1601" actId="1035"/>
          <ac:spMkLst>
            <pc:docMk/>
            <pc:sldMk cId="1811604916" sldId="3576"/>
            <ac:spMk id="50" creationId="{95552449-C9CA-ACF1-8436-F5227CBF4239}"/>
          </ac:spMkLst>
        </pc:spChg>
        <pc:spChg chg="add mod">
          <ac:chgData name="Piera Jimenez, Jordi" userId="33f5d9da-1bb7-44c4-b58d-2f9bb5dfed4a" providerId="ADAL" clId="{4170ABEC-2C81-5341-8044-9D89FA12F6AC}" dt="2024-07-10T11:32:55.577" v="1866" actId="207"/>
          <ac:spMkLst>
            <pc:docMk/>
            <pc:sldMk cId="1811604916" sldId="3576"/>
            <ac:spMk id="51" creationId="{3E37FD39-AF34-47F5-6D5A-49FF895620AB}"/>
          </ac:spMkLst>
        </pc:spChg>
        <pc:spChg chg="add mod">
          <ac:chgData name="Piera Jimenez, Jordi" userId="33f5d9da-1bb7-44c4-b58d-2f9bb5dfed4a" providerId="ADAL" clId="{4170ABEC-2C81-5341-8044-9D89FA12F6AC}" dt="2024-07-10T11:28:35.136" v="1601" actId="1035"/>
          <ac:spMkLst>
            <pc:docMk/>
            <pc:sldMk cId="1811604916" sldId="3576"/>
            <ac:spMk id="52" creationId="{547162F7-1BCE-E0BC-B96F-E2E5F7EB8E61}"/>
          </ac:spMkLst>
        </pc:spChg>
        <pc:spChg chg="add mod">
          <ac:chgData name="Piera Jimenez, Jordi" userId="33f5d9da-1bb7-44c4-b58d-2f9bb5dfed4a" providerId="ADAL" clId="{4170ABEC-2C81-5341-8044-9D89FA12F6AC}" dt="2024-07-10T11:28:35.136" v="1601" actId="1035"/>
          <ac:spMkLst>
            <pc:docMk/>
            <pc:sldMk cId="1811604916" sldId="3576"/>
            <ac:spMk id="53" creationId="{3BBF5B73-82A7-179E-B067-2B75E5A4DED8}"/>
          </ac:spMkLst>
        </pc:spChg>
        <pc:spChg chg="add mod">
          <ac:chgData name="Piera Jimenez, Jordi" userId="33f5d9da-1bb7-44c4-b58d-2f9bb5dfed4a" providerId="ADAL" clId="{4170ABEC-2C81-5341-8044-9D89FA12F6AC}" dt="2024-07-10T11:32:43.464" v="1865" actId="108"/>
          <ac:spMkLst>
            <pc:docMk/>
            <pc:sldMk cId="1811604916" sldId="3576"/>
            <ac:spMk id="54" creationId="{FE2D2B03-F3D3-B9DF-2140-106CF7906FDD}"/>
          </ac:spMkLst>
        </pc:spChg>
        <pc:spChg chg="add mod">
          <ac:chgData name="Piera Jimenez, Jordi" userId="33f5d9da-1bb7-44c4-b58d-2f9bb5dfed4a" providerId="ADAL" clId="{4170ABEC-2C81-5341-8044-9D89FA12F6AC}" dt="2024-07-10T11:28:35.136" v="1601" actId="1035"/>
          <ac:spMkLst>
            <pc:docMk/>
            <pc:sldMk cId="1811604916" sldId="3576"/>
            <ac:spMk id="55" creationId="{7D947042-A2E0-8279-7EBF-33B13E4E8E7D}"/>
          </ac:spMkLst>
        </pc:spChg>
        <pc:spChg chg="add mod">
          <ac:chgData name="Piera Jimenez, Jordi" userId="33f5d9da-1bb7-44c4-b58d-2f9bb5dfed4a" providerId="ADAL" clId="{4170ABEC-2C81-5341-8044-9D89FA12F6AC}" dt="2024-07-10T11:28:35.136" v="1601" actId="1035"/>
          <ac:spMkLst>
            <pc:docMk/>
            <pc:sldMk cId="1811604916" sldId="3576"/>
            <ac:spMk id="56" creationId="{40BBA062-3643-0220-4FE3-646D6FA5BDFC}"/>
          </ac:spMkLst>
        </pc:spChg>
        <pc:spChg chg="add mod">
          <ac:chgData name="Piera Jimenez, Jordi" userId="33f5d9da-1bb7-44c4-b58d-2f9bb5dfed4a" providerId="ADAL" clId="{4170ABEC-2C81-5341-8044-9D89FA12F6AC}" dt="2024-07-10T11:28:35.136" v="1601" actId="1035"/>
          <ac:spMkLst>
            <pc:docMk/>
            <pc:sldMk cId="1811604916" sldId="3576"/>
            <ac:spMk id="57" creationId="{D91CBA5F-8243-6290-253C-9968F44DF453}"/>
          </ac:spMkLst>
        </pc:spChg>
        <pc:spChg chg="add mod">
          <ac:chgData name="Piera Jimenez, Jordi" userId="33f5d9da-1bb7-44c4-b58d-2f9bb5dfed4a" providerId="ADAL" clId="{4170ABEC-2C81-5341-8044-9D89FA12F6AC}" dt="2024-07-10T11:28:35.136" v="1601" actId="1035"/>
          <ac:spMkLst>
            <pc:docMk/>
            <pc:sldMk cId="1811604916" sldId="3576"/>
            <ac:spMk id="58" creationId="{E9ACEE3B-3A5A-AF63-80F6-A7CC9C11110C}"/>
          </ac:spMkLst>
        </pc:spChg>
        <pc:spChg chg="add mod">
          <ac:chgData name="Piera Jimenez, Jordi" userId="33f5d9da-1bb7-44c4-b58d-2f9bb5dfed4a" providerId="ADAL" clId="{4170ABEC-2C81-5341-8044-9D89FA12F6AC}" dt="2024-07-10T11:28:35.136" v="1601" actId="1035"/>
          <ac:spMkLst>
            <pc:docMk/>
            <pc:sldMk cId="1811604916" sldId="3576"/>
            <ac:spMk id="59" creationId="{0FF3187D-6D56-7C05-867B-71E56BDEB7FF}"/>
          </ac:spMkLst>
        </pc:spChg>
        <pc:spChg chg="add mod">
          <ac:chgData name="Piera Jimenez, Jordi" userId="33f5d9da-1bb7-44c4-b58d-2f9bb5dfed4a" providerId="ADAL" clId="{4170ABEC-2C81-5341-8044-9D89FA12F6AC}" dt="2024-07-10T11:28:35.136" v="1601" actId="1035"/>
          <ac:spMkLst>
            <pc:docMk/>
            <pc:sldMk cId="1811604916" sldId="3576"/>
            <ac:spMk id="60" creationId="{AC05E2A6-445B-CCE8-CA68-882DDB9C3901}"/>
          </ac:spMkLst>
        </pc:spChg>
        <pc:spChg chg="add mod">
          <ac:chgData name="Piera Jimenez, Jordi" userId="33f5d9da-1bb7-44c4-b58d-2f9bb5dfed4a" providerId="ADAL" clId="{4170ABEC-2C81-5341-8044-9D89FA12F6AC}" dt="2024-07-10T11:28:35.136" v="1601" actId="1035"/>
          <ac:spMkLst>
            <pc:docMk/>
            <pc:sldMk cId="1811604916" sldId="3576"/>
            <ac:spMk id="61" creationId="{F35518E5-6E46-BEC6-D7F6-57E40B8D9295}"/>
          </ac:spMkLst>
        </pc:spChg>
        <pc:spChg chg="add del mod">
          <ac:chgData name="Piera Jimenez, Jordi" userId="33f5d9da-1bb7-44c4-b58d-2f9bb5dfed4a" providerId="ADAL" clId="{4170ABEC-2C81-5341-8044-9D89FA12F6AC}" dt="2024-07-10T11:25:39.831" v="1371" actId="478"/>
          <ac:spMkLst>
            <pc:docMk/>
            <pc:sldMk cId="1811604916" sldId="3576"/>
            <ac:spMk id="62" creationId="{6B56E7CF-4D09-9A5F-C84A-F12A6C44EA3B}"/>
          </ac:spMkLst>
        </pc:spChg>
        <pc:spChg chg="add del mod">
          <ac:chgData name="Piera Jimenez, Jordi" userId="33f5d9da-1bb7-44c4-b58d-2f9bb5dfed4a" providerId="ADAL" clId="{4170ABEC-2C81-5341-8044-9D89FA12F6AC}" dt="2024-07-10T11:27:24.816" v="1561" actId="478"/>
          <ac:spMkLst>
            <pc:docMk/>
            <pc:sldMk cId="1811604916" sldId="3576"/>
            <ac:spMk id="63" creationId="{33AFEC6B-8E0E-C94A-FFBD-F67D38812704}"/>
          </ac:spMkLst>
        </pc:spChg>
        <pc:spChg chg="add del mod">
          <ac:chgData name="Piera Jimenez, Jordi" userId="33f5d9da-1bb7-44c4-b58d-2f9bb5dfed4a" providerId="ADAL" clId="{4170ABEC-2C81-5341-8044-9D89FA12F6AC}" dt="2024-07-10T11:27:24.816" v="1561" actId="478"/>
          <ac:spMkLst>
            <pc:docMk/>
            <pc:sldMk cId="1811604916" sldId="3576"/>
            <ac:spMk id="64" creationId="{A2D2FDD5-A1AF-2200-DDFF-1917A0EDFD2D}"/>
          </ac:spMkLst>
        </pc:spChg>
        <pc:spChg chg="add del mod">
          <ac:chgData name="Piera Jimenez, Jordi" userId="33f5d9da-1bb7-44c4-b58d-2f9bb5dfed4a" providerId="ADAL" clId="{4170ABEC-2C81-5341-8044-9D89FA12F6AC}" dt="2024-07-10T11:27:24.816" v="1561" actId="478"/>
          <ac:spMkLst>
            <pc:docMk/>
            <pc:sldMk cId="1811604916" sldId="3576"/>
            <ac:spMk id="65" creationId="{57CE998B-D061-638B-CF0A-3514955D11E6}"/>
          </ac:spMkLst>
        </pc:spChg>
        <pc:spChg chg="add del mod">
          <ac:chgData name="Piera Jimenez, Jordi" userId="33f5d9da-1bb7-44c4-b58d-2f9bb5dfed4a" providerId="ADAL" clId="{4170ABEC-2C81-5341-8044-9D89FA12F6AC}" dt="2024-07-10T11:27:24.816" v="1561" actId="478"/>
          <ac:spMkLst>
            <pc:docMk/>
            <pc:sldMk cId="1811604916" sldId="3576"/>
            <ac:spMk id="66" creationId="{D530D606-C1E7-DE4C-3677-0A95059FD994}"/>
          </ac:spMkLst>
        </pc:spChg>
        <pc:spChg chg="add del mod">
          <ac:chgData name="Piera Jimenez, Jordi" userId="33f5d9da-1bb7-44c4-b58d-2f9bb5dfed4a" providerId="ADAL" clId="{4170ABEC-2C81-5341-8044-9D89FA12F6AC}" dt="2024-07-10T11:27:24.816" v="1561" actId="478"/>
          <ac:spMkLst>
            <pc:docMk/>
            <pc:sldMk cId="1811604916" sldId="3576"/>
            <ac:spMk id="67" creationId="{DA56554D-8883-8CD6-2120-8F01E359829A}"/>
          </ac:spMkLst>
        </pc:spChg>
        <pc:spChg chg="add del mod">
          <ac:chgData name="Piera Jimenez, Jordi" userId="33f5d9da-1bb7-44c4-b58d-2f9bb5dfed4a" providerId="ADAL" clId="{4170ABEC-2C81-5341-8044-9D89FA12F6AC}" dt="2024-07-10T11:27:24.816" v="1561" actId="478"/>
          <ac:spMkLst>
            <pc:docMk/>
            <pc:sldMk cId="1811604916" sldId="3576"/>
            <ac:spMk id="68" creationId="{1312B9C0-B559-F21E-EB98-CF10429BFFFC}"/>
          </ac:spMkLst>
        </pc:spChg>
        <pc:spChg chg="add del mod">
          <ac:chgData name="Piera Jimenez, Jordi" userId="33f5d9da-1bb7-44c4-b58d-2f9bb5dfed4a" providerId="ADAL" clId="{4170ABEC-2C81-5341-8044-9D89FA12F6AC}" dt="2024-07-10T11:27:24.816" v="1561" actId="478"/>
          <ac:spMkLst>
            <pc:docMk/>
            <pc:sldMk cId="1811604916" sldId="3576"/>
            <ac:spMk id="69" creationId="{99A1AA6E-4EF9-32BA-14B7-2B93655747AC}"/>
          </ac:spMkLst>
        </pc:spChg>
        <pc:spChg chg="add del mod">
          <ac:chgData name="Piera Jimenez, Jordi" userId="33f5d9da-1bb7-44c4-b58d-2f9bb5dfed4a" providerId="ADAL" clId="{4170ABEC-2C81-5341-8044-9D89FA12F6AC}" dt="2024-07-10T11:27:24.816" v="1561" actId="478"/>
          <ac:spMkLst>
            <pc:docMk/>
            <pc:sldMk cId="1811604916" sldId="3576"/>
            <ac:spMk id="70" creationId="{63EB1AAD-1EDE-0D73-A429-DAA69A4B77E1}"/>
          </ac:spMkLst>
        </pc:spChg>
        <pc:spChg chg="add del mod">
          <ac:chgData name="Piera Jimenez, Jordi" userId="33f5d9da-1bb7-44c4-b58d-2f9bb5dfed4a" providerId="ADAL" clId="{4170ABEC-2C81-5341-8044-9D89FA12F6AC}" dt="2024-07-10T11:27:24.816" v="1561" actId="478"/>
          <ac:spMkLst>
            <pc:docMk/>
            <pc:sldMk cId="1811604916" sldId="3576"/>
            <ac:spMk id="71" creationId="{B1225600-43F7-5431-CD2D-C0A273FD11F2}"/>
          </ac:spMkLst>
        </pc:spChg>
        <pc:spChg chg="add del mod">
          <ac:chgData name="Piera Jimenez, Jordi" userId="33f5d9da-1bb7-44c4-b58d-2f9bb5dfed4a" providerId="ADAL" clId="{4170ABEC-2C81-5341-8044-9D89FA12F6AC}" dt="2024-07-10T11:27:24.816" v="1561" actId="478"/>
          <ac:spMkLst>
            <pc:docMk/>
            <pc:sldMk cId="1811604916" sldId="3576"/>
            <ac:spMk id="72" creationId="{E5A89389-4778-2333-AA40-4CB1659F8495}"/>
          </ac:spMkLst>
        </pc:spChg>
        <pc:spChg chg="add del mod">
          <ac:chgData name="Piera Jimenez, Jordi" userId="33f5d9da-1bb7-44c4-b58d-2f9bb5dfed4a" providerId="ADAL" clId="{4170ABEC-2C81-5341-8044-9D89FA12F6AC}" dt="2024-07-10T11:27:24.816" v="1561" actId="478"/>
          <ac:spMkLst>
            <pc:docMk/>
            <pc:sldMk cId="1811604916" sldId="3576"/>
            <ac:spMk id="73" creationId="{34C1DBA9-3B9A-597F-8DA4-A8316E23D3E3}"/>
          </ac:spMkLst>
        </pc:spChg>
        <pc:spChg chg="add del mod">
          <ac:chgData name="Piera Jimenez, Jordi" userId="33f5d9da-1bb7-44c4-b58d-2f9bb5dfed4a" providerId="ADAL" clId="{4170ABEC-2C81-5341-8044-9D89FA12F6AC}" dt="2024-07-10T11:27:24.816" v="1561" actId="478"/>
          <ac:spMkLst>
            <pc:docMk/>
            <pc:sldMk cId="1811604916" sldId="3576"/>
            <ac:spMk id="74" creationId="{9E436655-8379-FB46-12B1-DA8736559341}"/>
          </ac:spMkLst>
        </pc:spChg>
        <pc:spChg chg="add del mod">
          <ac:chgData name="Piera Jimenez, Jordi" userId="33f5d9da-1bb7-44c4-b58d-2f9bb5dfed4a" providerId="ADAL" clId="{4170ABEC-2C81-5341-8044-9D89FA12F6AC}" dt="2024-07-10T11:27:24.816" v="1561" actId="478"/>
          <ac:spMkLst>
            <pc:docMk/>
            <pc:sldMk cId="1811604916" sldId="3576"/>
            <ac:spMk id="75" creationId="{55F633A9-5DEC-F77F-16E1-674BBE4B24DC}"/>
          </ac:spMkLst>
        </pc:spChg>
        <pc:spChg chg="add del mod">
          <ac:chgData name="Piera Jimenez, Jordi" userId="33f5d9da-1bb7-44c4-b58d-2f9bb5dfed4a" providerId="ADAL" clId="{4170ABEC-2C81-5341-8044-9D89FA12F6AC}" dt="2024-07-10T11:27:24.816" v="1561" actId="478"/>
          <ac:spMkLst>
            <pc:docMk/>
            <pc:sldMk cId="1811604916" sldId="3576"/>
            <ac:spMk id="76" creationId="{88010640-D3D8-5F0D-FBC9-F601D83FB8E3}"/>
          </ac:spMkLst>
        </pc:spChg>
        <pc:spChg chg="add del mod">
          <ac:chgData name="Piera Jimenez, Jordi" userId="33f5d9da-1bb7-44c4-b58d-2f9bb5dfed4a" providerId="ADAL" clId="{4170ABEC-2C81-5341-8044-9D89FA12F6AC}" dt="2024-07-10T11:27:24.816" v="1561" actId="478"/>
          <ac:spMkLst>
            <pc:docMk/>
            <pc:sldMk cId="1811604916" sldId="3576"/>
            <ac:spMk id="77" creationId="{70CB83CA-35AF-306E-84A7-52EF3920382A}"/>
          </ac:spMkLst>
        </pc:spChg>
        <pc:spChg chg="add del mod">
          <ac:chgData name="Piera Jimenez, Jordi" userId="33f5d9da-1bb7-44c4-b58d-2f9bb5dfed4a" providerId="ADAL" clId="{4170ABEC-2C81-5341-8044-9D89FA12F6AC}" dt="2024-07-10T11:27:24.816" v="1561" actId="478"/>
          <ac:spMkLst>
            <pc:docMk/>
            <pc:sldMk cId="1811604916" sldId="3576"/>
            <ac:spMk id="78" creationId="{D872DFBA-0106-4536-864C-9996CFADF8EB}"/>
          </ac:spMkLst>
        </pc:spChg>
        <pc:spChg chg="add del mod">
          <ac:chgData name="Piera Jimenez, Jordi" userId="33f5d9da-1bb7-44c4-b58d-2f9bb5dfed4a" providerId="ADAL" clId="{4170ABEC-2C81-5341-8044-9D89FA12F6AC}" dt="2024-07-10T11:27:24.816" v="1561" actId="478"/>
          <ac:spMkLst>
            <pc:docMk/>
            <pc:sldMk cId="1811604916" sldId="3576"/>
            <ac:spMk id="79" creationId="{FD937A54-9DA3-DD20-452B-A40E96553599}"/>
          </ac:spMkLst>
        </pc:spChg>
        <pc:spChg chg="add del mod">
          <ac:chgData name="Piera Jimenez, Jordi" userId="33f5d9da-1bb7-44c4-b58d-2f9bb5dfed4a" providerId="ADAL" clId="{4170ABEC-2C81-5341-8044-9D89FA12F6AC}" dt="2024-07-10T11:27:24.816" v="1561" actId="478"/>
          <ac:spMkLst>
            <pc:docMk/>
            <pc:sldMk cId="1811604916" sldId="3576"/>
            <ac:spMk id="80" creationId="{C11588C5-A5BB-5DA8-65D0-E8FABE176A58}"/>
          </ac:spMkLst>
        </pc:spChg>
        <pc:spChg chg="add mod">
          <ac:chgData name="Piera Jimenez, Jordi" userId="33f5d9da-1bb7-44c4-b58d-2f9bb5dfed4a" providerId="ADAL" clId="{4170ABEC-2C81-5341-8044-9D89FA12F6AC}" dt="2024-07-10T11:28:35.136" v="1601" actId="1035"/>
          <ac:spMkLst>
            <pc:docMk/>
            <pc:sldMk cId="1811604916" sldId="3576"/>
            <ac:spMk id="81" creationId="{B152FB10-7185-CD22-33C7-DE85BF23ED67}"/>
          </ac:spMkLst>
        </pc:spChg>
        <pc:spChg chg="add mod">
          <ac:chgData name="Piera Jimenez, Jordi" userId="33f5d9da-1bb7-44c4-b58d-2f9bb5dfed4a" providerId="ADAL" clId="{4170ABEC-2C81-5341-8044-9D89FA12F6AC}" dt="2024-07-10T11:28:35.136" v="1601" actId="1035"/>
          <ac:spMkLst>
            <pc:docMk/>
            <pc:sldMk cId="1811604916" sldId="3576"/>
            <ac:spMk id="82" creationId="{283BB64E-7E8F-FEC3-4BF3-E8F3F45ED8CD}"/>
          </ac:spMkLst>
        </pc:spChg>
        <pc:spChg chg="add mod">
          <ac:chgData name="Piera Jimenez, Jordi" userId="33f5d9da-1bb7-44c4-b58d-2f9bb5dfed4a" providerId="ADAL" clId="{4170ABEC-2C81-5341-8044-9D89FA12F6AC}" dt="2024-07-10T11:28:35.136" v="1601" actId="1035"/>
          <ac:spMkLst>
            <pc:docMk/>
            <pc:sldMk cId="1811604916" sldId="3576"/>
            <ac:spMk id="83" creationId="{6B5A9226-0EED-DC71-9D2B-3BF68290C4A1}"/>
          </ac:spMkLst>
        </pc:spChg>
        <pc:spChg chg="add del mod">
          <ac:chgData name="Piera Jimenez, Jordi" userId="33f5d9da-1bb7-44c4-b58d-2f9bb5dfed4a" providerId="ADAL" clId="{4170ABEC-2C81-5341-8044-9D89FA12F6AC}" dt="2024-07-10T11:27:26.834" v="1562" actId="478"/>
          <ac:spMkLst>
            <pc:docMk/>
            <pc:sldMk cId="1811604916" sldId="3576"/>
            <ac:spMk id="84" creationId="{C842739B-DBC5-2847-CCB0-D2C8A33F0426}"/>
          </ac:spMkLst>
        </pc:spChg>
        <pc:spChg chg="add del mod">
          <ac:chgData name="Piera Jimenez, Jordi" userId="33f5d9da-1bb7-44c4-b58d-2f9bb5dfed4a" providerId="ADAL" clId="{4170ABEC-2C81-5341-8044-9D89FA12F6AC}" dt="2024-07-10T11:27:24.816" v="1561" actId="478"/>
          <ac:spMkLst>
            <pc:docMk/>
            <pc:sldMk cId="1811604916" sldId="3576"/>
            <ac:spMk id="85" creationId="{FB645439-B625-A3A4-2D43-F0ECC46A82E5}"/>
          </ac:spMkLst>
        </pc:spChg>
        <pc:spChg chg="add del mod">
          <ac:chgData name="Piera Jimenez, Jordi" userId="33f5d9da-1bb7-44c4-b58d-2f9bb5dfed4a" providerId="ADAL" clId="{4170ABEC-2C81-5341-8044-9D89FA12F6AC}" dt="2024-07-10T11:27:24.816" v="1561" actId="478"/>
          <ac:spMkLst>
            <pc:docMk/>
            <pc:sldMk cId="1811604916" sldId="3576"/>
            <ac:spMk id="86" creationId="{DE8AF6A5-910F-1DE1-672F-2D60C795EBAF}"/>
          </ac:spMkLst>
        </pc:spChg>
        <pc:spChg chg="add del mod">
          <ac:chgData name="Piera Jimenez, Jordi" userId="33f5d9da-1bb7-44c4-b58d-2f9bb5dfed4a" providerId="ADAL" clId="{4170ABEC-2C81-5341-8044-9D89FA12F6AC}" dt="2024-07-10T11:27:24.816" v="1561" actId="478"/>
          <ac:spMkLst>
            <pc:docMk/>
            <pc:sldMk cId="1811604916" sldId="3576"/>
            <ac:spMk id="87" creationId="{64E3F734-0A54-F360-CE65-8C1F5F39AB37}"/>
          </ac:spMkLst>
        </pc:spChg>
        <pc:spChg chg="add mod">
          <ac:chgData name="Piera Jimenez, Jordi" userId="33f5d9da-1bb7-44c4-b58d-2f9bb5dfed4a" providerId="ADAL" clId="{4170ABEC-2C81-5341-8044-9D89FA12F6AC}" dt="2024-07-10T12:03:43.842" v="1943"/>
          <ac:spMkLst>
            <pc:docMk/>
            <pc:sldMk cId="1811604916" sldId="3576"/>
            <ac:spMk id="88" creationId="{BE882B79-5129-E323-8B9C-16DF819E230E}"/>
          </ac:spMkLst>
        </pc:spChg>
        <pc:spChg chg="add mod">
          <ac:chgData name="Piera Jimenez, Jordi" userId="33f5d9da-1bb7-44c4-b58d-2f9bb5dfed4a" providerId="ADAL" clId="{4170ABEC-2C81-5341-8044-9D89FA12F6AC}" dt="2024-07-10T11:30:50.568" v="1857" actId="207"/>
          <ac:spMkLst>
            <pc:docMk/>
            <pc:sldMk cId="1811604916" sldId="3576"/>
            <ac:spMk id="89" creationId="{6CBE2725-9F95-3734-1349-0D42E8F08045}"/>
          </ac:spMkLst>
        </pc:spChg>
        <pc:spChg chg="add mod">
          <ac:chgData name="Piera Jimenez, Jordi" userId="33f5d9da-1bb7-44c4-b58d-2f9bb5dfed4a" providerId="ADAL" clId="{4170ABEC-2C81-5341-8044-9D89FA12F6AC}" dt="2024-07-10T11:30:50.568" v="1857" actId="207"/>
          <ac:spMkLst>
            <pc:docMk/>
            <pc:sldMk cId="1811604916" sldId="3576"/>
            <ac:spMk id="90" creationId="{F622846C-A90E-F3F3-79D1-67BC74E5A1BA}"/>
          </ac:spMkLst>
        </pc:spChg>
        <pc:spChg chg="add mod">
          <ac:chgData name="Piera Jimenez, Jordi" userId="33f5d9da-1bb7-44c4-b58d-2f9bb5dfed4a" providerId="ADAL" clId="{4170ABEC-2C81-5341-8044-9D89FA12F6AC}" dt="2024-07-10T11:30:50.568" v="1857" actId="207"/>
          <ac:spMkLst>
            <pc:docMk/>
            <pc:sldMk cId="1811604916" sldId="3576"/>
            <ac:spMk id="91" creationId="{52156DD8-9A76-186C-1294-94CD53CFB0D1}"/>
          </ac:spMkLst>
        </pc:spChg>
        <pc:spChg chg="add mod">
          <ac:chgData name="Piera Jimenez, Jordi" userId="33f5d9da-1bb7-44c4-b58d-2f9bb5dfed4a" providerId="ADAL" clId="{4170ABEC-2C81-5341-8044-9D89FA12F6AC}" dt="2024-07-10T12:03:42.947" v="1941" actId="108"/>
          <ac:spMkLst>
            <pc:docMk/>
            <pc:sldMk cId="1811604916" sldId="3576"/>
            <ac:spMk id="92" creationId="{D25E29D6-4A0F-8737-C699-E9CB40002B5D}"/>
          </ac:spMkLst>
        </pc:spChg>
        <pc:spChg chg="add mod">
          <ac:chgData name="Piera Jimenez, Jordi" userId="33f5d9da-1bb7-44c4-b58d-2f9bb5dfed4a" providerId="ADAL" clId="{4170ABEC-2C81-5341-8044-9D89FA12F6AC}" dt="2024-07-10T11:30:29.740" v="1855" actId="13822"/>
          <ac:spMkLst>
            <pc:docMk/>
            <pc:sldMk cId="1811604916" sldId="3576"/>
            <ac:spMk id="93" creationId="{D8B82B39-091C-DC80-0FC5-9B09E00701CD}"/>
          </ac:spMkLst>
        </pc:spChg>
        <pc:spChg chg="add mod">
          <ac:chgData name="Piera Jimenez, Jordi" userId="33f5d9da-1bb7-44c4-b58d-2f9bb5dfed4a" providerId="ADAL" clId="{4170ABEC-2C81-5341-8044-9D89FA12F6AC}" dt="2024-07-10T12:03:42.547" v="1940" actId="108"/>
          <ac:spMkLst>
            <pc:docMk/>
            <pc:sldMk cId="1811604916" sldId="3576"/>
            <ac:spMk id="94" creationId="{3FC831B8-7688-95B6-CAE6-6F64BECE99BA}"/>
          </ac:spMkLst>
        </pc:spChg>
        <pc:spChg chg="add mod">
          <ac:chgData name="Piera Jimenez, Jordi" userId="33f5d9da-1bb7-44c4-b58d-2f9bb5dfed4a" providerId="ADAL" clId="{4170ABEC-2C81-5341-8044-9D89FA12F6AC}" dt="2024-07-10T11:31:03.456" v="1858" actId="207"/>
          <ac:spMkLst>
            <pc:docMk/>
            <pc:sldMk cId="1811604916" sldId="3576"/>
            <ac:spMk id="95" creationId="{3AD134C6-CD49-DFB5-E6B4-5E261F312BB1}"/>
          </ac:spMkLst>
        </pc:spChg>
        <pc:spChg chg="add mod">
          <ac:chgData name="Piera Jimenez, Jordi" userId="33f5d9da-1bb7-44c4-b58d-2f9bb5dfed4a" providerId="ADAL" clId="{4170ABEC-2C81-5341-8044-9D89FA12F6AC}" dt="2024-07-10T11:31:03.456" v="1858" actId="207"/>
          <ac:spMkLst>
            <pc:docMk/>
            <pc:sldMk cId="1811604916" sldId="3576"/>
            <ac:spMk id="96" creationId="{30AA3D14-B498-0B5C-0D13-9AA18F70DB4C}"/>
          </ac:spMkLst>
        </pc:spChg>
        <pc:spChg chg="add mod">
          <ac:chgData name="Piera Jimenez, Jordi" userId="33f5d9da-1bb7-44c4-b58d-2f9bb5dfed4a" providerId="ADAL" clId="{4170ABEC-2C81-5341-8044-9D89FA12F6AC}" dt="2024-07-10T11:31:03.456" v="1858" actId="207"/>
          <ac:spMkLst>
            <pc:docMk/>
            <pc:sldMk cId="1811604916" sldId="3576"/>
            <ac:spMk id="97" creationId="{EC6E199E-C3D0-8657-2729-5DAF1478B548}"/>
          </ac:spMkLst>
        </pc:spChg>
        <pc:spChg chg="add mod">
          <ac:chgData name="Piera Jimenez, Jordi" userId="33f5d9da-1bb7-44c4-b58d-2f9bb5dfed4a" providerId="ADAL" clId="{4170ABEC-2C81-5341-8044-9D89FA12F6AC}" dt="2024-07-10T11:30:29.740" v="1855" actId="13822"/>
          <ac:spMkLst>
            <pc:docMk/>
            <pc:sldMk cId="1811604916" sldId="3576"/>
            <ac:spMk id="98" creationId="{17555200-DEB9-0DD9-0D61-32647778CF4E}"/>
          </ac:spMkLst>
        </pc:spChg>
        <pc:spChg chg="add mod">
          <ac:chgData name="Piera Jimenez, Jordi" userId="33f5d9da-1bb7-44c4-b58d-2f9bb5dfed4a" providerId="ADAL" clId="{4170ABEC-2C81-5341-8044-9D89FA12F6AC}" dt="2024-07-10T11:30:29.740" v="1855" actId="13822"/>
          <ac:spMkLst>
            <pc:docMk/>
            <pc:sldMk cId="1811604916" sldId="3576"/>
            <ac:spMk id="99" creationId="{435803EB-7A8F-9860-C444-2C92579FE2F7}"/>
          </ac:spMkLst>
        </pc:spChg>
        <pc:spChg chg="add mod">
          <ac:chgData name="Piera Jimenez, Jordi" userId="33f5d9da-1bb7-44c4-b58d-2f9bb5dfed4a" providerId="ADAL" clId="{4170ABEC-2C81-5341-8044-9D89FA12F6AC}" dt="2024-07-10T11:30:29.740" v="1855" actId="13822"/>
          <ac:spMkLst>
            <pc:docMk/>
            <pc:sldMk cId="1811604916" sldId="3576"/>
            <ac:spMk id="100" creationId="{2434DB94-A943-8DEC-27E3-C3B07B06F46F}"/>
          </ac:spMkLst>
        </pc:spChg>
        <pc:spChg chg="add mod">
          <ac:chgData name="Piera Jimenez, Jordi" userId="33f5d9da-1bb7-44c4-b58d-2f9bb5dfed4a" providerId="ADAL" clId="{4170ABEC-2C81-5341-8044-9D89FA12F6AC}" dt="2024-07-10T11:30:29.740" v="1855" actId="13822"/>
          <ac:spMkLst>
            <pc:docMk/>
            <pc:sldMk cId="1811604916" sldId="3576"/>
            <ac:spMk id="101" creationId="{56DC17B8-D2C6-8AB6-544C-E1B9CD932418}"/>
          </ac:spMkLst>
        </pc:spChg>
        <pc:spChg chg="add mod">
          <ac:chgData name="Piera Jimenez, Jordi" userId="33f5d9da-1bb7-44c4-b58d-2f9bb5dfed4a" providerId="ADAL" clId="{4170ABEC-2C81-5341-8044-9D89FA12F6AC}" dt="2024-07-10T11:31:14.944" v="1859" actId="207"/>
          <ac:spMkLst>
            <pc:docMk/>
            <pc:sldMk cId="1811604916" sldId="3576"/>
            <ac:spMk id="102" creationId="{D6E1C45E-C6D3-38B0-E47D-A9FD7EC13413}"/>
          </ac:spMkLst>
        </pc:spChg>
        <pc:spChg chg="add mod">
          <ac:chgData name="Piera Jimenez, Jordi" userId="33f5d9da-1bb7-44c4-b58d-2f9bb5dfed4a" providerId="ADAL" clId="{4170ABEC-2C81-5341-8044-9D89FA12F6AC}" dt="2024-07-10T11:31:14.944" v="1859" actId="207"/>
          <ac:spMkLst>
            <pc:docMk/>
            <pc:sldMk cId="1811604916" sldId="3576"/>
            <ac:spMk id="103" creationId="{666D12CD-DD44-74F5-AFA5-8948DA9AD555}"/>
          </ac:spMkLst>
        </pc:spChg>
        <pc:spChg chg="add mod">
          <ac:chgData name="Piera Jimenez, Jordi" userId="33f5d9da-1bb7-44c4-b58d-2f9bb5dfed4a" providerId="ADAL" clId="{4170ABEC-2C81-5341-8044-9D89FA12F6AC}" dt="2024-07-10T11:30:29.740" v="1855" actId="13822"/>
          <ac:spMkLst>
            <pc:docMk/>
            <pc:sldMk cId="1811604916" sldId="3576"/>
            <ac:spMk id="104" creationId="{CF93E71A-8152-6E97-885B-857042CB0E86}"/>
          </ac:spMkLst>
        </pc:spChg>
        <pc:spChg chg="add mod">
          <ac:chgData name="Piera Jimenez, Jordi" userId="33f5d9da-1bb7-44c4-b58d-2f9bb5dfed4a" providerId="ADAL" clId="{4170ABEC-2C81-5341-8044-9D89FA12F6AC}" dt="2024-07-10T11:30:29.740" v="1855" actId="13822"/>
          <ac:spMkLst>
            <pc:docMk/>
            <pc:sldMk cId="1811604916" sldId="3576"/>
            <ac:spMk id="105" creationId="{E9BD5623-3022-0B31-70DA-ADF56ECEE376}"/>
          </ac:spMkLst>
        </pc:spChg>
        <pc:spChg chg="add mod">
          <ac:chgData name="Piera Jimenez, Jordi" userId="33f5d9da-1bb7-44c4-b58d-2f9bb5dfed4a" providerId="ADAL" clId="{4170ABEC-2C81-5341-8044-9D89FA12F6AC}" dt="2024-07-10T11:31:22.216" v="1860" actId="207"/>
          <ac:spMkLst>
            <pc:docMk/>
            <pc:sldMk cId="1811604916" sldId="3576"/>
            <ac:spMk id="106" creationId="{1952B533-D939-0CFE-CC79-805A77393C25}"/>
          </ac:spMkLst>
        </pc:spChg>
        <pc:spChg chg="add mod">
          <ac:chgData name="Piera Jimenez, Jordi" userId="33f5d9da-1bb7-44c4-b58d-2f9bb5dfed4a" providerId="ADAL" clId="{4170ABEC-2C81-5341-8044-9D89FA12F6AC}" dt="2024-07-10T11:30:29.740" v="1855" actId="13822"/>
          <ac:spMkLst>
            <pc:docMk/>
            <pc:sldMk cId="1811604916" sldId="3576"/>
            <ac:spMk id="107" creationId="{E688CCFB-588C-EEB0-093F-85DB264840FA}"/>
          </ac:spMkLst>
        </pc:spChg>
        <pc:spChg chg="add mod">
          <ac:chgData name="Piera Jimenez, Jordi" userId="33f5d9da-1bb7-44c4-b58d-2f9bb5dfed4a" providerId="ADAL" clId="{4170ABEC-2C81-5341-8044-9D89FA12F6AC}" dt="2024-07-10T11:31:27.985" v="1861" actId="207"/>
          <ac:spMkLst>
            <pc:docMk/>
            <pc:sldMk cId="1811604916" sldId="3576"/>
            <ac:spMk id="108" creationId="{CE3612DB-EEBB-50C4-EF54-5BFE056BD46D}"/>
          </ac:spMkLst>
        </pc:spChg>
        <pc:spChg chg="add mod">
          <ac:chgData name="Piera Jimenez, Jordi" userId="33f5d9da-1bb7-44c4-b58d-2f9bb5dfed4a" providerId="ADAL" clId="{4170ABEC-2C81-5341-8044-9D89FA12F6AC}" dt="2024-07-10T11:31:27.985" v="1861" actId="207"/>
          <ac:spMkLst>
            <pc:docMk/>
            <pc:sldMk cId="1811604916" sldId="3576"/>
            <ac:spMk id="109" creationId="{6870BDC1-AE41-1CEE-71C2-A7F37621F2BD}"/>
          </ac:spMkLst>
        </pc:spChg>
        <pc:spChg chg="add mod">
          <ac:chgData name="Piera Jimenez, Jordi" userId="33f5d9da-1bb7-44c4-b58d-2f9bb5dfed4a" providerId="ADAL" clId="{4170ABEC-2C81-5341-8044-9D89FA12F6AC}" dt="2024-07-10T12:03:43.386" v="1942"/>
          <ac:spMkLst>
            <pc:docMk/>
            <pc:sldMk cId="1811604916" sldId="3576"/>
            <ac:spMk id="110" creationId="{10964A6A-38EE-BBFC-438F-B015DC05CC2C}"/>
          </ac:spMkLst>
        </pc:spChg>
        <pc:spChg chg="add mod">
          <ac:chgData name="Piera Jimenez, Jordi" userId="33f5d9da-1bb7-44c4-b58d-2f9bb5dfed4a" providerId="ADAL" clId="{4170ABEC-2C81-5341-8044-9D89FA12F6AC}" dt="2024-07-10T11:31:36.424" v="1862" actId="207"/>
          <ac:spMkLst>
            <pc:docMk/>
            <pc:sldMk cId="1811604916" sldId="3576"/>
            <ac:spMk id="111" creationId="{D66BEB6B-5302-3861-D778-73EA4B697843}"/>
          </ac:spMkLst>
        </pc:spChg>
        <pc:spChg chg="add mod">
          <ac:chgData name="Piera Jimenez, Jordi" userId="33f5d9da-1bb7-44c4-b58d-2f9bb5dfed4a" providerId="ADAL" clId="{4170ABEC-2C81-5341-8044-9D89FA12F6AC}" dt="2024-07-10T11:31:36.424" v="1862" actId="207"/>
          <ac:spMkLst>
            <pc:docMk/>
            <pc:sldMk cId="1811604916" sldId="3576"/>
            <ac:spMk id="112" creationId="{33BBE477-DD24-8284-676C-38FC15EBEB02}"/>
          </ac:spMkLst>
        </pc:spChg>
        <pc:spChg chg="add mod">
          <ac:chgData name="Piera Jimenez, Jordi" userId="33f5d9da-1bb7-44c4-b58d-2f9bb5dfed4a" providerId="ADAL" clId="{4170ABEC-2C81-5341-8044-9D89FA12F6AC}" dt="2024-07-10T11:31:36.424" v="1862" actId="207"/>
          <ac:spMkLst>
            <pc:docMk/>
            <pc:sldMk cId="1811604916" sldId="3576"/>
            <ac:spMk id="113" creationId="{930AAE1E-C4CE-E71E-35E4-CF117BCC4961}"/>
          </ac:spMkLst>
        </pc:spChg>
        <pc:spChg chg="add mod">
          <ac:chgData name="Piera Jimenez, Jordi" userId="33f5d9da-1bb7-44c4-b58d-2f9bb5dfed4a" providerId="ADAL" clId="{4170ABEC-2C81-5341-8044-9D89FA12F6AC}" dt="2024-07-10T11:30:39.504" v="1856" actId="13822"/>
          <ac:spMkLst>
            <pc:docMk/>
            <pc:sldMk cId="1811604916" sldId="3576"/>
            <ac:spMk id="114" creationId="{43155206-C00E-9104-73EF-3C4040979B76}"/>
          </ac:spMkLst>
        </pc:spChg>
        <pc:spChg chg="add mod">
          <ac:chgData name="Piera Jimenez, Jordi" userId="33f5d9da-1bb7-44c4-b58d-2f9bb5dfed4a" providerId="ADAL" clId="{4170ABEC-2C81-5341-8044-9D89FA12F6AC}" dt="2024-07-10T11:31:46.687" v="1863" actId="207"/>
          <ac:spMkLst>
            <pc:docMk/>
            <pc:sldMk cId="1811604916" sldId="3576"/>
            <ac:spMk id="115" creationId="{ACD2874F-2155-B257-ADCC-1712B1EC08FD}"/>
          </ac:spMkLst>
        </pc:spChg>
        <pc:spChg chg="add mod">
          <ac:chgData name="Piera Jimenez, Jordi" userId="33f5d9da-1bb7-44c4-b58d-2f9bb5dfed4a" providerId="ADAL" clId="{4170ABEC-2C81-5341-8044-9D89FA12F6AC}" dt="2024-07-10T11:31:46.687" v="1863" actId="207"/>
          <ac:spMkLst>
            <pc:docMk/>
            <pc:sldMk cId="1811604916" sldId="3576"/>
            <ac:spMk id="116" creationId="{1CEC4330-7D49-B9A9-342B-32993EE743B2}"/>
          </ac:spMkLst>
        </pc:spChg>
        <pc:spChg chg="add mod">
          <ac:chgData name="Piera Jimenez, Jordi" userId="33f5d9da-1bb7-44c4-b58d-2f9bb5dfed4a" providerId="ADAL" clId="{4170ABEC-2C81-5341-8044-9D89FA12F6AC}" dt="2024-07-10T11:30:39.504" v="1856" actId="13822"/>
          <ac:spMkLst>
            <pc:docMk/>
            <pc:sldMk cId="1811604916" sldId="3576"/>
            <ac:spMk id="117" creationId="{B2181C2C-E196-18A5-508E-C76790C52ACD}"/>
          </ac:spMkLst>
        </pc:spChg>
        <pc:spChg chg="add mod">
          <ac:chgData name="Piera Jimenez, Jordi" userId="33f5d9da-1bb7-44c4-b58d-2f9bb5dfed4a" providerId="ADAL" clId="{4170ABEC-2C81-5341-8044-9D89FA12F6AC}" dt="2024-07-10T11:30:39.504" v="1856" actId="13822"/>
          <ac:spMkLst>
            <pc:docMk/>
            <pc:sldMk cId="1811604916" sldId="3576"/>
            <ac:spMk id="118" creationId="{F5EF311B-0EAE-5C04-7F5B-9AA2B4425D84}"/>
          </ac:spMkLst>
        </pc:spChg>
        <pc:spChg chg="add mod">
          <ac:chgData name="Piera Jimenez, Jordi" userId="33f5d9da-1bb7-44c4-b58d-2f9bb5dfed4a" providerId="ADAL" clId="{4170ABEC-2C81-5341-8044-9D89FA12F6AC}" dt="2024-07-10T11:30:39.504" v="1856" actId="13822"/>
          <ac:spMkLst>
            <pc:docMk/>
            <pc:sldMk cId="1811604916" sldId="3576"/>
            <ac:spMk id="119" creationId="{476F17E6-2D8E-1D4A-3B57-918CAB06A492}"/>
          </ac:spMkLst>
        </pc:spChg>
        <pc:spChg chg="add mod">
          <ac:chgData name="Piera Jimenez, Jordi" userId="33f5d9da-1bb7-44c4-b58d-2f9bb5dfed4a" providerId="ADAL" clId="{4170ABEC-2C81-5341-8044-9D89FA12F6AC}" dt="2024-07-10T11:31:52.864" v="1864" actId="207"/>
          <ac:spMkLst>
            <pc:docMk/>
            <pc:sldMk cId="1811604916" sldId="3576"/>
            <ac:spMk id="120" creationId="{282745B5-2023-B0D4-10C3-E8581E8ECC9A}"/>
          </ac:spMkLst>
        </pc:spChg>
        <pc:spChg chg="add mod">
          <ac:chgData name="Piera Jimenez, Jordi" userId="33f5d9da-1bb7-44c4-b58d-2f9bb5dfed4a" providerId="ADAL" clId="{4170ABEC-2C81-5341-8044-9D89FA12F6AC}" dt="2024-07-10T11:31:52.864" v="1864" actId="207"/>
          <ac:spMkLst>
            <pc:docMk/>
            <pc:sldMk cId="1811604916" sldId="3576"/>
            <ac:spMk id="121" creationId="{9CE88C62-40A3-9566-F1FB-9F6B8D53AA2A}"/>
          </ac:spMkLst>
        </pc:spChg>
        <pc:spChg chg="add mod">
          <ac:chgData name="Piera Jimenez, Jordi" userId="33f5d9da-1bb7-44c4-b58d-2f9bb5dfed4a" providerId="ADAL" clId="{4170ABEC-2C81-5341-8044-9D89FA12F6AC}" dt="2024-07-10T11:31:52.864" v="1864" actId="207"/>
          <ac:spMkLst>
            <pc:docMk/>
            <pc:sldMk cId="1811604916" sldId="3576"/>
            <ac:spMk id="122" creationId="{01688C05-FAAE-3514-658C-6A33A902C43F}"/>
          </ac:spMkLst>
        </pc:spChg>
        <pc:spChg chg="add mod">
          <ac:chgData name="Piera Jimenez, Jordi" userId="33f5d9da-1bb7-44c4-b58d-2f9bb5dfed4a" providerId="ADAL" clId="{4170ABEC-2C81-5341-8044-9D89FA12F6AC}" dt="2024-07-10T11:30:39.504" v="1856" actId="13822"/>
          <ac:spMkLst>
            <pc:docMk/>
            <pc:sldMk cId="1811604916" sldId="3576"/>
            <ac:spMk id="123" creationId="{22529306-1BF2-A5BF-D454-5226CB474E93}"/>
          </ac:spMkLst>
        </pc:spChg>
        <pc:spChg chg="add mod">
          <ac:chgData name="Piera Jimenez, Jordi" userId="33f5d9da-1bb7-44c4-b58d-2f9bb5dfed4a" providerId="ADAL" clId="{4170ABEC-2C81-5341-8044-9D89FA12F6AC}" dt="2024-07-10T11:30:39.504" v="1856" actId="13822"/>
          <ac:spMkLst>
            <pc:docMk/>
            <pc:sldMk cId="1811604916" sldId="3576"/>
            <ac:spMk id="124" creationId="{63C579AF-9053-91FF-5A46-85FC4D1B2617}"/>
          </ac:spMkLst>
        </pc:spChg>
        <pc:spChg chg="add mod">
          <ac:chgData name="Piera Jimenez, Jordi" userId="33f5d9da-1bb7-44c4-b58d-2f9bb5dfed4a" providerId="ADAL" clId="{4170ABEC-2C81-5341-8044-9D89FA12F6AC}" dt="2024-07-10T11:30:39.504" v="1856" actId="13822"/>
          <ac:spMkLst>
            <pc:docMk/>
            <pc:sldMk cId="1811604916" sldId="3576"/>
            <ac:spMk id="125" creationId="{415B3B6F-791B-A25F-ADA6-12D2A8C65764}"/>
          </ac:spMkLst>
        </pc:spChg>
        <pc:spChg chg="add mod">
          <ac:chgData name="Piera Jimenez, Jordi" userId="33f5d9da-1bb7-44c4-b58d-2f9bb5dfed4a" providerId="ADAL" clId="{4170ABEC-2C81-5341-8044-9D89FA12F6AC}" dt="2024-07-10T11:30:39.504" v="1856" actId="13822"/>
          <ac:spMkLst>
            <pc:docMk/>
            <pc:sldMk cId="1811604916" sldId="3576"/>
            <ac:spMk id="126" creationId="{9D134ACC-553A-CB33-D938-35BB54378EFB}"/>
          </ac:spMkLst>
        </pc:spChg>
        <pc:spChg chg="add mod">
          <ac:chgData name="Piera Jimenez, Jordi" userId="33f5d9da-1bb7-44c4-b58d-2f9bb5dfed4a" providerId="ADAL" clId="{4170ABEC-2C81-5341-8044-9D89FA12F6AC}" dt="2024-07-10T11:30:39.504" v="1856" actId="13822"/>
          <ac:spMkLst>
            <pc:docMk/>
            <pc:sldMk cId="1811604916" sldId="3576"/>
            <ac:spMk id="127" creationId="{23AC666D-9467-6173-2784-0685CCE6BB91}"/>
          </ac:spMkLst>
        </pc:spChg>
        <pc:spChg chg="add mod">
          <ac:chgData name="Piera Jimenez, Jordi" userId="33f5d9da-1bb7-44c4-b58d-2f9bb5dfed4a" providerId="ADAL" clId="{4170ABEC-2C81-5341-8044-9D89FA12F6AC}" dt="2024-07-10T11:30:39.504" v="1856" actId="13822"/>
          <ac:spMkLst>
            <pc:docMk/>
            <pc:sldMk cId="1811604916" sldId="3576"/>
            <ac:spMk id="128" creationId="{19808D3E-E570-FED1-DB3B-3C2535DFE2F2}"/>
          </ac:spMkLst>
        </pc:spChg>
        <pc:spChg chg="add mod">
          <ac:chgData name="Piera Jimenez, Jordi" userId="33f5d9da-1bb7-44c4-b58d-2f9bb5dfed4a" providerId="ADAL" clId="{4170ABEC-2C81-5341-8044-9D89FA12F6AC}" dt="2024-07-10T11:30:39.504" v="1856" actId="13822"/>
          <ac:spMkLst>
            <pc:docMk/>
            <pc:sldMk cId="1811604916" sldId="3576"/>
            <ac:spMk id="129" creationId="{FDEE5F32-3D47-D81C-0565-BD4FD277382D}"/>
          </ac:spMkLst>
        </pc:spChg>
        <pc:spChg chg="add mod">
          <ac:chgData name="Piera Jimenez, Jordi" userId="33f5d9da-1bb7-44c4-b58d-2f9bb5dfed4a" providerId="ADAL" clId="{4170ABEC-2C81-5341-8044-9D89FA12F6AC}" dt="2024-07-10T11:30:39.504" v="1856" actId="13822"/>
          <ac:spMkLst>
            <pc:docMk/>
            <pc:sldMk cId="1811604916" sldId="3576"/>
            <ac:spMk id="130" creationId="{46DF173A-C8D9-4752-B4F2-E34549F082E3}"/>
          </ac:spMkLst>
        </pc:spChg>
        <pc:spChg chg="add mod">
          <ac:chgData name="Piera Jimenez, Jordi" userId="33f5d9da-1bb7-44c4-b58d-2f9bb5dfed4a" providerId="ADAL" clId="{4170ABEC-2C81-5341-8044-9D89FA12F6AC}" dt="2024-07-10T11:30:39.504" v="1856" actId="13822"/>
          <ac:spMkLst>
            <pc:docMk/>
            <pc:sldMk cId="1811604916" sldId="3576"/>
            <ac:spMk id="131" creationId="{2FFB0D5E-0FF2-9748-5107-2F94D0C4FC27}"/>
          </ac:spMkLst>
        </pc:spChg>
        <pc:picChg chg="del">
          <ac:chgData name="Piera Jimenez, Jordi" userId="33f5d9da-1bb7-44c4-b58d-2f9bb5dfed4a" providerId="ADAL" clId="{4170ABEC-2C81-5341-8044-9D89FA12F6AC}" dt="2024-07-10T10:57:16.766" v="743" actId="478"/>
          <ac:picMkLst>
            <pc:docMk/>
            <pc:sldMk cId="1811604916" sldId="3576"/>
            <ac:picMk id="34" creationId="{00000000-0000-0000-0000-000000000000}"/>
          </ac:picMkLst>
        </pc:picChg>
      </pc:sldChg>
      <pc:sldChg chg="addSp delSp modSp add del mod">
        <pc:chgData name="Piera Jimenez, Jordi" userId="33f5d9da-1bb7-44c4-b58d-2f9bb5dfed4a" providerId="ADAL" clId="{4170ABEC-2C81-5341-8044-9D89FA12F6AC}" dt="2024-07-13T18:49:11.169" v="5187" actId="113"/>
        <pc:sldMkLst>
          <pc:docMk/>
          <pc:sldMk cId="1811604916" sldId="3577"/>
        </pc:sldMkLst>
        <pc:spChg chg="add mod">
          <ac:chgData name="Piera Jimenez, Jordi" userId="33f5d9da-1bb7-44c4-b58d-2f9bb5dfed4a" providerId="ADAL" clId="{4170ABEC-2C81-5341-8044-9D89FA12F6AC}" dt="2024-07-13T18:02:46.080" v="4792" actId="1037"/>
          <ac:spMkLst>
            <pc:docMk/>
            <pc:sldMk cId="1811604916" sldId="3577"/>
            <ac:spMk id="2" creationId="{A9C32AD7-CD55-B129-5870-BC482D631F84}"/>
          </ac:spMkLst>
        </pc:spChg>
        <pc:spChg chg="add mod">
          <ac:chgData name="Piera Jimenez, Jordi" userId="33f5d9da-1bb7-44c4-b58d-2f9bb5dfed4a" providerId="ADAL" clId="{4170ABEC-2C81-5341-8044-9D89FA12F6AC}" dt="2024-07-13T18:02:46.080" v="4792" actId="1037"/>
          <ac:spMkLst>
            <pc:docMk/>
            <pc:sldMk cId="1811604916" sldId="3577"/>
            <ac:spMk id="3" creationId="{1F2F1691-0E3B-D804-4D5F-4011B187C377}"/>
          </ac:spMkLst>
        </pc:spChg>
        <pc:spChg chg="add mod">
          <ac:chgData name="Piera Jimenez, Jordi" userId="33f5d9da-1bb7-44c4-b58d-2f9bb5dfed4a" providerId="ADAL" clId="{4170ABEC-2C81-5341-8044-9D89FA12F6AC}" dt="2024-07-13T18:02:46.080" v="4792" actId="1037"/>
          <ac:spMkLst>
            <pc:docMk/>
            <pc:sldMk cId="1811604916" sldId="3577"/>
            <ac:spMk id="4" creationId="{C92B85E5-8B85-40BE-3E90-538F036E2A27}"/>
          </ac:spMkLst>
        </pc:spChg>
        <pc:spChg chg="add del mod">
          <ac:chgData name="Piera Jimenez, Jordi" userId="33f5d9da-1bb7-44c4-b58d-2f9bb5dfed4a" providerId="ADAL" clId="{4170ABEC-2C81-5341-8044-9D89FA12F6AC}" dt="2024-07-13T17:49:48.207" v="4731" actId="478"/>
          <ac:spMkLst>
            <pc:docMk/>
            <pc:sldMk cId="1811604916" sldId="3577"/>
            <ac:spMk id="5" creationId="{55E08329-5C1F-947D-02A8-F7F646114334}"/>
          </ac:spMkLst>
        </pc:spChg>
        <pc:spChg chg="mod">
          <ac:chgData name="Piera Jimenez, Jordi" userId="33f5d9da-1bb7-44c4-b58d-2f9bb5dfed4a" providerId="ADAL" clId="{4170ABEC-2C81-5341-8044-9D89FA12F6AC}" dt="2024-07-13T18:02:46.080" v="4792" actId="1037"/>
          <ac:spMkLst>
            <pc:docMk/>
            <pc:sldMk cId="1811604916" sldId="3577"/>
            <ac:spMk id="6" creationId="{099F732D-6054-25DD-8876-C3AF7C6506F3}"/>
          </ac:spMkLst>
        </pc:spChg>
        <pc:spChg chg="mod">
          <ac:chgData name="Piera Jimenez, Jordi" userId="33f5d9da-1bb7-44c4-b58d-2f9bb5dfed4a" providerId="ADAL" clId="{4170ABEC-2C81-5341-8044-9D89FA12F6AC}" dt="2024-07-13T18:02:28.216" v="4784" actId="1037"/>
          <ac:spMkLst>
            <pc:docMk/>
            <pc:sldMk cId="1811604916" sldId="3577"/>
            <ac:spMk id="7" creationId="{00000000-0000-0000-0000-000000000000}"/>
          </ac:spMkLst>
        </pc:spChg>
        <pc:spChg chg="mod">
          <ac:chgData name="Piera Jimenez, Jordi" userId="33f5d9da-1bb7-44c4-b58d-2f9bb5dfed4a" providerId="ADAL" clId="{4170ABEC-2C81-5341-8044-9D89FA12F6AC}" dt="2024-07-13T18:02:46.080" v="4792" actId="1037"/>
          <ac:spMkLst>
            <pc:docMk/>
            <pc:sldMk cId="1811604916" sldId="3577"/>
            <ac:spMk id="8" creationId="{A6349FC2-C631-023D-334D-B4F96D89FA2C}"/>
          </ac:spMkLst>
        </pc:spChg>
        <pc:spChg chg="mod">
          <ac:chgData name="Piera Jimenez, Jordi" userId="33f5d9da-1bb7-44c4-b58d-2f9bb5dfed4a" providerId="ADAL" clId="{4170ABEC-2C81-5341-8044-9D89FA12F6AC}" dt="2024-07-13T18:02:46.080" v="4792" actId="1037"/>
          <ac:spMkLst>
            <pc:docMk/>
            <pc:sldMk cId="1811604916" sldId="3577"/>
            <ac:spMk id="9" creationId="{13386330-E4C8-7D0B-7E05-0B4706FA7C16}"/>
          </ac:spMkLst>
        </pc:spChg>
        <pc:spChg chg="mod">
          <ac:chgData name="Piera Jimenez, Jordi" userId="33f5d9da-1bb7-44c4-b58d-2f9bb5dfed4a" providerId="ADAL" clId="{4170ABEC-2C81-5341-8044-9D89FA12F6AC}" dt="2024-07-13T18:02:46.080" v="4792" actId="1037"/>
          <ac:spMkLst>
            <pc:docMk/>
            <pc:sldMk cId="1811604916" sldId="3577"/>
            <ac:spMk id="10" creationId="{28FB6176-2112-1A84-3499-85EDFBEEB54C}"/>
          </ac:spMkLst>
        </pc:spChg>
        <pc:spChg chg="mod">
          <ac:chgData name="Piera Jimenez, Jordi" userId="33f5d9da-1bb7-44c4-b58d-2f9bb5dfed4a" providerId="ADAL" clId="{4170ABEC-2C81-5341-8044-9D89FA12F6AC}" dt="2024-07-13T18:02:46.080" v="4792" actId="1037"/>
          <ac:spMkLst>
            <pc:docMk/>
            <pc:sldMk cId="1811604916" sldId="3577"/>
            <ac:spMk id="11" creationId="{D06568F9-0C93-B2FC-687C-91E22E4D4017}"/>
          </ac:spMkLst>
        </pc:spChg>
        <pc:spChg chg="mod">
          <ac:chgData name="Piera Jimenez, Jordi" userId="33f5d9da-1bb7-44c4-b58d-2f9bb5dfed4a" providerId="ADAL" clId="{4170ABEC-2C81-5341-8044-9D89FA12F6AC}" dt="2024-07-13T18:02:46.080" v="4792" actId="1037"/>
          <ac:spMkLst>
            <pc:docMk/>
            <pc:sldMk cId="1811604916" sldId="3577"/>
            <ac:spMk id="12" creationId="{525EC728-BA50-B72D-FE53-B8A628E889A7}"/>
          </ac:spMkLst>
        </pc:spChg>
        <pc:spChg chg="mod">
          <ac:chgData name="Piera Jimenez, Jordi" userId="33f5d9da-1bb7-44c4-b58d-2f9bb5dfed4a" providerId="ADAL" clId="{4170ABEC-2C81-5341-8044-9D89FA12F6AC}" dt="2024-07-13T18:48:58.856" v="5185" actId="113"/>
          <ac:spMkLst>
            <pc:docMk/>
            <pc:sldMk cId="1811604916" sldId="3577"/>
            <ac:spMk id="13" creationId="{DF7DFCDC-64C9-3E04-956A-865E89621934}"/>
          </ac:spMkLst>
        </pc:spChg>
        <pc:spChg chg="add del mod">
          <ac:chgData name="Piera Jimenez, Jordi" userId="33f5d9da-1bb7-44c4-b58d-2f9bb5dfed4a" providerId="ADAL" clId="{4170ABEC-2C81-5341-8044-9D89FA12F6AC}" dt="2024-07-13T17:49:48.207" v="4731" actId="478"/>
          <ac:spMkLst>
            <pc:docMk/>
            <pc:sldMk cId="1811604916" sldId="3577"/>
            <ac:spMk id="14" creationId="{05C35AAA-5ADF-6A01-E232-91079ED27BC2}"/>
          </ac:spMkLst>
        </pc:spChg>
        <pc:spChg chg="add del mod">
          <ac:chgData name="Piera Jimenez, Jordi" userId="33f5d9da-1bb7-44c4-b58d-2f9bb5dfed4a" providerId="ADAL" clId="{4170ABEC-2C81-5341-8044-9D89FA12F6AC}" dt="2024-07-13T17:49:48.207" v="4731" actId="478"/>
          <ac:spMkLst>
            <pc:docMk/>
            <pc:sldMk cId="1811604916" sldId="3577"/>
            <ac:spMk id="15" creationId="{8E43F82A-4F6D-0935-9A31-07DF44AE2544}"/>
          </ac:spMkLst>
        </pc:spChg>
        <pc:spChg chg="add del mod">
          <ac:chgData name="Piera Jimenez, Jordi" userId="33f5d9da-1bb7-44c4-b58d-2f9bb5dfed4a" providerId="ADAL" clId="{4170ABEC-2C81-5341-8044-9D89FA12F6AC}" dt="2024-07-13T17:49:48.207" v="4731" actId="478"/>
          <ac:spMkLst>
            <pc:docMk/>
            <pc:sldMk cId="1811604916" sldId="3577"/>
            <ac:spMk id="16" creationId="{B3B8D119-19E9-82A4-7962-2CBED3A27A59}"/>
          </ac:spMkLst>
        </pc:spChg>
        <pc:spChg chg="add del mod">
          <ac:chgData name="Piera Jimenez, Jordi" userId="33f5d9da-1bb7-44c4-b58d-2f9bb5dfed4a" providerId="ADAL" clId="{4170ABEC-2C81-5341-8044-9D89FA12F6AC}" dt="2024-07-13T17:49:48.207" v="4731" actId="478"/>
          <ac:spMkLst>
            <pc:docMk/>
            <pc:sldMk cId="1811604916" sldId="3577"/>
            <ac:spMk id="17" creationId="{71DCA537-041B-308E-3A5D-4C63302C3E97}"/>
          </ac:spMkLst>
        </pc:spChg>
        <pc:spChg chg="add del mod">
          <ac:chgData name="Piera Jimenez, Jordi" userId="33f5d9da-1bb7-44c4-b58d-2f9bb5dfed4a" providerId="ADAL" clId="{4170ABEC-2C81-5341-8044-9D89FA12F6AC}" dt="2024-07-13T17:49:48.207" v="4731" actId="478"/>
          <ac:spMkLst>
            <pc:docMk/>
            <pc:sldMk cId="1811604916" sldId="3577"/>
            <ac:spMk id="18" creationId="{6F4AC10B-7572-A06C-8FC2-B03958733B81}"/>
          </ac:spMkLst>
        </pc:spChg>
        <pc:spChg chg="add mod">
          <ac:chgData name="Piera Jimenez, Jordi" userId="33f5d9da-1bb7-44c4-b58d-2f9bb5dfed4a" providerId="ADAL" clId="{4170ABEC-2C81-5341-8044-9D89FA12F6AC}" dt="2024-07-13T18:02:46.080" v="4792" actId="1037"/>
          <ac:spMkLst>
            <pc:docMk/>
            <pc:sldMk cId="1811604916" sldId="3577"/>
            <ac:spMk id="19" creationId="{2B22AF43-4EFA-456E-E63B-81575B1BC218}"/>
          </ac:spMkLst>
        </pc:spChg>
        <pc:spChg chg="add mod">
          <ac:chgData name="Piera Jimenez, Jordi" userId="33f5d9da-1bb7-44c4-b58d-2f9bb5dfed4a" providerId="ADAL" clId="{4170ABEC-2C81-5341-8044-9D89FA12F6AC}" dt="2024-07-13T18:02:46.080" v="4792" actId="1037"/>
          <ac:spMkLst>
            <pc:docMk/>
            <pc:sldMk cId="1811604916" sldId="3577"/>
            <ac:spMk id="20" creationId="{5989737A-81A4-8587-C29F-9DCE270CF46B}"/>
          </ac:spMkLst>
        </pc:spChg>
        <pc:spChg chg="add mod">
          <ac:chgData name="Piera Jimenez, Jordi" userId="33f5d9da-1bb7-44c4-b58d-2f9bb5dfed4a" providerId="ADAL" clId="{4170ABEC-2C81-5341-8044-9D89FA12F6AC}" dt="2024-07-13T18:14:19.633" v="4793" actId="207"/>
          <ac:spMkLst>
            <pc:docMk/>
            <pc:sldMk cId="1811604916" sldId="3577"/>
            <ac:spMk id="21" creationId="{257E4933-C2A8-E295-9F0E-4CE18EA117D1}"/>
          </ac:spMkLst>
        </pc:spChg>
        <pc:spChg chg="mod">
          <ac:chgData name="Piera Jimenez, Jordi" userId="33f5d9da-1bb7-44c4-b58d-2f9bb5dfed4a" providerId="ADAL" clId="{4170ABEC-2C81-5341-8044-9D89FA12F6AC}" dt="2024-07-13T18:02:46.080" v="4792" actId="1037"/>
          <ac:spMkLst>
            <pc:docMk/>
            <pc:sldMk cId="1811604916" sldId="3577"/>
            <ac:spMk id="22" creationId="{2F872ABE-4436-353E-978A-734E85D962AB}"/>
          </ac:spMkLst>
        </pc:spChg>
        <pc:spChg chg="add mod">
          <ac:chgData name="Piera Jimenez, Jordi" userId="33f5d9da-1bb7-44c4-b58d-2f9bb5dfed4a" providerId="ADAL" clId="{4170ABEC-2C81-5341-8044-9D89FA12F6AC}" dt="2024-07-13T18:02:46.080" v="4792" actId="1037"/>
          <ac:spMkLst>
            <pc:docMk/>
            <pc:sldMk cId="1811604916" sldId="3577"/>
            <ac:spMk id="23" creationId="{BD8EC579-2ADE-6BF0-EE63-2529C5CD8665}"/>
          </ac:spMkLst>
        </pc:spChg>
        <pc:spChg chg="add mod">
          <ac:chgData name="Piera Jimenez, Jordi" userId="33f5d9da-1bb7-44c4-b58d-2f9bb5dfed4a" providerId="ADAL" clId="{4170ABEC-2C81-5341-8044-9D89FA12F6AC}" dt="2024-07-13T18:02:46.080" v="4792" actId="1037"/>
          <ac:spMkLst>
            <pc:docMk/>
            <pc:sldMk cId="1811604916" sldId="3577"/>
            <ac:spMk id="24" creationId="{64F42502-654D-5DC1-6327-8D9421DA7350}"/>
          </ac:spMkLst>
        </pc:spChg>
        <pc:spChg chg="add mod">
          <ac:chgData name="Piera Jimenez, Jordi" userId="33f5d9da-1bb7-44c4-b58d-2f9bb5dfed4a" providerId="ADAL" clId="{4170ABEC-2C81-5341-8044-9D89FA12F6AC}" dt="2024-07-13T18:02:46.080" v="4792" actId="1037"/>
          <ac:spMkLst>
            <pc:docMk/>
            <pc:sldMk cId="1811604916" sldId="3577"/>
            <ac:spMk id="25" creationId="{74AE4F60-19E9-F4CE-8BE3-14EA9907C82F}"/>
          </ac:spMkLst>
        </pc:spChg>
        <pc:spChg chg="add mod">
          <ac:chgData name="Piera Jimenez, Jordi" userId="33f5d9da-1bb7-44c4-b58d-2f9bb5dfed4a" providerId="ADAL" clId="{4170ABEC-2C81-5341-8044-9D89FA12F6AC}" dt="2024-07-13T18:48:11.518" v="5175" actId="20577"/>
          <ac:spMkLst>
            <pc:docMk/>
            <pc:sldMk cId="1811604916" sldId="3577"/>
            <ac:spMk id="26" creationId="{208C06D9-B903-71D6-6215-C233CF984655}"/>
          </ac:spMkLst>
        </pc:spChg>
        <pc:spChg chg="add mod">
          <ac:chgData name="Piera Jimenez, Jordi" userId="33f5d9da-1bb7-44c4-b58d-2f9bb5dfed4a" providerId="ADAL" clId="{4170ABEC-2C81-5341-8044-9D89FA12F6AC}" dt="2024-07-13T18:02:46.080" v="4792" actId="1037"/>
          <ac:spMkLst>
            <pc:docMk/>
            <pc:sldMk cId="1811604916" sldId="3577"/>
            <ac:spMk id="27" creationId="{A86E8B4A-8058-5390-44DA-2B2BEF458208}"/>
          </ac:spMkLst>
        </pc:spChg>
        <pc:spChg chg="add mod">
          <ac:chgData name="Piera Jimenez, Jordi" userId="33f5d9da-1bb7-44c4-b58d-2f9bb5dfed4a" providerId="ADAL" clId="{4170ABEC-2C81-5341-8044-9D89FA12F6AC}" dt="2024-07-13T18:02:46.080" v="4792" actId="1037"/>
          <ac:spMkLst>
            <pc:docMk/>
            <pc:sldMk cId="1811604916" sldId="3577"/>
            <ac:spMk id="28" creationId="{3DB90A2D-0621-6903-7D07-D673CC51EF3D}"/>
          </ac:spMkLst>
        </pc:spChg>
        <pc:spChg chg="add mod">
          <ac:chgData name="Piera Jimenez, Jordi" userId="33f5d9da-1bb7-44c4-b58d-2f9bb5dfed4a" providerId="ADAL" clId="{4170ABEC-2C81-5341-8044-9D89FA12F6AC}" dt="2024-07-13T18:02:46.080" v="4792" actId="1037"/>
          <ac:spMkLst>
            <pc:docMk/>
            <pc:sldMk cId="1811604916" sldId="3577"/>
            <ac:spMk id="29" creationId="{D9FB03DC-14EB-B885-735B-0122E3B26D9B}"/>
          </ac:spMkLst>
        </pc:spChg>
        <pc:spChg chg="add mod">
          <ac:chgData name="Piera Jimenez, Jordi" userId="33f5d9da-1bb7-44c4-b58d-2f9bb5dfed4a" providerId="ADAL" clId="{4170ABEC-2C81-5341-8044-9D89FA12F6AC}" dt="2024-07-13T18:02:46.080" v="4792" actId="1037"/>
          <ac:spMkLst>
            <pc:docMk/>
            <pc:sldMk cId="1811604916" sldId="3577"/>
            <ac:spMk id="30" creationId="{64A74963-ED4F-CE0C-3A47-86B557399D15}"/>
          </ac:spMkLst>
        </pc:spChg>
        <pc:spChg chg="mod">
          <ac:chgData name="Piera Jimenez, Jordi" userId="33f5d9da-1bb7-44c4-b58d-2f9bb5dfed4a" providerId="ADAL" clId="{4170ABEC-2C81-5341-8044-9D89FA12F6AC}" dt="2024-07-13T18:02:46.080" v="4792" actId="1037"/>
          <ac:spMkLst>
            <pc:docMk/>
            <pc:sldMk cId="1811604916" sldId="3577"/>
            <ac:spMk id="31" creationId="{494DC5C7-3FC0-3387-AD54-810B2C851293}"/>
          </ac:spMkLst>
        </pc:spChg>
        <pc:spChg chg="add mod">
          <ac:chgData name="Piera Jimenez, Jordi" userId="33f5d9da-1bb7-44c4-b58d-2f9bb5dfed4a" providerId="ADAL" clId="{4170ABEC-2C81-5341-8044-9D89FA12F6AC}" dt="2024-07-13T18:02:46.080" v="4792" actId="1037"/>
          <ac:spMkLst>
            <pc:docMk/>
            <pc:sldMk cId="1811604916" sldId="3577"/>
            <ac:spMk id="32" creationId="{08077F5C-B6CA-284D-E37E-4423E505D94B}"/>
          </ac:spMkLst>
        </pc:spChg>
        <pc:spChg chg="mod">
          <ac:chgData name="Piera Jimenez, Jordi" userId="33f5d9da-1bb7-44c4-b58d-2f9bb5dfed4a" providerId="ADAL" clId="{4170ABEC-2C81-5341-8044-9D89FA12F6AC}" dt="2024-07-13T18:49:04.897" v="5186" actId="113"/>
          <ac:spMkLst>
            <pc:docMk/>
            <pc:sldMk cId="1811604916" sldId="3577"/>
            <ac:spMk id="33" creationId="{AF08000E-9554-A539-0B06-B9329933FE56}"/>
          </ac:spMkLst>
        </pc:spChg>
        <pc:spChg chg="add mod">
          <ac:chgData name="Piera Jimenez, Jordi" userId="33f5d9da-1bb7-44c4-b58d-2f9bb5dfed4a" providerId="ADAL" clId="{4170ABEC-2C81-5341-8044-9D89FA12F6AC}" dt="2024-07-13T18:02:46.080" v="4792" actId="1037"/>
          <ac:spMkLst>
            <pc:docMk/>
            <pc:sldMk cId="1811604916" sldId="3577"/>
            <ac:spMk id="34" creationId="{21F5A1E3-59E3-3CB1-B711-D3BEA6BE5A42}"/>
          </ac:spMkLst>
        </pc:spChg>
        <pc:spChg chg="add mod">
          <ac:chgData name="Piera Jimenez, Jordi" userId="33f5d9da-1bb7-44c4-b58d-2f9bb5dfed4a" providerId="ADAL" clId="{4170ABEC-2C81-5341-8044-9D89FA12F6AC}" dt="2024-07-13T18:02:46.080" v="4792" actId="1037"/>
          <ac:spMkLst>
            <pc:docMk/>
            <pc:sldMk cId="1811604916" sldId="3577"/>
            <ac:spMk id="35" creationId="{14E43B1E-CE20-7FEF-4F08-C5C7FA450613}"/>
          </ac:spMkLst>
        </pc:spChg>
        <pc:spChg chg="mod">
          <ac:chgData name="Piera Jimenez, Jordi" userId="33f5d9da-1bb7-44c4-b58d-2f9bb5dfed4a" providerId="ADAL" clId="{4170ABEC-2C81-5341-8044-9D89FA12F6AC}" dt="2024-07-13T18:02:46.080" v="4792" actId="1037"/>
          <ac:spMkLst>
            <pc:docMk/>
            <pc:sldMk cId="1811604916" sldId="3577"/>
            <ac:spMk id="36" creationId="{DE530FD1-E2A0-38A0-7647-0E17D9D9444D}"/>
          </ac:spMkLst>
        </pc:spChg>
        <pc:spChg chg="add mod">
          <ac:chgData name="Piera Jimenez, Jordi" userId="33f5d9da-1bb7-44c4-b58d-2f9bb5dfed4a" providerId="ADAL" clId="{4170ABEC-2C81-5341-8044-9D89FA12F6AC}" dt="2024-07-13T18:02:46.080" v="4792" actId="1037"/>
          <ac:spMkLst>
            <pc:docMk/>
            <pc:sldMk cId="1811604916" sldId="3577"/>
            <ac:spMk id="37" creationId="{6B721F21-C1E9-2BD5-478A-B56CCBCEE91F}"/>
          </ac:spMkLst>
        </pc:spChg>
        <pc:spChg chg="mod">
          <ac:chgData name="Piera Jimenez, Jordi" userId="33f5d9da-1bb7-44c4-b58d-2f9bb5dfed4a" providerId="ADAL" clId="{4170ABEC-2C81-5341-8044-9D89FA12F6AC}" dt="2024-07-13T18:02:46.080" v="4792" actId="1037"/>
          <ac:spMkLst>
            <pc:docMk/>
            <pc:sldMk cId="1811604916" sldId="3577"/>
            <ac:spMk id="38" creationId="{C5D47AFB-7518-5C9C-D167-A449847DB302}"/>
          </ac:spMkLst>
        </pc:spChg>
        <pc:spChg chg="mod">
          <ac:chgData name="Piera Jimenez, Jordi" userId="33f5d9da-1bb7-44c4-b58d-2f9bb5dfed4a" providerId="ADAL" clId="{4170ABEC-2C81-5341-8044-9D89FA12F6AC}" dt="2024-07-13T18:02:46.080" v="4792" actId="1037"/>
          <ac:spMkLst>
            <pc:docMk/>
            <pc:sldMk cId="1811604916" sldId="3577"/>
            <ac:spMk id="39" creationId="{D275468F-D025-1038-B2FB-6F1629E7984C}"/>
          </ac:spMkLst>
        </pc:spChg>
        <pc:spChg chg="mod">
          <ac:chgData name="Piera Jimenez, Jordi" userId="33f5d9da-1bb7-44c4-b58d-2f9bb5dfed4a" providerId="ADAL" clId="{4170ABEC-2C81-5341-8044-9D89FA12F6AC}" dt="2024-07-13T18:02:46.080" v="4792" actId="1037"/>
          <ac:spMkLst>
            <pc:docMk/>
            <pc:sldMk cId="1811604916" sldId="3577"/>
            <ac:spMk id="40" creationId="{E1369D33-36B2-112D-0657-858BEF6B6C8A}"/>
          </ac:spMkLst>
        </pc:spChg>
        <pc:spChg chg="mod">
          <ac:chgData name="Piera Jimenez, Jordi" userId="33f5d9da-1bb7-44c4-b58d-2f9bb5dfed4a" providerId="ADAL" clId="{4170ABEC-2C81-5341-8044-9D89FA12F6AC}" dt="2024-07-13T18:49:11.169" v="5187" actId="113"/>
          <ac:spMkLst>
            <pc:docMk/>
            <pc:sldMk cId="1811604916" sldId="3577"/>
            <ac:spMk id="41" creationId="{E9315637-D4A8-B308-6E70-0EB92365089E}"/>
          </ac:spMkLst>
        </pc:spChg>
        <pc:spChg chg="mod">
          <ac:chgData name="Piera Jimenez, Jordi" userId="33f5d9da-1bb7-44c4-b58d-2f9bb5dfed4a" providerId="ADAL" clId="{4170ABEC-2C81-5341-8044-9D89FA12F6AC}" dt="2024-07-13T18:48:08.522" v="5166" actId="20577"/>
          <ac:spMkLst>
            <pc:docMk/>
            <pc:sldMk cId="1811604916" sldId="3577"/>
            <ac:spMk id="42" creationId="{805E740E-AE58-90AA-83D7-D48EB2BA1CC4}"/>
          </ac:spMkLst>
        </pc:spChg>
        <pc:spChg chg="mod">
          <ac:chgData name="Piera Jimenez, Jordi" userId="33f5d9da-1bb7-44c4-b58d-2f9bb5dfed4a" providerId="ADAL" clId="{4170ABEC-2C81-5341-8044-9D89FA12F6AC}" dt="2024-07-13T18:02:46.080" v="4792" actId="1037"/>
          <ac:spMkLst>
            <pc:docMk/>
            <pc:sldMk cId="1811604916" sldId="3577"/>
            <ac:spMk id="43" creationId="{B870C202-61B6-CEDE-0A15-8AC9E619FA7C}"/>
          </ac:spMkLst>
        </pc:spChg>
        <pc:spChg chg="mod">
          <ac:chgData name="Piera Jimenez, Jordi" userId="33f5d9da-1bb7-44c4-b58d-2f9bb5dfed4a" providerId="ADAL" clId="{4170ABEC-2C81-5341-8044-9D89FA12F6AC}" dt="2024-07-13T18:02:46.080" v="4792" actId="1037"/>
          <ac:spMkLst>
            <pc:docMk/>
            <pc:sldMk cId="1811604916" sldId="3577"/>
            <ac:spMk id="44" creationId="{51040466-409A-5A40-3A05-9DF463F33043}"/>
          </ac:spMkLst>
        </pc:spChg>
        <pc:spChg chg="mod">
          <ac:chgData name="Piera Jimenez, Jordi" userId="33f5d9da-1bb7-44c4-b58d-2f9bb5dfed4a" providerId="ADAL" clId="{4170ABEC-2C81-5341-8044-9D89FA12F6AC}" dt="2024-07-13T18:02:46.080" v="4792" actId="1037"/>
          <ac:spMkLst>
            <pc:docMk/>
            <pc:sldMk cId="1811604916" sldId="3577"/>
            <ac:spMk id="45" creationId="{F1F785D2-A28A-30D1-ED4D-CE57E05552DA}"/>
          </ac:spMkLst>
        </pc:spChg>
        <pc:spChg chg="add mod">
          <ac:chgData name="Piera Jimenez, Jordi" userId="33f5d9da-1bb7-44c4-b58d-2f9bb5dfed4a" providerId="ADAL" clId="{4170ABEC-2C81-5341-8044-9D89FA12F6AC}" dt="2024-07-13T18:02:46.080" v="4792" actId="1037"/>
          <ac:spMkLst>
            <pc:docMk/>
            <pc:sldMk cId="1811604916" sldId="3577"/>
            <ac:spMk id="46" creationId="{8B6047D4-64ED-91E5-8BBB-DD3222D123FD}"/>
          </ac:spMkLst>
        </pc:spChg>
        <pc:spChg chg="mod">
          <ac:chgData name="Piera Jimenez, Jordi" userId="33f5d9da-1bb7-44c4-b58d-2f9bb5dfed4a" providerId="ADAL" clId="{4170ABEC-2C81-5341-8044-9D89FA12F6AC}" dt="2024-07-13T18:02:46.080" v="4792" actId="1037"/>
          <ac:spMkLst>
            <pc:docMk/>
            <pc:sldMk cId="1811604916" sldId="3577"/>
            <ac:spMk id="47" creationId="{0741C204-8110-01BF-407D-4E3F5E5E139E}"/>
          </ac:spMkLst>
        </pc:spChg>
        <pc:spChg chg="mod">
          <ac:chgData name="Piera Jimenez, Jordi" userId="33f5d9da-1bb7-44c4-b58d-2f9bb5dfed4a" providerId="ADAL" clId="{4170ABEC-2C81-5341-8044-9D89FA12F6AC}" dt="2024-07-13T18:02:46.080" v="4792" actId="1037"/>
          <ac:spMkLst>
            <pc:docMk/>
            <pc:sldMk cId="1811604916" sldId="3577"/>
            <ac:spMk id="48" creationId="{63D9AAEC-EFF9-DB54-48A2-317B0649D80C}"/>
          </ac:spMkLst>
        </pc:spChg>
        <pc:spChg chg="mod">
          <ac:chgData name="Piera Jimenez, Jordi" userId="33f5d9da-1bb7-44c4-b58d-2f9bb5dfed4a" providerId="ADAL" clId="{4170ABEC-2C81-5341-8044-9D89FA12F6AC}" dt="2024-07-13T18:02:46.080" v="4792" actId="1037"/>
          <ac:spMkLst>
            <pc:docMk/>
            <pc:sldMk cId="1811604916" sldId="3577"/>
            <ac:spMk id="49" creationId="{E1149818-557B-4619-CC4C-910E7C0E8517}"/>
          </ac:spMkLst>
        </pc:spChg>
        <pc:spChg chg="mod">
          <ac:chgData name="Piera Jimenez, Jordi" userId="33f5d9da-1bb7-44c4-b58d-2f9bb5dfed4a" providerId="ADAL" clId="{4170ABEC-2C81-5341-8044-9D89FA12F6AC}" dt="2024-07-13T18:02:46.080" v="4792" actId="1037"/>
          <ac:spMkLst>
            <pc:docMk/>
            <pc:sldMk cId="1811604916" sldId="3577"/>
            <ac:spMk id="50" creationId="{95552449-C9CA-ACF1-8436-F5227CBF4239}"/>
          </ac:spMkLst>
        </pc:spChg>
        <pc:spChg chg="mod">
          <ac:chgData name="Piera Jimenez, Jordi" userId="33f5d9da-1bb7-44c4-b58d-2f9bb5dfed4a" providerId="ADAL" clId="{4170ABEC-2C81-5341-8044-9D89FA12F6AC}" dt="2024-07-13T18:02:46.080" v="4792" actId="1037"/>
          <ac:spMkLst>
            <pc:docMk/>
            <pc:sldMk cId="1811604916" sldId="3577"/>
            <ac:spMk id="51" creationId="{3E37FD39-AF34-47F5-6D5A-49FF895620AB}"/>
          </ac:spMkLst>
        </pc:spChg>
        <pc:spChg chg="mod">
          <ac:chgData name="Piera Jimenez, Jordi" userId="33f5d9da-1bb7-44c4-b58d-2f9bb5dfed4a" providerId="ADAL" clId="{4170ABEC-2C81-5341-8044-9D89FA12F6AC}" dt="2024-07-13T18:02:46.080" v="4792" actId="1037"/>
          <ac:spMkLst>
            <pc:docMk/>
            <pc:sldMk cId="1811604916" sldId="3577"/>
            <ac:spMk id="52" creationId="{547162F7-1BCE-E0BC-B96F-E2E5F7EB8E61}"/>
          </ac:spMkLst>
        </pc:spChg>
        <pc:spChg chg="mod">
          <ac:chgData name="Piera Jimenez, Jordi" userId="33f5d9da-1bb7-44c4-b58d-2f9bb5dfed4a" providerId="ADAL" clId="{4170ABEC-2C81-5341-8044-9D89FA12F6AC}" dt="2024-07-13T18:02:46.080" v="4792" actId="1037"/>
          <ac:spMkLst>
            <pc:docMk/>
            <pc:sldMk cId="1811604916" sldId="3577"/>
            <ac:spMk id="53" creationId="{3BBF5B73-82A7-179E-B067-2B75E5A4DED8}"/>
          </ac:spMkLst>
        </pc:spChg>
        <pc:spChg chg="mod">
          <ac:chgData name="Piera Jimenez, Jordi" userId="33f5d9da-1bb7-44c4-b58d-2f9bb5dfed4a" providerId="ADAL" clId="{4170ABEC-2C81-5341-8044-9D89FA12F6AC}" dt="2024-07-13T18:02:46.080" v="4792" actId="1037"/>
          <ac:spMkLst>
            <pc:docMk/>
            <pc:sldMk cId="1811604916" sldId="3577"/>
            <ac:spMk id="54" creationId="{FE2D2B03-F3D3-B9DF-2140-106CF7906FDD}"/>
          </ac:spMkLst>
        </pc:spChg>
        <pc:spChg chg="mod">
          <ac:chgData name="Piera Jimenez, Jordi" userId="33f5d9da-1bb7-44c4-b58d-2f9bb5dfed4a" providerId="ADAL" clId="{4170ABEC-2C81-5341-8044-9D89FA12F6AC}" dt="2024-07-13T18:02:46.080" v="4792" actId="1037"/>
          <ac:spMkLst>
            <pc:docMk/>
            <pc:sldMk cId="1811604916" sldId="3577"/>
            <ac:spMk id="55" creationId="{7D947042-A2E0-8279-7EBF-33B13E4E8E7D}"/>
          </ac:spMkLst>
        </pc:spChg>
        <pc:spChg chg="mod">
          <ac:chgData name="Piera Jimenez, Jordi" userId="33f5d9da-1bb7-44c4-b58d-2f9bb5dfed4a" providerId="ADAL" clId="{4170ABEC-2C81-5341-8044-9D89FA12F6AC}" dt="2024-07-13T18:02:46.080" v="4792" actId="1037"/>
          <ac:spMkLst>
            <pc:docMk/>
            <pc:sldMk cId="1811604916" sldId="3577"/>
            <ac:spMk id="56" creationId="{40BBA062-3643-0220-4FE3-646D6FA5BDFC}"/>
          </ac:spMkLst>
        </pc:spChg>
        <pc:spChg chg="mod">
          <ac:chgData name="Piera Jimenez, Jordi" userId="33f5d9da-1bb7-44c4-b58d-2f9bb5dfed4a" providerId="ADAL" clId="{4170ABEC-2C81-5341-8044-9D89FA12F6AC}" dt="2024-07-13T18:02:46.080" v="4792" actId="1037"/>
          <ac:spMkLst>
            <pc:docMk/>
            <pc:sldMk cId="1811604916" sldId="3577"/>
            <ac:spMk id="57" creationId="{D91CBA5F-8243-6290-253C-9968F44DF453}"/>
          </ac:spMkLst>
        </pc:spChg>
        <pc:spChg chg="mod">
          <ac:chgData name="Piera Jimenez, Jordi" userId="33f5d9da-1bb7-44c4-b58d-2f9bb5dfed4a" providerId="ADAL" clId="{4170ABEC-2C81-5341-8044-9D89FA12F6AC}" dt="2024-07-13T18:02:46.080" v="4792" actId="1037"/>
          <ac:spMkLst>
            <pc:docMk/>
            <pc:sldMk cId="1811604916" sldId="3577"/>
            <ac:spMk id="58" creationId="{E9ACEE3B-3A5A-AF63-80F6-A7CC9C11110C}"/>
          </ac:spMkLst>
        </pc:spChg>
        <pc:spChg chg="mod">
          <ac:chgData name="Piera Jimenez, Jordi" userId="33f5d9da-1bb7-44c4-b58d-2f9bb5dfed4a" providerId="ADAL" clId="{4170ABEC-2C81-5341-8044-9D89FA12F6AC}" dt="2024-07-13T18:02:46.080" v="4792" actId="1037"/>
          <ac:spMkLst>
            <pc:docMk/>
            <pc:sldMk cId="1811604916" sldId="3577"/>
            <ac:spMk id="59" creationId="{0FF3187D-6D56-7C05-867B-71E56BDEB7FF}"/>
          </ac:spMkLst>
        </pc:spChg>
        <pc:spChg chg="mod">
          <ac:chgData name="Piera Jimenez, Jordi" userId="33f5d9da-1bb7-44c4-b58d-2f9bb5dfed4a" providerId="ADAL" clId="{4170ABEC-2C81-5341-8044-9D89FA12F6AC}" dt="2024-07-13T18:02:46.080" v="4792" actId="1037"/>
          <ac:spMkLst>
            <pc:docMk/>
            <pc:sldMk cId="1811604916" sldId="3577"/>
            <ac:spMk id="60" creationId="{AC05E2A6-445B-CCE8-CA68-882DDB9C3901}"/>
          </ac:spMkLst>
        </pc:spChg>
        <pc:spChg chg="mod">
          <ac:chgData name="Piera Jimenez, Jordi" userId="33f5d9da-1bb7-44c4-b58d-2f9bb5dfed4a" providerId="ADAL" clId="{4170ABEC-2C81-5341-8044-9D89FA12F6AC}" dt="2024-07-13T18:02:46.080" v="4792" actId="1037"/>
          <ac:spMkLst>
            <pc:docMk/>
            <pc:sldMk cId="1811604916" sldId="3577"/>
            <ac:spMk id="61" creationId="{F35518E5-6E46-BEC6-D7F6-57E40B8D9295}"/>
          </ac:spMkLst>
        </pc:spChg>
        <pc:spChg chg="add mod">
          <ac:chgData name="Piera Jimenez, Jordi" userId="33f5d9da-1bb7-44c4-b58d-2f9bb5dfed4a" providerId="ADAL" clId="{4170ABEC-2C81-5341-8044-9D89FA12F6AC}" dt="2024-07-13T18:02:46.080" v="4792" actId="1037"/>
          <ac:spMkLst>
            <pc:docMk/>
            <pc:sldMk cId="1811604916" sldId="3577"/>
            <ac:spMk id="62" creationId="{EFF8CEF4-B90F-AABF-80CE-95B63270440A}"/>
          </ac:spMkLst>
        </pc:spChg>
        <pc:spChg chg="add mod">
          <ac:chgData name="Piera Jimenez, Jordi" userId="33f5d9da-1bb7-44c4-b58d-2f9bb5dfed4a" providerId="ADAL" clId="{4170ABEC-2C81-5341-8044-9D89FA12F6AC}" dt="2024-07-13T18:02:46.080" v="4792" actId="1037"/>
          <ac:spMkLst>
            <pc:docMk/>
            <pc:sldMk cId="1811604916" sldId="3577"/>
            <ac:spMk id="63" creationId="{74CA3B93-F145-30B5-C2EF-27A078775A09}"/>
          </ac:spMkLst>
        </pc:spChg>
        <pc:spChg chg="add mod">
          <ac:chgData name="Piera Jimenez, Jordi" userId="33f5d9da-1bb7-44c4-b58d-2f9bb5dfed4a" providerId="ADAL" clId="{4170ABEC-2C81-5341-8044-9D89FA12F6AC}" dt="2024-07-13T18:02:46.080" v="4792" actId="1037"/>
          <ac:spMkLst>
            <pc:docMk/>
            <pc:sldMk cId="1811604916" sldId="3577"/>
            <ac:spMk id="64" creationId="{2BE09208-2EE1-FB87-D74C-D83B8401B83D}"/>
          </ac:spMkLst>
        </pc:spChg>
        <pc:spChg chg="add mod">
          <ac:chgData name="Piera Jimenez, Jordi" userId="33f5d9da-1bb7-44c4-b58d-2f9bb5dfed4a" providerId="ADAL" clId="{4170ABEC-2C81-5341-8044-9D89FA12F6AC}" dt="2024-07-13T18:02:46.080" v="4792" actId="1037"/>
          <ac:spMkLst>
            <pc:docMk/>
            <pc:sldMk cId="1811604916" sldId="3577"/>
            <ac:spMk id="65" creationId="{39631039-34B5-9312-CA04-C8C12A83F666}"/>
          </ac:spMkLst>
        </pc:spChg>
        <pc:spChg chg="add mod">
          <ac:chgData name="Piera Jimenez, Jordi" userId="33f5d9da-1bb7-44c4-b58d-2f9bb5dfed4a" providerId="ADAL" clId="{4170ABEC-2C81-5341-8044-9D89FA12F6AC}" dt="2024-07-13T18:02:46.080" v="4792" actId="1037"/>
          <ac:spMkLst>
            <pc:docMk/>
            <pc:sldMk cId="1811604916" sldId="3577"/>
            <ac:spMk id="66" creationId="{905ABFF0-899E-A011-789D-A81E25B6DAEC}"/>
          </ac:spMkLst>
        </pc:spChg>
        <pc:spChg chg="add mod">
          <ac:chgData name="Piera Jimenez, Jordi" userId="33f5d9da-1bb7-44c4-b58d-2f9bb5dfed4a" providerId="ADAL" clId="{4170ABEC-2C81-5341-8044-9D89FA12F6AC}" dt="2024-07-13T18:02:46.080" v="4792" actId="1037"/>
          <ac:spMkLst>
            <pc:docMk/>
            <pc:sldMk cId="1811604916" sldId="3577"/>
            <ac:spMk id="67" creationId="{5C442A15-7099-F952-9E32-AE91BB5BFAA1}"/>
          </ac:spMkLst>
        </pc:spChg>
        <pc:spChg chg="add mod">
          <ac:chgData name="Piera Jimenez, Jordi" userId="33f5d9da-1bb7-44c4-b58d-2f9bb5dfed4a" providerId="ADAL" clId="{4170ABEC-2C81-5341-8044-9D89FA12F6AC}" dt="2024-07-13T18:02:46.080" v="4792" actId="1037"/>
          <ac:spMkLst>
            <pc:docMk/>
            <pc:sldMk cId="1811604916" sldId="3577"/>
            <ac:spMk id="68" creationId="{375755F5-F573-3C9D-C955-A6D66B9AC1AB}"/>
          </ac:spMkLst>
        </pc:spChg>
        <pc:spChg chg="add mod">
          <ac:chgData name="Piera Jimenez, Jordi" userId="33f5d9da-1bb7-44c4-b58d-2f9bb5dfed4a" providerId="ADAL" clId="{4170ABEC-2C81-5341-8044-9D89FA12F6AC}" dt="2024-07-13T18:02:46.080" v="4792" actId="1037"/>
          <ac:spMkLst>
            <pc:docMk/>
            <pc:sldMk cId="1811604916" sldId="3577"/>
            <ac:spMk id="69" creationId="{F4F900A0-4C81-ADBC-02A6-C60E3DB8483E}"/>
          </ac:spMkLst>
        </pc:spChg>
        <pc:spChg chg="add mod">
          <ac:chgData name="Piera Jimenez, Jordi" userId="33f5d9da-1bb7-44c4-b58d-2f9bb5dfed4a" providerId="ADAL" clId="{4170ABEC-2C81-5341-8044-9D89FA12F6AC}" dt="2024-07-13T18:02:46.080" v="4792" actId="1037"/>
          <ac:spMkLst>
            <pc:docMk/>
            <pc:sldMk cId="1811604916" sldId="3577"/>
            <ac:spMk id="70" creationId="{A3B61378-583D-127B-8D86-E7D31AEF0789}"/>
          </ac:spMkLst>
        </pc:spChg>
        <pc:spChg chg="add mod">
          <ac:chgData name="Piera Jimenez, Jordi" userId="33f5d9da-1bb7-44c4-b58d-2f9bb5dfed4a" providerId="ADAL" clId="{4170ABEC-2C81-5341-8044-9D89FA12F6AC}" dt="2024-07-13T18:02:46.080" v="4792" actId="1037"/>
          <ac:spMkLst>
            <pc:docMk/>
            <pc:sldMk cId="1811604916" sldId="3577"/>
            <ac:spMk id="71" creationId="{F6B0A535-F319-B688-B5CF-41D512140C8E}"/>
          </ac:spMkLst>
        </pc:spChg>
        <pc:spChg chg="add mod">
          <ac:chgData name="Piera Jimenez, Jordi" userId="33f5d9da-1bb7-44c4-b58d-2f9bb5dfed4a" providerId="ADAL" clId="{4170ABEC-2C81-5341-8044-9D89FA12F6AC}" dt="2024-07-13T18:02:46.080" v="4792" actId="1037"/>
          <ac:spMkLst>
            <pc:docMk/>
            <pc:sldMk cId="1811604916" sldId="3577"/>
            <ac:spMk id="72" creationId="{B4B52F49-6A74-F60A-34AE-12D668EE9FA0}"/>
          </ac:spMkLst>
        </pc:spChg>
        <pc:spChg chg="add mod">
          <ac:chgData name="Piera Jimenez, Jordi" userId="33f5d9da-1bb7-44c4-b58d-2f9bb5dfed4a" providerId="ADAL" clId="{4170ABEC-2C81-5341-8044-9D89FA12F6AC}" dt="2024-07-13T18:02:46.080" v="4792" actId="1037"/>
          <ac:spMkLst>
            <pc:docMk/>
            <pc:sldMk cId="1811604916" sldId="3577"/>
            <ac:spMk id="73" creationId="{8B4E7D8B-B4C0-E9D2-0E7A-4FCC4D426E65}"/>
          </ac:spMkLst>
        </pc:spChg>
        <pc:spChg chg="add mod">
          <ac:chgData name="Piera Jimenez, Jordi" userId="33f5d9da-1bb7-44c4-b58d-2f9bb5dfed4a" providerId="ADAL" clId="{4170ABEC-2C81-5341-8044-9D89FA12F6AC}" dt="2024-07-13T18:02:46.080" v="4792" actId="1037"/>
          <ac:spMkLst>
            <pc:docMk/>
            <pc:sldMk cId="1811604916" sldId="3577"/>
            <ac:spMk id="74" creationId="{4CA5583B-20DE-837D-6DDE-1A3C0DD4F2CA}"/>
          </ac:spMkLst>
        </pc:spChg>
        <pc:spChg chg="add mod">
          <ac:chgData name="Piera Jimenez, Jordi" userId="33f5d9da-1bb7-44c4-b58d-2f9bb5dfed4a" providerId="ADAL" clId="{4170ABEC-2C81-5341-8044-9D89FA12F6AC}" dt="2024-07-13T18:02:46.080" v="4792" actId="1037"/>
          <ac:spMkLst>
            <pc:docMk/>
            <pc:sldMk cId="1811604916" sldId="3577"/>
            <ac:spMk id="75" creationId="{3A5F5A8B-4FA5-275B-9D0D-5E32D1BD85DB}"/>
          </ac:spMkLst>
        </pc:spChg>
        <pc:spChg chg="add mod">
          <ac:chgData name="Piera Jimenez, Jordi" userId="33f5d9da-1bb7-44c4-b58d-2f9bb5dfed4a" providerId="ADAL" clId="{4170ABEC-2C81-5341-8044-9D89FA12F6AC}" dt="2024-07-13T18:02:46.080" v="4792" actId="1037"/>
          <ac:spMkLst>
            <pc:docMk/>
            <pc:sldMk cId="1811604916" sldId="3577"/>
            <ac:spMk id="76" creationId="{F54A1FBB-A5F1-3CC9-BDF3-8595DEB6C45D}"/>
          </ac:spMkLst>
        </pc:spChg>
        <pc:spChg chg="add mod">
          <ac:chgData name="Piera Jimenez, Jordi" userId="33f5d9da-1bb7-44c4-b58d-2f9bb5dfed4a" providerId="ADAL" clId="{4170ABEC-2C81-5341-8044-9D89FA12F6AC}" dt="2024-07-13T18:02:46.080" v="4792" actId="1037"/>
          <ac:spMkLst>
            <pc:docMk/>
            <pc:sldMk cId="1811604916" sldId="3577"/>
            <ac:spMk id="77" creationId="{8DE47D35-2C7C-7117-EC39-D1292763AA21}"/>
          </ac:spMkLst>
        </pc:spChg>
        <pc:spChg chg="add mod">
          <ac:chgData name="Piera Jimenez, Jordi" userId="33f5d9da-1bb7-44c4-b58d-2f9bb5dfed4a" providerId="ADAL" clId="{4170ABEC-2C81-5341-8044-9D89FA12F6AC}" dt="2024-07-13T18:02:46.080" v="4792" actId="1037"/>
          <ac:spMkLst>
            <pc:docMk/>
            <pc:sldMk cId="1811604916" sldId="3577"/>
            <ac:spMk id="78" creationId="{888CC212-7998-74E1-B282-C63027B081E8}"/>
          </ac:spMkLst>
        </pc:spChg>
        <pc:spChg chg="add mod">
          <ac:chgData name="Piera Jimenez, Jordi" userId="33f5d9da-1bb7-44c4-b58d-2f9bb5dfed4a" providerId="ADAL" clId="{4170ABEC-2C81-5341-8044-9D89FA12F6AC}" dt="2024-07-13T18:02:46.080" v="4792" actId="1037"/>
          <ac:spMkLst>
            <pc:docMk/>
            <pc:sldMk cId="1811604916" sldId="3577"/>
            <ac:spMk id="79" creationId="{3DBFD54E-0683-5933-E944-B0A2012B1B6D}"/>
          </ac:spMkLst>
        </pc:spChg>
        <pc:spChg chg="add mod">
          <ac:chgData name="Piera Jimenez, Jordi" userId="33f5d9da-1bb7-44c4-b58d-2f9bb5dfed4a" providerId="ADAL" clId="{4170ABEC-2C81-5341-8044-9D89FA12F6AC}" dt="2024-07-13T18:02:46.080" v="4792" actId="1037"/>
          <ac:spMkLst>
            <pc:docMk/>
            <pc:sldMk cId="1811604916" sldId="3577"/>
            <ac:spMk id="80" creationId="{9714C7BF-8AE7-F315-0E9E-A5124396C7B7}"/>
          </ac:spMkLst>
        </pc:spChg>
        <pc:spChg chg="mod">
          <ac:chgData name="Piera Jimenez, Jordi" userId="33f5d9da-1bb7-44c4-b58d-2f9bb5dfed4a" providerId="ADAL" clId="{4170ABEC-2C81-5341-8044-9D89FA12F6AC}" dt="2024-07-13T18:02:46.080" v="4792" actId="1037"/>
          <ac:spMkLst>
            <pc:docMk/>
            <pc:sldMk cId="1811604916" sldId="3577"/>
            <ac:spMk id="81" creationId="{B152FB10-7185-CD22-33C7-DE85BF23ED67}"/>
          </ac:spMkLst>
        </pc:spChg>
        <pc:spChg chg="mod">
          <ac:chgData name="Piera Jimenez, Jordi" userId="33f5d9da-1bb7-44c4-b58d-2f9bb5dfed4a" providerId="ADAL" clId="{4170ABEC-2C81-5341-8044-9D89FA12F6AC}" dt="2024-07-13T18:02:46.080" v="4792" actId="1037"/>
          <ac:spMkLst>
            <pc:docMk/>
            <pc:sldMk cId="1811604916" sldId="3577"/>
            <ac:spMk id="82" creationId="{283BB64E-7E8F-FEC3-4BF3-E8F3F45ED8CD}"/>
          </ac:spMkLst>
        </pc:spChg>
        <pc:spChg chg="mod">
          <ac:chgData name="Piera Jimenez, Jordi" userId="33f5d9da-1bb7-44c4-b58d-2f9bb5dfed4a" providerId="ADAL" clId="{4170ABEC-2C81-5341-8044-9D89FA12F6AC}" dt="2024-07-13T18:02:46.080" v="4792" actId="1037"/>
          <ac:spMkLst>
            <pc:docMk/>
            <pc:sldMk cId="1811604916" sldId="3577"/>
            <ac:spMk id="83" creationId="{6B5A9226-0EED-DC71-9D2B-3BF68290C4A1}"/>
          </ac:spMkLst>
        </pc:spChg>
        <pc:spChg chg="add mod">
          <ac:chgData name="Piera Jimenez, Jordi" userId="33f5d9da-1bb7-44c4-b58d-2f9bb5dfed4a" providerId="ADAL" clId="{4170ABEC-2C81-5341-8044-9D89FA12F6AC}" dt="2024-07-13T18:02:46.080" v="4792" actId="1037"/>
          <ac:spMkLst>
            <pc:docMk/>
            <pc:sldMk cId="1811604916" sldId="3577"/>
            <ac:spMk id="84" creationId="{968537FD-3752-41F9-5DA2-B81A8B68ED1B}"/>
          </ac:spMkLst>
        </pc:spChg>
        <pc:spChg chg="add mod">
          <ac:chgData name="Piera Jimenez, Jordi" userId="33f5d9da-1bb7-44c4-b58d-2f9bb5dfed4a" providerId="ADAL" clId="{4170ABEC-2C81-5341-8044-9D89FA12F6AC}" dt="2024-07-13T18:02:46.080" v="4792" actId="1037"/>
          <ac:spMkLst>
            <pc:docMk/>
            <pc:sldMk cId="1811604916" sldId="3577"/>
            <ac:spMk id="85" creationId="{2E8EF59B-2236-7FAA-1453-CF4A453F7078}"/>
          </ac:spMkLst>
        </pc:spChg>
        <pc:spChg chg="add mod">
          <ac:chgData name="Piera Jimenez, Jordi" userId="33f5d9da-1bb7-44c4-b58d-2f9bb5dfed4a" providerId="ADAL" clId="{4170ABEC-2C81-5341-8044-9D89FA12F6AC}" dt="2024-07-13T18:48:14.460" v="5184" actId="20577"/>
          <ac:spMkLst>
            <pc:docMk/>
            <pc:sldMk cId="1811604916" sldId="3577"/>
            <ac:spMk id="86" creationId="{881A629C-D3A1-8B92-620B-EB38366A762D}"/>
          </ac:spMkLst>
        </pc:spChg>
        <pc:spChg chg="add mod">
          <ac:chgData name="Piera Jimenez, Jordi" userId="33f5d9da-1bb7-44c4-b58d-2f9bb5dfed4a" providerId="ADAL" clId="{4170ABEC-2C81-5341-8044-9D89FA12F6AC}" dt="2024-07-13T18:02:46.080" v="4792" actId="1037"/>
          <ac:spMkLst>
            <pc:docMk/>
            <pc:sldMk cId="1811604916" sldId="3577"/>
            <ac:spMk id="87" creationId="{E855C348-66DE-3614-2918-7D7BE4940461}"/>
          </ac:spMkLst>
        </pc:spChg>
        <pc:spChg chg="del mod">
          <ac:chgData name="Piera Jimenez, Jordi" userId="33f5d9da-1bb7-44c4-b58d-2f9bb5dfed4a" providerId="ADAL" clId="{4170ABEC-2C81-5341-8044-9D89FA12F6AC}" dt="2024-07-13T17:49:48.207" v="4731" actId="478"/>
          <ac:spMkLst>
            <pc:docMk/>
            <pc:sldMk cId="1811604916" sldId="3577"/>
            <ac:spMk id="88" creationId="{BE882B79-5129-E323-8B9C-16DF819E230E}"/>
          </ac:spMkLst>
        </pc:spChg>
        <pc:spChg chg="del mod">
          <ac:chgData name="Piera Jimenez, Jordi" userId="33f5d9da-1bb7-44c4-b58d-2f9bb5dfed4a" providerId="ADAL" clId="{4170ABEC-2C81-5341-8044-9D89FA12F6AC}" dt="2024-07-13T17:49:48.207" v="4731" actId="478"/>
          <ac:spMkLst>
            <pc:docMk/>
            <pc:sldMk cId="1811604916" sldId="3577"/>
            <ac:spMk id="89" creationId="{6CBE2725-9F95-3734-1349-0D42E8F08045}"/>
          </ac:spMkLst>
        </pc:spChg>
        <pc:spChg chg="del mod">
          <ac:chgData name="Piera Jimenez, Jordi" userId="33f5d9da-1bb7-44c4-b58d-2f9bb5dfed4a" providerId="ADAL" clId="{4170ABEC-2C81-5341-8044-9D89FA12F6AC}" dt="2024-07-13T17:49:48.207" v="4731" actId="478"/>
          <ac:spMkLst>
            <pc:docMk/>
            <pc:sldMk cId="1811604916" sldId="3577"/>
            <ac:spMk id="90" creationId="{F622846C-A90E-F3F3-79D1-67BC74E5A1BA}"/>
          </ac:spMkLst>
        </pc:spChg>
        <pc:spChg chg="del mod">
          <ac:chgData name="Piera Jimenez, Jordi" userId="33f5d9da-1bb7-44c4-b58d-2f9bb5dfed4a" providerId="ADAL" clId="{4170ABEC-2C81-5341-8044-9D89FA12F6AC}" dt="2024-07-13T17:49:48.207" v="4731" actId="478"/>
          <ac:spMkLst>
            <pc:docMk/>
            <pc:sldMk cId="1811604916" sldId="3577"/>
            <ac:spMk id="91" creationId="{52156DD8-9A76-186C-1294-94CD53CFB0D1}"/>
          </ac:spMkLst>
        </pc:spChg>
        <pc:spChg chg="del mod">
          <ac:chgData name="Piera Jimenez, Jordi" userId="33f5d9da-1bb7-44c4-b58d-2f9bb5dfed4a" providerId="ADAL" clId="{4170ABEC-2C81-5341-8044-9D89FA12F6AC}" dt="2024-07-13T17:49:48.207" v="4731" actId="478"/>
          <ac:spMkLst>
            <pc:docMk/>
            <pc:sldMk cId="1811604916" sldId="3577"/>
            <ac:spMk id="92" creationId="{D25E29D6-4A0F-8737-C699-E9CB40002B5D}"/>
          </ac:spMkLst>
        </pc:spChg>
        <pc:spChg chg="del mod">
          <ac:chgData name="Piera Jimenez, Jordi" userId="33f5d9da-1bb7-44c4-b58d-2f9bb5dfed4a" providerId="ADAL" clId="{4170ABEC-2C81-5341-8044-9D89FA12F6AC}" dt="2024-07-13T17:49:48.207" v="4731" actId="478"/>
          <ac:spMkLst>
            <pc:docMk/>
            <pc:sldMk cId="1811604916" sldId="3577"/>
            <ac:spMk id="93" creationId="{D8B82B39-091C-DC80-0FC5-9B09E00701CD}"/>
          </ac:spMkLst>
        </pc:spChg>
        <pc:spChg chg="del mod">
          <ac:chgData name="Piera Jimenez, Jordi" userId="33f5d9da-1bb7-44c4-b58d-2f9bb5dfed4a" providerId="ADAL" clId="{4170ABEC-2C81-5341-8044-9D89FA12F6AC}" dt="2024-07-13T17:49:48.207" v="4731" actId="478"/>
          <ac:spMkLst>
            <pc:docMk/>
            <pc:sldMk cId="1811604916" sldId="3577"/>
            <ac:spMk id="94" creationId="{3FC831B8-7688-95B6-CAE6-6F64BECE99BA}"/>
          </ac:spMkLst>
        </pc:spChg>
        <pc:spChg chg="del mod">
          <ac:chgData name="Piera Jimenez, Jordi" userId="33f5d9da-1bb7-44c4-b58d-2f9bb5dfed4a" providerId="ADAL" clId="{4170ABEC-2C81-5341-8044-9D89FA12F6AC}" dt="2024-07-13T17:49:48.207" v="4731" actId="478"/>
          <ac:spMkLst>
            <pc:docMk/>
            <pc:sldMk cId="1811604916" sldId="3577"/>
            <ac:spMk id="95" creationId="{3AD134C6-CD49-DFB5-E6B4-5E261F312BB1}"/>
          </ac:spMkLst>
        </pc:spChg>
        <pc:spChg chg="del mod">
          <ac:chgData name="Piera Jimenez, Jordi" userId="33f5d9da-1bb7-44c4-b58d-2f9bb5dfed4a" providerId="ADAL" clId="{4170ABEC-2C81-5341-8044-9D89FA12F6AC}" dt="2024-07-13T17:49:48.207" v="4731" actId="478"/>
          <ac:spMkLst>
            <pc:docMk/>
            <pc:sldMk cId="1811604916" sldId="3577"/>
            <ac:spMk id="96" creationId="{30AA3D14-B498-0B5C-0D13-9AA18F70DB4C}"/>
          </ac:spMkLst>
        </pc:spChg>
        <pc:spChg chg="del mod">
          <ac:chgData name="Piera Jimenez, Jordi" userId="33f5d9da-1bb7-44c4-b58d-2f9bb5dfed4a" providerId="ADAL" clId="{4170ABEC-2C81-5341-8044-9D89FA12F6AC}" dt="2024-07-13T17:49:48.207" v="4731" actId="478"/>
          <ac:spMkLst>
            <pc:docMk/>
            <pc:sldMk cId="1811604916" sldId="3577"/>
            <ac:spMk id="97" creationId="{EC6E199E-C3D0-8657-2729-5DAF1478B548}"/>
          </ac:spMkLst>
        </pc:spChg>
        <pc:spChg chg="del mod">
          <ac:chgData name="Piera Jimenez, Jordi" userId="33f5d9da-1bb7-44c4-b58d-2f9bb5dfed4a" providerId="ADAL" clId="{4170ABEC-2C81-5341-8044-9D89FA12F6AC}" dt="2024-07-13T17:49:48.207" v="4731" actId="478"/>
          <ac:spMkLst>
            <pc:docMk/>
            <pc:sldMk cId="1811604916" sldId="3577"/>
            <ac:spMk id="98" creationId="{17555200-DEB9-0DD9-0D61-32647778CF4E}"/>
          </ac:spMkLst>
        </pc:spChg>
        <pc:spChg chg="del mod">
          <ac:chgData name="Piera Jimenez, Jordi" userId="33f5d9da-1bb7-44c4-b58d-2f9bb5dfed4a" providerId="ADAL" clId="{4170ABEC-2C81-5341-8044-9D89FA12F6AC}" dt="2024-07-13T17:49:48.207" v="4731" actId="478"/>
          <ac:spMkLst>
            <pc:docMk/>
            <pc:sldMk cId="1811604916" sldId="3577"/>
            <ac:spMk id="99" creationId="{435803EB-7A8F-9860-C444-2C92579FE2F7}"/>
          </ac:spMkLst>
        </pc:spChg>
        <pc:spChg chg="del mod">
          <ac:chgData name="Piera Jimenez, Jordi" userId="33f5d9da-1bb7-44c4-b58d-2f9bb5dfed4a" providerId="ADAL" clId="{4170ABEC-2C81-5341-8044-9D89FA12F6AC}" dt="2024-07-13T17:49:48.207" v="4731" actId="478"/>
          <ac:spMkLst>
            <pc:docMk/>
            <pc:sldMk cId="1811604916" sldId="3577"/>
            <ac:spMk id="100" creationId="{2434DB94-A943-8DEC-27E3-C3B07B06F46F}"/>
          </ac:spMkLst>
        </pc:spChg>
        <pc:spChg chg="del mod">
          <ac:chgData name="Piera Jimenez, Jordi" userId="33f5d9da-1bb7-44c4-b58d-2f9bb5dfed4a" providerId="ADAL" clId="{4170ABEC-2C81-5341-8044-9D89FA12F6AC}" dt="2024-07-13T17:49:48.207" v="4731" actId="478"/>
          <ac:spMkLst>
            <pc:docMk/>
            <pc:sldMk cId="1811604916" sldId="3577"/>
            <ac:spMk id="101" creationId="{56DC17B8-D2C6-8AB6-544C-E1B9CD932418}"/>
          </ac:spMkLst>
        </pc:spChg>
        <pc:spChg chg="del mod">
          <ac:chgData name="Piera Jimenez, Jordi" userId="33f5d9da-1bb7-44c4-b58d-2f9bb5dfed4a" providerId="ADAL" clId="{4170ABEC-2C81-5341-8044-9D89FA12F6AC}" dt="2024-07-13T17:49:48.207" v="4731" actId="478"/>
          <ac:spMkLst>
            <pc:docMk/>
            <pc:sldMk cId="1811604916" sldId="3577"/>
            <ac:spMk id="102" creationId="{D6E1C45E-C6D3-38B0-E47D-A9FD7EC13413}"/>
          </ac:spMkLst>
        </pc:spChg>
        <pc:spChg chg="del mod">
          <ac:chgData name="Piera Jimenez, Jordi" userId="33f5d9da-1bb7-44c4-b58d-2f9bb5dfed4a" providerId="ADAL" clId="{4170ABEC-2C81-5341-8044-9D89FA12F6AC}" dt="2024-07-13T17:49:48.207" v="4731" actId="478"/>
          <ac:spMkLst>
            <pc:docMk/>
            <pc:sldMk cId="1811604916" sldId="3577"/>
            <ac:spMk id="103" creationId="{666D12CD-DD44-74F5-AFA5-8948DA9AD555}"/>
          </ac:spMkLst>
        </pc:spChg>
        <pc:spChg chg="del mod">
          <ac:chgData name="Piera Jimenez, Jordi" userId="33f5d9da-1bb7-44c4-b58d-2f9bb5dfed4a" providerId="ADAL" clId="{4170ABEC-2C81-5341-8044-9D89FA12F6AC}" dt="2024-07-13T17:49:48.207" v="4731" actId="478"/>
          <ac:spMkLst>
            <pc:docMk/>
            <pc:sldMk cId="1811604916" sldId="3577"/>
            <ac:spMk id="104" creationId="{CF93E71A-8152-6E97-885B-857042CB0E86}"/>
          </ac:spMkLst>
        </pc:spChg>
        <pc:spChg chg="del mod">
          <ac:chgData name="Piera Jimenez, Jordi" userId="33f5d9da-1bb7-44c4-b58d-2f9bb5dfed4a" providerId="ADAL" clId="{4170ABEC-2C81-5341-8044-9D89FA12F6AC}" dt="2024-07-13T17:49:48.207" v="4731" actId="478"/>
          <ac:spMkLst>
            <pc:docMk/>
            <pc:sldMk cId="1811604916" sldId="3577"/>
            <ac:spMk id="105" creationId="{E9BD5623-3022-0B31-70DA-ADF56ECEE376}"/>
          </ac:spMkLst>
        </pc:spChg>
        <pc:spChg chg="del mod">
          <ac:chgData name="Piera Jimenez, Jordi" userId="33f5d9da-1bb7-44c4-b58d-2f9bb5dfed4a" providerId="ADAL" clId="{4170ABEC-2C81-5341-8044-9D89FA12F6AC}" dt="2024-07-13T17:49:48.207" v="4731" actId="478"/>
          <ac:spMkLst>
            <pc:docMk/>
            <pc:sldMk cId="1811604916" sldId="3577"/>
            <ac:spMk id="106" creationId="{1952B533-D939-0CFE-CC79-805A77393C25}"/>
          </ac:spMkLst>
        </pc:spChg>
        <pc:spChg chg="del mod">
          <ac:chgData name="Piera Jimenez, Jordi" userId="33f5d9da-1bb7-44c4-b58d-2f9bb5dfed4a" providerId="ADAL" clId="{4170ABEC-2C81-5341-8044-9D89FA12F6AC}" dt="2024-07-13T17:49:48.207" v="4731" actId="478"/>
          <ac:spMkLst>
            <pc:docMk/>
            <pc:sldMk cId="1811604916" sldId="3577"/>
            <ac:spMk id="107" creationId="{E688CCFB-588C-EEB0-093F-85DB264840FA}"/>
          </ac:spMkLst>
        </pc:spChg>
        <pc:spChg chg="del mod">
          <ac:chgData name="Piera Jimenez, Jordi" userId="33f5d9da-1bb7-44c4-b58d-2f9bb5dfed4a" providerId="ADAL" clId="{4170ABEC-2C81-5341-8044-9D89FA12F6AC}" dt="2024-07-13T17:49:48.207" v="4731" actId="478"/>
          <ac:spMkLst>
            <pc:docMk/>
            <pc:sldMk cId="1811604916" sldId="3577"/>
            <ac:spMk id="108" creationId="{CE3612DB-EEBB-50C4-EF54-5BFE056BD46D}"/>
          </ac:spMkLst>
        </pc:spChg>
        <pc:spChg chg="del mod">
          <ac:chgData name="Piera Jimenez, Jordi" userId="33f5d9da-1bb7-44c4-b58d-2f9bb5dfed4a" providerId="ADAL" clId="{4170ABEC-2C81-5341-8044-9D89FA12F6AC}" dt="2024-07-13T17:49:48.207" v="4731" actId="478"/>
          <ac:spMkLst>
            <pc:docMk/>
            <pc:sldMk cId="1811604916" sldId="3577"/>
            <ac:spMk id="109" creationId="{6870BDC1-AE41-1CEE-71C2-A7F37621F2BD}"/>
          </ac:spMkLst>
        </pc:spChg>
        <pc:spChg chg="del mod">
          <ac:chgData name="Piera Jimenez, Jordi" userId="33f5d9da-1bb7-44c4-b58d-2f9bb5dfed4a" providerId="ADAL" clId="{4170ABEC-2C81-5341-8044-9D89FA12F6AC}" dt="2024-07-13T17:49:48.207" v="4731" actId="478"/>
          <ac:spMkLst>
            <pc:docMk/>
            <pc:sldMk cId="1811604916" sldId="3577"/>
            <ac:spMk id="110" creationId="{10964A6A-38EE-BBFC-438F-B015DC05CC2C}"/>
          </ac:spMkLst>
        </pc:spChg>
        <pc:spChg chg="del mod">
          <ac:chgData name="Piera Jimenez, Jordi" userId="33f5d9da-1bb7-44c4-b58d-2f9bb5dfed4a" providerId="ADAL" clId="{4170ABEC-2C81-5341-8044-9D89FA12F6AC}" dt="2024-07-13T17:49:48.207" v="4731" actId="478"/>
          <ac:spMkLst>
            <pc:docMk/>
            <pc:sldMk cId="1811604916" sldId="3577"/>
            <ac:spMk id="111" creationId="{D66BEB6B-5302-3861-D778-73EA4B697843}"/>
          </ac:spMkLst>
        </pc:spChg>
        <pc:spChg chg="del mod">
          <ac:chgData name="Piera Jimenez, Jordi" userId="33f5d9da-1bb7-44c4-b58d-2f9bb5dfed4a" providerId="ADAL" clId="{4170ABEC-2C81-5341-8044-9D89FA12F6AC}" dt="2024-07-13T17:49:48.207" v="4731" actId="478"/>
          <ac:spMkLst>
            <pc:docMk/>
            <pc:sldMk cId="1811604916" sldId="3577"/>
            <ac:spMk id="112" creationId="{33BBE477-DD24-8284-676C-38FC15EBEB02}"/>
          </ac:spMkLst>
        </pc:spChg>
        <pc:spChg chg="del mod">
          <ac:chgData name="Piera Jimenez, Jordi" userId="33f5d9da-1bb7-44c4-b58d-2f9bb5dfed4a" providerId="ADAL" clId="{4170ABEC-2C81-5341-8044-9D89FA12F6AC}" dt="2024-07-13T17:49:48.207" v="4731" actId="478"/>
          <ac:spMkLst>
            <pc:docMk/>
            <pc:sldMk cId="1811604916" sldId="3577"/>
            <ac:spMk id="113" creationId="{930AAE1E-C4CE-E71E-35E4-CF117BCC4961}"/>
          </ac:spMkLst>
        </pc:spChg>
        <pc:spChg chg="del mod">
          <ac:chgData name="Piera Jimenez, Jordi" userId="33f5d9da-1bb7-44c4-b58d-2f9bb5dfed4a" providerId="ADAL" clId="{4170ABEC-2C81-5341-8044-9D89FA12F6AC}" dt="2024-07-13T17:49:48.207" v="4731" actId="478"/>
          <ac:spMkLst>
            <pc:docMk/>
            <pc:sldMk cId="1811604916" sldId="3577"/>
            <ac:spMk id="114" creationId="{43155206-C00E-9104-73EF-3C4040979B76}"/>
          </ac:spMkLst>
        </pc:spChg>
        <pc:spChg chg="del mod">
          <ac:chgData name="Piera Jimenez, Jordi" userId="33f5d9da-1bb7-44c4-b58d-2f9bb5dfed4a" providerId="ADAL" clId="{4170ABEC-2C81-5341-8044-9D89FA12F6AC}" dt="2024-07-13T17:49:48.207" v="4731" actId="478"/>
          <ac:spMkLst>
            <pc:docMk/>
            <pc:sldMk cId="1811604916" sldId="3577"/>
            <ac:spMk id="115" creationId="{ACD2874F-2155-B257-ADCC-1712B1EC08FD}"/>
          </ac:spMkLst>
        </pc:spChg>
        <pc:spChg chg="del mod">
          <ac:chgData name="Piera Jimenez, Jordi" userId="33f5d9da-1bb7-44c4-b58d-2f9bb5dfed4a" providerId="ADAL" clId="{4170ABEC-2C81-5341-8044-9D89FA12F6AC}" dt="2024-07-13T17:49:48.207" v="4731" actId="478"/>
          <ac:spMkLst>
            <pc:docMk/>
            <pc:sldMk cId="1811604916" sldId="3577"/>
            <ac:spMk id="116" creationId="{1CEC4330-7D49-B9A9-342B-32993EE743B2}"/>
          </ac:spMkLst>
        </pc:spChg>
        <pc:spChg chg="del mod">
          <ac:chgData name="Piera Jimenez, Jordi" userId="33f5d9da-1bb7-44c4-b58d-2f9bb5dfed4a" providerId="ADAL" clId="{4170ABEC-2C81-5341-8044-9D89FA12F6AC}" dt="2024-07-13T17:49:48.207" v="4731" actId="478"/>
          <ac:spMkLst>
            <pc:docMk/>
            <pc:sldMk cId="1811604916" sldId="3577"/>
            <ac:spMk id="117" creationId="{B2181C2C-E196-18A5-508E-C76790C52ACD}"/>
          </ac:spMkLst>
        </pc:spChg>
        <pc:spChg chg="del mod">
          <ac:chgData name="Piera Jimenez, Jordi" userId="33f5d9da-1bb7-44c4-b58d-2f9bb5dfed4a" providerId="ADAL" clId="{4170ABEC-2C81-5341-8044-9D89FA12F6AC}" dt="2024-07-13T17:49:48.207" v="4731" actId="478"/>
          <ac:spMkLst>
            <pc:docMk/>
            <pc:sldMk cId="1811604916" sldId="3577"/>
            <ac:spMk id="118" creationId="{F5EF311B-0EAE-5C04-7F5B-9AA2B4425D84}"/>
          </ac:spMkLst>
        </pc:spChg>
        <pc:spChg chg="del mod">
          <ac:chgData name="Piera Jimenez, Jordi" userId="33f5d9da-1bb7-44c4-b58d-2f9bb5dfed4a" providerId="ADAL" clId="{4170ABEC-2C81-5341-8044-9D89FA12F6AC}" dt="2024-07-13T17:49:48.207" v="4731" actId="478"/>
          <ac:spMkLst>
            <pc:docMk/>
            <pc:sldMk cId="1811604916" sldId="3577"/>
            <ac:spMk id="119" creationId="{476F17E6-2D8E-1D4A-3B57-918CAB06A492}"/>
          </ac:spMkLst>
        </pc:spChg>
        <pc:spChg chg="del mod">
          <ac:chgData name="Piera Jimenez, Jordi" userId="33f5d9da-1bb7-44c4-b58d-2f9bb5dfed4a" providerId="ADAL" clId="{4170ABEC-2C81-5341-8044-9D89FA12F6AC}" dt="2024-07-13T17:49:48.207" v="4731" actId="478"/>
          <ac:spMkLst>
            <pc:docMk/>
            <pc:sldMk cId="1811604916" sldId="3577"/>
            <ac:spMk id="120" creationId="{282745B5-2023-B0D4-10C3-E8581E8ECC9A}"/>
          </ac:spMkLst>
        </pc:spChg>
        <pc:spChg chg="del mod">
          <ac:chgData name="Piera Jimenez, Jordi" userId="33f5d9da-1bb7-44c4-b58d-2f9bb5dfed4a" providerId="ADAL" clId="{4170ABEC-2C81-5341-8044-9D89FA12F6AC}" dt="2024-07-13T17:49:48.207" v="4731" actId="478"/>
          <ac:spMkLst>
            <pc:docMk/>
            <pc:sldMk cId="1811604916" sldId="3577"/>
            <ac:spMk id="121" creationId="{9CE88C62-40A3-9566-F1FB-9F6B8D53AA2A}"/>
          </ac:spMkLst>
        </pc:spChg>
        <pc:spChg chg="del mod">
          <ac:chgData name="Piera Jimenez, Jordi" userId="33f5d9da-1bb7-44c4-b58d-2f9bb5dfed4a" providerId="ADAL" clId="{4170ABEC-2C81-5341-8044-9D89FA12F6AC}" dt="2024-07-13T17:49:48.207" v="4731" actId="478"/>
          <ac:spMkLst>
            <pc:docMk/>
            <pc:sldMk cId="1811604916" sldId="3577"/>
            <ac:spMk id="122" creationId="{01688C05-FAAE-3514-658C-6A33A902C43F}"/>
          </ac:spMkLst>
        </pc:spChg>
        <pc:spChg chg="del mod">
          <ac:chgData name="Piera Jimenez, Jordi" userId="33f5d9da-1bb7-44c4-b58d-2f9bb5dfed4a" providerId="ADAL" clId="{4170ABEC-2C81-5341-8044-9D89FA12F6AC}" dt="2024-07-13T17:49:48.207" v="4731" actId="478"/>
          <ac:spMkLst>
            <pc:docMk/>
            <pc:sldMk cId="1811604916" sldId="3577"/>
            <ac:spMk id="123" creationId="{22529306-1BF2-A5BF-D454-5226CB474E93}"/>
          </ac:spMkLst>
        </pc:spChg>
        <pc:spChg chg="del mod">
          <ac:chgData name="Piera Jimenez, Jordi" userId="33f5d9da-1bb7-44c4-b58d-2f9bb5dfed4a" providerId="ADAL" clId="{4170ABEC-2C81-5341-8044-9D89FA12F6AC}" dt="2024-07-13T17:49:48.207" v="4731" actId="478"/>
          <ac:spMkLst>
            <pc:docMk/>
            <pc:sldMk cId="1811604916" sldId="3577"/>
            <ac:spMk id="124" creationId="{63C579AF-9053-91FF-5A46-85FC4D1B2617}"/>
          </ac:spMkLst>
        </pc:spChg>
        <pc:spChg chg="del mod">
          <ac:chgData name="Piera Jimenez, Jordi" userId="33f5d9da-1bb7-44c4-b58d-2f9bb5dfed4a" providerId="ADAL" clId="{4170ABEC-2C81-5341-8044-9D89FA12F6AC}" dt="2024-07-13T17:49:48.207" v="4731" actId="478"/>
          <ac:spMkLst>
            <pc:docMk/>
            <pc:sldMk cId="1811604916" sldId="3577"/>
            <ac:spMk id="125" creationId="{415B3B6F-791B-A25F-ADA6-12D2A8C65764}"/>
          </ac:spMkLst>
        </pc:spChg>
        <pc:spChg chg="del mod">
          <ac:chgData name="Piera Jimenez, Jordi" userId="33f5d9da-1bb7-44c4-b58d-2f9bb5dfed4a" providerId="ADAL" clId="{4170ABEC-2C81-5341-8044-9D89FA12F6AC}" dt="2024-07-13T17:49:48.207" v="4731" actId="478"/>
          <ac:spMkLst>
            <pc:docMk/>
            <pc:sldMk cId="1811604916" sldId="3577"/>
            <ac:spMk id="126" creationId="{9D134ACC-553A-CB33-D938-35BB54378EFB}"/>
          </ac:spMkLst>
        </pc:spChg>
        <pc:spChg chg="del mod">
          <ac:chgData name="Piera Jimenez, Jordi" userId="33f5d9da-1bb7-44c4-b58d-2f9bb5dfed4a" providerId="ADAL" clId="{4170ABEC-2C81-5341-8044-9D89FA12F6AC}" dt="2024-07-13T17:49:48.207" v="4731" actId="478"/>
          <ac:spMkLst>
            <pc:docMk/>
            <pc:sldMk cId="1811604916" sldId="3577"/>
            <ac:spMk id="127" creationId="{23AC666D-9467-6173-2784-0685CCE6BB91}"/>
          </ac:spMkLst>
        </pc:spChg>
        <pc:spChg chg="del mod">
          <ac:chgData name="Piera Jimenez, Jordi" userId="33f5d9da-1bb7-44c4-b58d-2f9bb5dfed4a" providerId="ADAL" clId="{4170ABEC-2C81-5341-8044-9D89FA12F6AC}" dt="2024-07-13T17:49:48.207" v="4731" actId="478"/>
          <ac:spMkLst>
            <pc:docMk/>
            <pc:sldMk cId="1811604916" sldId="3577"/>
            <ac:spMk id="128" creationId="{19808D3E-E570-FED1-DB3B-3C2535DFE2F2}"/>
          </ac:spMkLst>
        </pc:spChg>
        <pc:spChg chg="del mod">
          <ac:chgData name="Piera Jimenez, Jordi" userId="33f5d9da-1bb7-44c4-b58d-2f9bb5dfed4a" providerId="ADAL" clId="{4170ABEC-2C81-5341-8044-9D89FA12F6AC}" dt="2024-07-13T17:49:48.207" v="4731" actId="478"/>
          <ac:spMkLst>
            <pc:docMk/>
            <pc:sldMk cId="1811604916" sldId="3577"/>
            <ac:spMk id="129" creationId="{FDEE5F32-3D47-D81C-0565-BD4FD277382D}"/>
          </ac:spMkLst>
        </pc:spChg>
        <pc:spChg chg="del mod">
          <ac:chgData name="Piera Jimenez, Jordi" userId="33f5d9da-1bb7-44c4-b58d-2f9bb5dfed4a" providerId="ADAL" clId="{4170ABEC-2C81-5341-8044-9D89FA12F6AC}" dt="2024-07-13T17:49:48.207" v="4731" actId="478"/>
          <ac:spMkLst>
            <pc:docMk/>
            <pc:sldMk cId="1811604916" sldId="3577"/>
            <ac:spMk id="130" creationId="{46DF173A-C8D9-4752-B4F2-E34549F082E3}"/>
          </ac:spMkLst>
        </pc:spChg>
        <pc:spChg chg="del mod">
          <ac:chgData name="Piera Jimenez, Jordi" userId="33f5d9da-1bb7-44c4-b58d-2f9bb5dfed4a" providerId="ADAL" clId="{4170ABEC-2C81-5341-8044-9D89FA12F6AC}" dt="2024-07-13T17:49:48.207" v="4731" actId="478"/>
          <ac:spMkLst>
            <pc:docMk/>
            <pc:sldMk cId="1811604916" sldId="3577"/>
            <ac:spMk id="131" creationId="{2FFB0D5E-0FF2-9748-5107-2F94D0C4FC27}"/>
          </ac:spMkLst>
        </pc:spChg>
        <pc:spChg chg="add mod">
          <ac:chgData name="Piera Jimenez, Jordi" userId="33f5d9da-1bb7-44c4-b58d-2f9bb5dfed4a" providerId="ADAL" clId="{4170ABEC-2C81-5341-8044-9D89FA12F6AC}" dt="2024-07-13T18:02:46.080" v="4792" actId="1037"/>
          <ac:spMkLst>
            <pc:docMk/>
            <pc:sldMk cId="1811604916" sldId="3577"/>
            <ac:spMk id="132" creationId="{9E6FB02D-79DE-FD62-672E-92C9936D5C7E}"/>
          </ac:spMkLst>
        </pc:spChg>
        <pc:spChg chg="add mod">
          <ac:chgData name="Piera Jimenez, Jordi" userId="33f5d9da-1bb7-44c4-b58d-2f9bb5dfed4a" providerId="ADAL" clId="{4170ABEC-2C81-5341-8044-9D89FA12F6AC}" dt="2024-07-13T18:02:46.080" v="4792" actId="1037"/>
          <ac:spMkLst>
            <pc:docMk/>
            <pc:sldMk cId="1811604916" sldId="3577"/>
            <ac:spMk id="133" creationId="{63293B1C-1618-A158-5DB2-F7AD667F4FC9}"/>
          </ac:spMkLst>
        </pc:spChg>
        <pc:spChg chg="add mod">
          <ac:chgData name="Piera Jimenez, Jordi" userId="33f5d9da-1bb7-44c4-b58d-2f9bb5dfed4a" providerId="ADAL" clId="{4170ABEC-2C81-5341-8044-9D89FA12F6AC}" dt="2024-07-13T18:02:46.080" v="4792" actId="1037"/>
          <ac:spMkLst>
            <pc:docMk/>
            <pc:sldMk cId="1811604916" sldId="3577"/>
            <ac:spMk id="134" creationId="{F153962F-4C0B-003F-9809-11CB165BE9D5}"/>
          </ac:spMkLst>
        </pc:spChg>
        <pc:spChg chg="add mod">
          <ac:chgData name="Piera Jimenez, Jordi" userId="33f5d9da-1bb7-44c4-b58d-2f9bb5dfed4a" providerId="ADAL" clId="{4170ABEC-2C81-5341-8044-9D89FA12F6AC}" dt="2024-07-13T18:02:46.080" v="4792" actId="1037"/>
          <ac:spMkLst>
            <pc:docMk/>
            <pc:sldMk cId="1811604916" sldId="3577"/>
            <ac:spMk id="135" creationId="{F4442670-715B-B4FB-5700-E335B1DDC0B9}"/>
          </ac:spMkLst>
        </pc:spChg>
        <pc:spChg chg="add mod">
          <ac:chgData name="Piera Jimenez, Jordi" userId="33f5d9da-1bb7-44c4-b58d-2f9bb5dfed4a" providerId="ADAL" clId="{4170ABEC-2C81-5341-8044-9D89FA12F6AC}" dt="2024-07-13T18:02:46.080" v="4792" actId="1037"/>
          <ac:spMkLst>
            <pc:docMk/>
            <pc:sldMk cId="1811604916" sldId="3577"/>
            <ac:spMk id="136" creationId="{05E5E21A-D549-F0F4-083A-DD81DFE30094}"/>
          </ac:spMkLst>
        </pc:spChg>
        <pc:spChg chg="add mod">
          <ac:chgData name="Piera Jimenez, Jordi" userId="33f5d9da-1bb7-44c4-b58d-2f9bb5dfed4a" providerId="ADAL" clId="{4170ABEC-2C81-5341-8044-9D89FA12F6AC}" dt="2024-07-13T18:02:46.080" v="4792" actId="1037"/>
          <ac:spMkLst>
            <pc:docMk/>
            <pc:sldMk cId="1811604916" sldId="3577"/>
            <ac:spMk id="137" creationId="{2D78588A-F20A-0CE4-45BC-6B1C059B3145}"/>
          </ac:spMkLst>
        </pc:spChg>
        <pc:spChg chg="add mod">
          <ac:chgData name="Piera Jimenez, Jordi" userId="33f5d9da-1bb7-44c4-b58d-2f9bb5dfed4a" providerId="ADAL" clId="{4170ABEC-2C81-5341-8044-9D89FA12F6AC}" dt="2024-07-13T18:02:46.080" v="4792" actId="1037"/>
          <ac:spMkLst>
            <pc:docMk/>
            <pc:sldMk cId="1811604916" sldId="3577"/>
            <ac:spMk id="138" creationId="{A011EE0D-A0C2-A278-86F9-6822B779104F}"/>
          </ac:spMkLst>
        </pc:spChg>
        <pc:spChg chg="add mod">
          <ac:chgData name="Piera Jimenez, Jordi" userId="33f5d9da-1bb7-44c4-b58d-2f9bb5dfed4a" providerId="ADAL" clId="{4170ABEC-2C81-5341-8044-9D89FA12F6AC}" dt="2024-07-13T18:02:46.080" v="4792" actId="1037"/>
          <ac:spMkLst>
            <pc:docMk/>
            <pc:sldMk cId="1811604916" sldId="3577"/>
            <ac:spMk id="139" creationId="{3F609E19-5ED3-DA6B-116E-5872CD3B5707}"/>
          </ac:spMkLst>
        </pc:spChg>
        <pc:spChg chg="add mod">
          <ac:chgData name="Piera Jimenez, Jordi" userId="33f5d9da-1bb7-44c4-b58d-2f9bb5dfed4a" providerId="ADAL" clId="{4170ABEC-2C81-5341-8044-9D89FA12F6AC}" dt="2024-07-13T18:02:46.080" v="4792" actId="1037"/>
          <ac:spMkLst>
            <pc:docMk/>
            <pc:sldMk cId="1811604916" sldId="3577"/>
            <ac:spMk id="140" creationId="{D2D34A0D-E32E-7330-AFFF-5E79CAE4A5DF}"/>
          </ac:spMkLst>
        </pc:spChg>
        <pc:spChg chg="add mod">
          <ac:chgData name="Piera Jimenez, Jordi" userId="33f5d9da-1bb7-44c4-b58d-2f9bb5dfed4a" providerId="ADAL" clId="{4170ABEC-2C81-5341-8044-9D89FA12F6AC}" dt="2024-07-13T18:02:46.080" v="4792" actId="1037"/>
          <ac:spMkLst>
            <pc:docMk/>
            <pc:sldMk cId="1811604916" sldId="3577"/>
            <ac:spMk id="141" creationId="{8EBA038E-6156-C3F1-3CC5-5A78681BDD07}"/>
          </ac:spMkLst>
        </pc:spChg>
        <pc:spChg chg="add mod">
          <ac:chgData name="Piera Jimenez, Jordi" userId="33f5d9da-1bb7-44c4-b58d-2f9bb5dfed4a" providerId="ADAL" clId="{4170ABEC-2C81-5341-8044-9D89FA12F6AC}" dt="2024-07-13T18:02:46.080" v="4792" actId="1037"/>
          <ac:spMkLst>
            <pc:docMk/>
            <pc:sldMk cId="1811604916" sldId="3577"/>
            <ac:spMk id="142" creationId="{A929D1D6-B806-BC05-1DB5-97975D338142}"/>
          </ac:spMkLst>
        </pc:spChg>
        <pc:spChg chg="add mod">
          <ac:chgData name="Piera Jimenez, Jordi" userId="33f5d9da-1bb7-44c4-b58d-2f9bb5dfed4a" providerId="ADAL" clId="{4170ABEC-2C81-5341-8044-9D89FA12F6AC}" dt="2024-07-13T18:02:46.080" v="4792" actId="1037"/>
          <ac:spMkLst>
            <pc:docMk/>
            <pc:sldMk cId="1811604916" sldId="3577"/>
            <ac:spMk id="143" creationId="{33834917-ADD5-0569-0655-B7E6CDDB40EB}"/>
          </ac:spMkLst>
        </pc:spChg>
        <pc:spChg chg="add mod">
          <ac:chgData name="Piera Jimenez, Jordi" userId="33f5d9da-1bb7-44c4-b58d-2f9bb5dfed4a" providerId="ADAL" clId="{4170ABEC-2C81-5341-8044-9D89FA12F6AC}" dt="2024-07-13T18:02:46.080" v="4792" actId="1037"/>
          <ac:spMkLst>
            <pc:docMk/>
            <pc:sldMk cId="1811604916" sldId="3577"/>
            <ac:spMk id="144" creationId="{D87D2B7C-F7D8-1AF5-A681-0D0F48C8D689}"/>
          </ac:spMkLst>
        </pc:spChg>
        <pc:spChg chg="add mod">
          <ac:chgData name="Piera Jimenez, Jordi" userId="33f5d9da-1bb7-44c4-b58d-2f9bb5dfed4a" providerId="ADAL" clId="{4170ABEC-2C81-5341-8044-9D89FA12F6AC}" dt="2024-07-13T18:02:46.080" v="4792" actId="1037"/>
          <ac:spMkLst>
            <pc:docMk/>
            <pc:sldMk cId="1811604916" sldId="3577"/>
            <ac:spMk id="145" creationId="{3DE32784-97BE-CB67-6803-5732FC5A5FA9}"/>
          </ac:spMkLst>
        </pc:spChg>
        <pc:spChg chg="add mod">
          <ac:chgData name="Piera Jimenez, Jordi" userId="33f5d9da-1bb7-44c4-b58d-2f9bb5dfed4a" providerId="ADAL" clId="{4170ABEC-2C81-5341-8044-9D89FA12F6AC}" dt="2024-07-13T18:02:46.080" v="4792" actId="1037"/>
          <ac:spMkLst>
            <pc:docMk/>
            <pc:sldMk cId="1811604916" sldId="3577"/>
            <ac:spMk id="146" creationId="{0B6430A2-12E8-13FB-1CF0-39A7826B7FB6}"/>
          </ac:spMkLst>
        </pc:spChg>
        <pc:spChg chg="add mod">
          <ac:chgData name="Piera Jimenez, Jordi" userId="33f5d9da-1bb7-44c4-b58d-2f9bb5dfed4a" providerId="ADAL" clId="{4170ABEC-2C81-5341-8044-9D89FA12F6AC}" dt="2024-07-13T18:02:46.080" v="4792" actId="1037"/>
          <ac:spMkLst>
            <pc:docMk/>
            <pc:sldMk cId="1811604916" sldId="3577"/>
            <ac:spMk id="147" creationId="{B36E55D4-BF67-33B2-8654-C5F75F867A8B}"/>
          </ac:spMkLst>
        </pc:spChg>
        <pc:spChg chg="add mod">
          <ac:chgData name="Piera Jimenez, Jordi" userId="33f5d9da-1bb7-44c4-b58d-2f9bb5dfed4a" providerId="ADAL" clId="{4170ABEC-2C81-5341-8044-9D89FA12F6AC}" dt="2024-07-13T18:02:46.080" v="4792" actId="1037"/>
          <ac:spMkLst>
            <pc:docMk/>
            <pc:sldMk cId="1811604916" sldId="3577"/>
            <ac:spMk id="148" creationId="{B5C78C3B-1626-B651-2FB5-E5370979B27B}"/>
          </ac:spMkLst>
        </pc:spChg>
        <pc:spChg chg="add mod">
          <ac:chgData name="Piera Jimenez, Jordi" userId="33f5d9da-1bb7-44c4-b58d-2f9bb5dfed4a" providerId="ADAL" clId="{4170ABEC-2C81-5341-8044-9D89FA12F6AC}" dt="2024-07-13T18:02:46.080" v="4792" actId="1037"/>
          <ac:spMkLst>
            <pc:docMk/>
            <pc:sldMk cId="1811604916" sldId="3577"/>
            <ac:spMk id="149" creationId="{DA3E9CC6-B08E-4F2A-06EA-EDEB2A1298C2}"/>
          </ac:spMkLst>
        </pc:spChg>
        <pc:spChg chg="add mod">
          <ac:chgData name="Piera Jimenez, Jordi" userId="33f5d9da-1bb7-44c4-b58d-2f9bb5dfed4a" providerId="ADAL" clId="{4170ABEC-2C81-5341-8044-9D89FA12F6AC}" dt="2024-07-13T18:02:46.080" v="4792" actId="1037"/>
          <ac:spMkLst>
            <pc:docMk/>
            <pc:sldMk cId="1811604916" sldId="3577"/>
            <ac:spMk id="150" creationId="{4FCFB486-A942-9A2C-E9C0-8A5C39DFA562}"/>
          </ac:spMkLst>
        </pc:spChg>
        <pc:spChg chg="add mod">
          <ac:chgData name="Piera Jimenez, Jordi" userId="33f5d9da-1bb7-44c4-b58d-2f9bb5dfed4a" providerId="ADAL" clId="{4170ABEC-2C81-5341-8044-9D89FA12F6AC}" dt="2024-07-13T18:02:46.080" v="4792" actId="1037"/>
          <ac:spMkLst>
            <pc:docMk/>
            <pc:sldMk cId="1811604916" sldId="3577"/>
            <ac:spMk id="151" creationId="{A9F12151-8C32-AABF-5E32-5EF2549BDE2D}"/>
          </ac:spMkLst>
        </pc:spChg>
        <pc:spChg chg="add mod">
          <ac:chgData name="Piera Jimenez, Jordi" userId="33f5d9da-1bb7-44c4-b58d-2f9bb5dfed4a" providerId="ADAL" clId="{4170ABEC-2C81-5341-8044-9D89FA12F6AC}" dt="2024-07-13T18:02:46.080" v="4792" actId="1037"/>
          <ac:spMkLst>
            <pc:docMk/>
            <pc:sldMk cId="1811604916" sldId="3577"/>
            <ac:spMk id="152" creationId="{9B777C54-A6DB-F9CD-BFA7-F113061688BC}"/>
          </ac:spMkLst>
        </pc:spChg>
        <pc:spChg chg="add mod">
          <ac:chgData name="Piera Jimenez, Jordi" userId="33f5d9da-1bb7-44c4-b58d-2f9bb5dfed4a" providerId="ADAL" clId="{4170ABEC-2C81-5341-8044-9D89FA12F6AC}" dt="2024-07-13T18:02:46.080" v="4792" actId="1037"/>
          <ac:spMkLst>
            <pc:docMk/>
            <pc:sldMk cId="1811604916" sldId="3577"/>
            <ac:spMk id="153" creationId="{90C878CB-1A4E-7DC6-5066-3FC1770427C6}"/>
          </ac:spMkLst>
        </pc:spChg>
        <pc:spChg chg="add mod">
          <ac:chgData name="Piera Jimenez, Jordi" userId="33f5d9da-1bb7-44c4-b58d-2f9bb5dfed4a" providerId="ADAL" clId="{4170ABEC-2C81-5341-8044-9D89FA12F6AC}" dt="2024-07-13T18:02:46.080" v="4792" actId="1037"/>
          <ac:spMkLst>
            <pc:docMk/>
            <pc:sldMk cId="1811604916" sldId="3577"/>
            <ac:spMk id="154" creationId="{3578EBB3-0A59-2903-A3A4-E23FEF168B06}"/>
          </ac:spMkLst>
        </pc:spChg>
        <pc:spChg chg="add mod">
          <ac:chgData name="Piera Jimenez, Jordi" userId="33f5d9da-1bb7-44c4-b58d-2f9bb5dfed4a" providerId="ADAL" clId="{4170ABEC-2C81-5341-8044-9D89FA12F6AC}" dt="2024-07-13T18:02:46.080" v="4792" actId="1037"/>
          <ac:spMkLst>
            <pc:docMk/>
            <pc:sldMk cId="1811604916" sldId="3577"/>
            <ac:spMk id="155" creationId="{D68A5FA0-420C-9A75-299D-CDF5D9C0F5E0}"/>
          </ac:spMkLst>
        </pc:spChg>
        <pc:spChg chg="add mod">
          <ac:chgData name="Piera Jimenez, Jordi" userId="33f5d9da-1bb7-44c4-b58d-2f9bb5dfed4a" providerId="ADAL" clId="{4170ABEC-2C81-5341-8044-9D89FA12F6AC}" dt="2024-07-13T18:02:46.080" v="4792" actId="1037"/>
          <ac:spMkLst>
            <pc:docMk/>
            <pc:sldMk cId="1811604916" sldId="3577"/>
            <ac:spMk id="156" creationId="{E48190C1-946A-9D78-34DF-015CFE4C720A}"/>
          </ac:spMkLst>
        </pc:spChg>
        <pc:spChg chg="add mod">
          <ac:chgData name="Piera Jimenez, Jordi" userId="33f5d9da-1bb7-44c4-b58d-2f9bb5dfed4a" providerId="ADAL" clId="{4170ABEC-2C81-5341-8044-9D89FA12F6AC}" dt="2024-07-13T18:02:46.080" v="4792" actId="1037"/>
          <ac:spMkLst>
            <pc:docMk/>
            <pc:sldMk cId="1811604916" sldId="3577"/>
            <ac:spMk id="157" creationId="{7CEF89BA-99CC-2398-3CCA-417157CEC3E3}"/>
          </ac:spMkLst>
        </pc:spChg>
        <pc:spChg chg="add mod">
          <ac:chgData name="Piera Jimenez, Jordi" userId="33f5d9da-1bb7-44c4-b58d-2f9bb5dfed4a" providerId="ADAL" clId="{4170ABEC-2C81-5341-8044-9D89FA12F6AC}" dt="2024-07-13T18:02:46.080" v="4792" actId="1037"/>
          <ac:spMkLst>
            <pc:docMk/>
            <pc:sldMk cId="1811604916" sldId="3577"/>
            <ac:spMk id="158" creationId="{AC897925-6479-3B31-AE3E-323D8E1FD6A4}"/>
          </ac:spMkLst>
        </pc:spChg>
        <pc:spChg chg="add mod">
          <ac:chgData name="Piera Jimenez, Jordi" userId="33f5d9da-1bb7-44c4-b58d-2f9bb5dfed4a" providerId="ADAL" clId="{4170ABEC-2C81-5341-8044-9D89FA12F6AC}" dt="2024-07-13T18:02:46.080" v="4792" actId="1037"/>
          <ac:spMkLst>
            <pc:docMk/>
            <pc:sldMk cId="1811604916" sldId="3577"/>
            <ac:spMk id="159" creationId="{D3214246-981B-AA45-78F3-6CD0BA1B2748}"/>
          </ac:spMkLst>
        </pc:spChg>
        <pc:spChg chg="add mod">
          <ac:chgData name="Piera Jimenez, Jordi" userId="33f5d9da-1bb7-44c4-b58d-2f9bb5dfed4a" providerId="ADAL" clId="{4170ABEC-2C81-5341-8044-9D89FA12F6AC}" dt="2024-07-13T18:02:46.080" v="4792" actId="1037"/>
          <ac:spMkLst>
            <pc:docMk/>
            <pc:sldMk cId="1811604916" sldId="3577"/>
            <ac:spMk id="160" creationId="{7EE02802-D813-EC4F-4A60-31D646526EBB}"/>
          </ac:spMkLst>
        </pc:spChg>
      </pc:sldChg>
      <pc:sldChg chg="addSp delSp modSp add mod ord">
        <pc:chgData name="Piera Jimenez, Jordi" userId="33f5d9da-1bb7-44c4-b58d-2f9bb5dfed4a" providerId="ADAL" clId="{4170ABEC-2C81-5341-8044-9D89FA12F6AC}" dt="2024-07-13T17:31:45.744" v="4433" actId="20578"/>
        <pc:sldMkLst>
          <pc:docMk/>
          <pc:sldMk cId="4165736384" sldId="3578"/>
        </pc:sldMkLst>
        <pc:spChg chg="add mod">
          <ac:chgData name="Piera Jimenez, Jordi" userId="33f5d9da-1bb7-44c4-b58d-2f9bb5dfed4a" providerId="ADAL" clId="{4170ABEC-2C81-5341-8044-9D89FA12F6AC}" dt="2024-07-13T16:38:18.502" v="3769" actId="6549"/>
          <ac:spMkLst>
            <pc:docMk/>
            <pc:sldMk cId="4165736384" sldId="3578"/>
            <ac:spMk id="2" creationId="{E48771BF-10CD-D708-0692-2F06B8FBA5A5}"/>
          </ac:spMkLst>
        </pc:spChg>
        <pc:spChg chg="add mod">
          <ac:chgData name="Piera Jimenez, Jordi" userId="33f5d9da-1bb7-44c4-b58d-2f9bb5dfed4a" providerId="ADAL" clId="{4170ABEC-2C81-5341-8044-9D89FA12F6AC}" dt="2024-07-13T16:38:25.191" v="3772" actId="6549"/>
          <ac:spMkLst>
            <pc:docMk/>
            <pc:sldMk cId="4165736384" sldId="3578"/>
            <ac:spMk id="3" creationId="{3A83DC57-C149-A2A2-38FA-2A81F8F39C4A}"/>
          </ac:spMkLst>
        </pc:spChg>
        <pc:spChg chg="add mod">
          <ac:chgData name="Piera Jimenez, Jordi" userId="33f5d9da-1bb7-44c4-b58d-2f9bb5dfed4a" providerId="ADAL" clId="{4170ABEC-2C81-5341-8044-9D89FA12F6AC}" dt="2024-07-13T16:38:29.765" v="3773" actId="6549"/>
          <ac:spMkLst>
            <pc:docMk/>
            <pc:sldMk cId="4165736384" sldId="3578"/>
            <ac:spMk id="4" creationId="{7BDBE1BE-26CA-2864-D02C-E6B5120ED23A}"/>
          </ac:spMkLst>
        </pc:spChg>
        <pc:spChg chg="add mod">
          <ac:chgData name="Piera Jimenez, Jordi" userId="33f5d9da-1bb7-44c4-b58d-2f9bb5dfed4a" providerId="ADAL" clId="{4170ABEC-2C81-5341-8044-9D89FA12F6AC}" dt="2024-07-13T16:36:18.242" v="3726" actId="20577"/>
          <ac:spMkLst>
            <pc:docMk/>
            <pc:sldMk cId="4165736384" sldId="3578"/>
            <ac:spMk id="5" creationId="{3A1AC083-2FA2-E82B-D4D9-046C730C2B8F}"/>
          </ac:spMkLst>
        </pc:spChg>
        <pc:spChg chg="add mod">
          <ac:chgData name="Piera Jimenez, Jordi" userId="33f5d9da-1bb7-44c4-b58d-2f9bb5dfed4a" providerId="ADAL" clId="{4170ABEC-2C81-5341-8044-9D89FA12F6AC}" dt="2024-07-13T16:36:21.449" v="3734" actId="20577"/>
          <ac:spMkLst>
            <pc:docMk/>
            <pc:sldMk cId="4165736384" sldId="3578"/>
            <ac:spMk id="6" creationId="{8AB6007E-B394-403F-F0D8-1AEA94CC0E7F}"/>
          </ac:spMkLst>
        </pc:spChg>
        <pc:spChg chg="mod">
          <ac:chgData name="Piera Jimenez, Jordi" userId="33f5d9da-1bb7-44c4-b58d-2f9bb5dfed4a" providerId="ADAL" clId="{4170ABEC-2C81-5341-8044-9D89FA12F6AC}" dt="2024-07-13T16:18:40.868" v="3060" actId="1076"/>
          <ac:spMkLst>
            <pc:docMk/>
            <pc:sldMk cId="4165736384" sldId="3578"/>
            <ac:spMk id="7" creationId="{00000000-0000-0000-0000-000000000000}"/>
          </ac:spMkLst>
        </pc:spChg>
        <pc:spChg chg="add mod">
          <ac:chgData name="Piera Jimenez, Jordi" userId="33f5d9da-1bb7-44c4-b58d-2f9bb5dfed4a" providerId="ADAL" clId="{4170ABEC-2C81-5341-8044-9D89FA12F6AC}" dt="2024-07-13T16:36:24.871" v="3742" actId="20577"/>
          <ac:spMkLst>
            <pc:docMk/>
            <pc:sldMk cId="4165736384" sldId="3578"/>
            <ac:spMk id="8" creationId="{3F56690A-DAD5-133C-E072-D4F4BD140D86}"/>
          </ac:spMkLst>
        </pc:spChg>
        <pc:picChg chg="del">
          <ac:chgData name="Piera Jimenez, Jordi" userId="33f5d9da-1bb7-44c4-b58d-2f9bb5dfed4a" providerId="ADAL" clId="{4170ABEC-2C81-5341-8044-9D89FA12F6AC}" dt="2024-07-13T10:54:46.728" v="2577" actId="478"/>
          <ac:picMkLst>
            <pc:docMk/>
            <pc:sldMk cId="4165736384" sldId="3578"/>
            <ac:picMk id="11" creationId="{273BF49F-C87A-C747-AC9B-4D11B5EFCBF2}"/>
          </ac:picMkLst>
        </pc:picChg>
      </pc:sldChg>
      <pc:sldChg chg="modSp add mod">
        <pc:chgData name="Piera Jimenez, Jordi" userId="33f5d9da-1bb7-44c4-b58d-2f9bb5dfed4a" providerId="ADAL" clId="{4170ABEC-2C81-5341-8044-9D89FA12F6AC}" dt="2024-07-13T16:50:15.916" v="3970" actId="20577"/>
        <pc:sldMkLst>
          <pc:docMk/>
          <pc:sldMk cId="1384881674" sldId="3579"/>
        </pc:sldMkLst>
        <pc:spChg chg="mod">
          <ac:chgData name="Piera Jimenez, Jordi" userId="33f5d9da-1bb7-44c4-b58d-2f9bb5dfed4a" providerId="ADAL" clId="{4170ABEC-2C81-5341-8044-9D89FA12F6AC}" dt="2024-07-13T16:45:23.661" v="3786" actId="113"/>
          <ac:spMkLst>
            <pc:docMk/>
            <pc:sldMk cId="1384881674" sldId="3579"/>
            <ac:spMk id="2" creationId="{6116CDFB-A936-F349-B7A9-E7A8B04FA46C}"/>
          </ac:spMkLst>
        </pc:spChg>
        <pc:spChg chg="mod">
          <ac:chgData name="Piera Jimenez, Jordi" userId="33f5d9da-1bb7-44c4-b58d-2f9bb5dfed4a" providerId="ADAL" clId="{4170ABEC-2C81-5341-8044-9D89FA12F6AC}" dt="2024-07-13T16:50:15.916" v="3970" actId="20577"/>
          <ac:spMkLst>
            <pc:docMk/>
            <pc:sldMk cId="1384881674" sldId="3579"/>
            <ac:spMk id="3" creationId="{E1523DA9-D61A-B241-A916-0E71A01DAB58}"/>
          </ac:spMkLst>
        </pc:spChg>
      </pc:sldChg>
      <pc:sldChg chg="modSp add mod">
        <pc:chgData name="Piera Jimenez, Jordi" userId="33f5d9da-1bb7-44c4-b58d-2f9bb5dfed4a" providerId="ADAL" clId="{4170ABEC-2C81-5341-8044-9D89FA12F6AC}" dt="2024-07-13T16:47:17.688" v="3931"/>
        <pc:sldMkLst>
          <pc:docMk/>
          <pc:sldMk cId="1113110430" sldId="3580"/>
        </pc:sldMkLst>
        <pc:spChg chg="mod">
          <ac:chgData name="Piera Jimenez, Jordi" userId="33f5d9da-1bb7-44c4-b58d-2f9bb5dfed4a" providerId="ADAL" clId="{4170ABEC-2C81-5341-8044-9D89FA12F6AC}" dt="2024-07-13T16:47:17.688" v="3931"/>
          <ac:spMkLst>
            <pc:docMk/>
            <pc:sldMk cId="1113110430" sldId="3580"/>
            <ac:spMk id="8" creationId="{00000000-0000-0000-0000-000000000000}"/>
          </ac:spMkLst>
        </pc:spChg>
      </pc:sldChg>
      <pc:sldChg chg="addSp delSp modSp add mod">
        <pc:chgData name="Piera Jimenez, Jordi" userId="33f5d9da-1bb7-44c4-b58d-2f9bb5dfed4a" providerId="ADAL" clId="{4170ABEC-2C81-5341-8044-9D89FA12F6AC}" dt="2024-07-13T17:12:09.721" v="4296" actId="255"/>
        <pc:sldMkLst>
          <pc:docMk/>
          <pc:sldMk cId="405422300" sldId="3581"/>
        </pc:sldMkLst>
        <pc:spChg chg="add del mod">
          <ac:chgData name="Piera Jimenez, Jordi" userId="33f5d9da-1bb7-44c4-b58d-2f9bb5dfed4a" providerId="ADAL" clId="{4170ABEC-2C81-5341-8044-9D89FA12F6AC}" dt="2024-07-13T16:52:14.808" v="4016"/>
          <ac:spMkLst>
            <pc:docMk/>
            <pc:sldMk cId="405422300" sldId="3581"/>
            <ac:spMk id="2" creationId="{9D6852DE-2662-009E-0A8F-B3DDCEE9CC6A}"/>
          </ac:spMkLst>
        </pc:spChg>
        <pc:spChg chg="add del">
          <ac:chgData name="Piera Jimenez, Jordi" userId="33f5d9da-1bb7-44c4-b58d-2f9bb5dfed4a" providerId="ADAL" clId="{4170ABEC-2C81-5341-8044-9D89FA12F6AC}" dt="2024-07-13T16:51:14.014" v="3975" actId="478"/>
          <ac:spMkLst>
            <pc:docMk/>
            <pc:sldMk cId="405422300" sldId="3581"/>
            <ac:spMk id="3" creationId="{2D22AFFC-C8B0-2B58-3B09-62D67008BDA5}"/>
          </ac:spMkLst>
        </pc:spChg>
        <pc:spChg chg="add mod">
          <ac:chgData name="Piera Jimenez, Jordi" userId="33f5d9da-1bb7-44c4-b58d-2f9bb5dfed4a" providerId="ADAL" clId="{4170ABEC-2C81-5341-8044-9D89FA12F6AC}" dt="2024-07-13T17:12:09.721" v="4296" actId="255"/>
          <ac:spMkLst>
            <pc:docMk/>
            <pc:sldMk cId="405422300" sldId="3581"/>
            <ac:spMk id="6" creationId="{0369E7E4-AA82-5772-D2CA-6529CD812DEF}"/>
          </ac:spMkLst>
        </pc:spChg>
        <pc:spChg chg="mod">
          <ac:chgData name="Piera Jimenez, Jordi" userId="33f5d9da-1bb7-44c4-b58d-2f9bb5dfed4a" providerId="ADAL" clId="{4170ABEC-2C81-5341-8044-9D89FA12F6AC}" dt="2024-07-13T17:03:58.679" v="4094" actId="5793"/>
          <ac:spMkLst>
            <pc:docMk/>
            <pc:sldMk cId="405422300" sldId="3581"/>
            <ac:spMk id="38" creationId="{00000000-0000-0000-0000-000000000000}"/>
          </ac:spMkLst>
        </pc:spChg>
        <pc:picChg chg="del">
          <ac:chgData name="Piera Jimenez, Jordi" userId="33f5d9da-1bb7-44c4-b58d-2f9bb5dfed4a" providerId="ADAL" clId="{4170ABEC-2C81-5341-8044-9D89FA12F6AC}" dt="2024-07-13T16:51:07.759" v="3972" actId="478"/>
          <ac:picMkLst>
            <pc:docMk/>
            <pc:sldMk cId="405422300" sldId="3581"/>
            <ac:picMk id="4" creationId="{FE7DC0AD-06C6-6417-BFA1-E7231E6D546A}"/>
          </ac:picMkLst>
        </pc:picChg>
        <pc:picChg chg="add del mod">
          <ac:chgData name="Piera Jimenez, Jordi" userId="33f5d9da-1bb7-44c4-b58d-2f9bb5dfed4a" providerId="ADAL" clId="{4170ABEC-2C81-5341-8044-9D89FA12F6AC}" dt="2024-07-13T16:54:45.633" v="4053" actId="478"/>
          <ac:picMkLst>
            <pc:docMk/>
            <pc:sldMk cId="405422300" sldId="3581"/>
            <ac:picMk id="5" creationId="{37E58E9D-31B3-12B2-08D2-940035F150A1}"/>
          </ac:picMkLst>
        </pc:picChg>
      </pc:sldChg>
      <pc:sldChg chg="modSp add mod">
        <pc:chgData name="Piera Jimenez, Jordi" userId="33f5d9da-1bb7-44c4-b58d-2f9bb5dfed4a" providerId="ADAL" clId="{4170ABEC-2C81-5341-8044-9D89FA12F6AC}" dt="2024-07-13T17:12:26.649" v="4301" actId="20577"/>
        <pc:sldMkLst>
          <pc:docMk/>
          <pc:sldMk cId="2320970120" sldId="3582"/>
        </pc:sldMkLst>
        <pc:spChg chg="mod">
          <ac:chgData name="Piera Jimenez, Jordi" userId="33f5d9da-1bb7-44c4-b58d-2f9bb5dfed4a" providerId="ADAL" clId="{4170ABEC-2C81-5341-8044-9D89FA12F6AC}" dt="2024-07-13T17:12:26.649" v="4301" actId="20577"/>
          <ac:spMkLst>
            <pc:docMk/>
            <pc:sldMk cId="2320970120" sldId="3582"/>
            <ac:spMk id="6" creationId="{0369E7E4-AA82-5772-D2CA-6529CD812DEF}"/>
          </ac:spMkLst>
        </pc:spChg>
        <pc:spChg chg="mod">
          <ac:chgData name="Piera Jimenez, Jordi" userId="33f5d9da-1bb7-44c4-b58d-2f9bb5dfed4a" providerId="ADAL" clId="{4170ABEC-2C81-5341-8044-9D89FA12F6AC}" dt="2024-07-13T17:10:04.825" v="4272" actId="5793"/>
          <ac:spMkLst>
            <pc:docMk/>
            <pc:sldMk cId="2320970120" sldId="3582"/>
            <ac:spMk id="38" creationId="{00000000-0000-0000-0000-000000000000}"/>
          </ac:spMkLst>
        </pc:spChg>
      </pc:sldChg>
      <pc:sldChg chg="addSp delSp modSp add mod">
        <pc:chgData name="Piera Jimenez, Jordi" userId="33f5d9da-1bb7-44c4-b58d-2f9bb5dfed4a" providerId="ADAL" clId="{4170ABEC-2C81-5341-8044-9D89FA12F6AC}" dt="2024-07-13T18:24:56.421" v="5156" actId="20577"/>
        <pc:sldMkLst>
          <pc:docMk/>
          <pc:sldMk cId="2126398328" sldId="3583"/>
        </pc:sldMkLst>
        <pc:spChg chg="add mod">
          <ac:chgData name="Piera Jimenez, Jordi" userId="33f5d9da-1bb7-44c4-b58d-2f9bb5dfed4a" providerId="ADAL" clId="{4170ABEC-2C81-5341-8044-9D89FA12F6AC}" dt="2024-07-13T18:24:56.421" v="5156" actId="20577"/>
          <ac:spMkLst>
            <pc:docMk/>
            <pc:sldMk cId="2126398328" sldId="3583"/>
            <ac:spMk id="2" creationId="{B3A45931-948A-DDAF-EC14-E3264399B080}"/>
          </ac:spMkLst>
        </pc:spChg>
        <pc:spChg chg="del">
          <ac:chgData name="Piera Jimenez, Jordi" userId="33f5d9da-1bb7-44c4-b58d-2f9bb5dfed4a" providerId="ADAL" clId="{4170ABEC-2C81-5341-8044-9D89FA12F6AC}" dt="2024-07-13T18:23:42.886" v="5141" actId="478"/>
          <ac:spMkLst>
            <pc:docMk/>
            <pc:sldMk cId="2126398328" sldId="3583"/>
            <ac:spMk id="6" creationId="{0369E7E4-AA82-5772-D2CA-6529CD812DEF}"/>
          </ac:spMkLst>
        </pc:spChg>
        <pc:spChg chg="mod">
          <ac:chgData name="Piera Jimenez, Jordi" userId="33f5d9da-1bb7-44c4-b58d-2f9bb5dfed4a" providerId="ADAL" clId="{4170ABEC-2C81-5341-8044-9D89FA12F6AC}" dt="2024-07-13T18:24:34.128" v="5148" actId="790"/>
          <ac:spMkLst>
            <pc:docMk/>
            <pc:sldMk cId="2126398328" sldId="3583"/>
            <ac:spMk id="38" creationId="{00000000-0000-0000-0000-000000000000}"/>
          </ac:spMkLst>
        </pc:spChg>
      </pc:sldChg>
      <pc:sldMasterChg chg="delSldLayout">
        <pc:chgData name="Piera Jimenez, Jordi" userId="33f5d9da-1bb7-44c4-b58d-2f9bb5dfed4a" providerId="ADAL" clId="{4170ABEC-2C81-5341-8044-9D89FA12F6AC}" dt="2024-07-10T08:11:09.173" v="251" actId="2696"/>
        <pc:sldMasterMkLst>
          <pc:docMk/>
          <pc:sldMasterMk cId="3949609679" sldId="2147483648"/>
        </pc:sldMasterMkLst>
        <pc:sldLayoutChg chg="del">
          <pc:chgData name="Piera Jimenez, Jordi" userId="33f5d9da-1bb7-44c4-b58d-2f9bb5dfed4a" providerId="ADAL" clId="{4170ABEC-2C81-5341-8044-9D89FA12F6AC}" dt="2024-07-10T08:11:09.173" v="251" actId="2696"/>
          <pc:sldLayoutMkLst>
            <pc:docMk/>
            <pc:sldMasterMk cId="3949609679" sldId="2147483648"/>
            <pc:sldLayoutMk cId="1482902578" sldId="2147483672"/>
          </pc:sldLayoutMkLst>
        </pc:sldLayoutChg>
      </pc:sldMasterChg>
      <pc:sldMasterChg chg="delSldLayout">
        <pc:chgData name="Piera Jimenez, Jordi" userId="33f5d9da-1bb7-44c4-b58d-2f9bb5dfed4a" providerId="ADAL" clId="{4170ABEC-2C81-5341-8044-9D89FA12F6AC}" dt="2024-07-10T14:38:42.366" v="2317" actId="2696"/>
        <pc:sldMasterMkLst>
          <pc:docMk/>
          <pc:sldMasterMk cId="2257862371" sldId="2147483660"/>
        </pc:sldMasterMkLst>
        <pc:sldLayoutChg chg="del">
          <pc:chgData name="Piera Jimenez, Jordi" userId="33f5d9da-1bb7-44c4-b58d-2f9bb5dfed4a" providerId="ADAL" clId="{4170ABEC-2C81-5341-8044-9D89FA12F6AC}" dt="2024-07-10T10:33:55.637" v="734" actId="2696"/>
          <pc:sldLayoutMkLst>
            <pc:docMk/>
            <pc:sldMasterMk cId="2257862371" sldId="2147483660"/>
            <pc:sldLayoutMk cId="4268533930" sldId="2147483670"/>
          </pc:sldLayoutMkLst>
        </pc:sldLayoutChg>
        <pc:sldLayoutChg chg="del">
          <pc:chgData name="Piera Jimenez, Jordi" userId="33f5d9da-1bb7-44c4-b58d-2f9bb5dfed4a" providerId="ADAL" clId="{4170ABEC-2C81-5341-8044-9D89FA12F6AC}" dt="2024-07-10T14:38:42.366" v="2317" actId="2696"/>
          <pc:sldLayoutMkLst>
            <pc:docMk/>
            <pc:sldMasterMk cId="2257862371" sldId="2147483660"/>
            <pc:sldLayoutMk cId="4132231013" sldId="2147483671"/>
          </pc:sldLayoutMkLst>
        </pc:sldLayoutChg>
        <pc:sldLayoutChg chg="del">
          <pc:chgData name="Piera Jimenez, Jordi" userId="33f5d9da-1bb7-44c4-b58d-2f9bb5dfed4a" providerId="ADAL" clId="{4170ABEC-2C81-5341-8044-9D89FA12F6AC}" dt="2024-07-10T14:32:30.504" v="2188" actId="2696"/>
          <pc:sldLayoutMkLst>
            <pc:docMk/>
            <pc:sldMasterMk cId="2257862371" sldId="2147483660"/>
            <pc:sldLayoutMk cId="479191595" sldId="2147483674"/>
          </pc:sldLayoutMkLst>
        </pc:sldLayoutChg>
        <pc:sldLayoutChg chg="del">
          <pc:chgData name="Piera Jimenez, Jordi" userId="33f5d9da-1bb7-44c4-b58d-2f9bb5dfed4a" providerId="ADAL" clId="{4170ABEC-2C81-5341-8044-9D89FA12F6AC}" dt="2024-07-10T10:32:31.668" v="724" actId="2696"/>
          <pc:sldLayoutMkLst>
            <pc:docMk/>
            <pc:sldMasterMk cId="2257862371" sldId="2147483660"/>
            <pc:sldLayoutMk cId="2777585723" sldId="2147483674"/>
          </pc:sldLayoutMkLst>
        </pc:sldLayoutChg>
        <pc:sldLayoutChg chg="del">
          <pc:chgData name="Piera Jimenez, Jordi" userId="33f5d9da-1bb7-44c4-b58d-2f9bb5dfed4a" providerId="ADAL" clId="{4170ABEC-2C81-5341-8044-9D89FA12F6AC}" dt="2024-07-10T10:32:33.119" v="725" actId="2696"/>
          <pc:sldLayoutMkLst>
            <pc:docMk/>
            <pc:sldMasterMk cId="2257862371" sldId="2147483660"/>
            <pc:sldLayoutMk cId="454033020" sldId="2147483675"/>
          </pc:sldLayoutMkLst>
        </pc:sldLayoutChg>
      </pc:sldMasterChg>
    </pc:docChg>
  </pc:docChgLst>
  <pc:docChgLst>
    <pc:chgData name="Piera Jiménez, Jordi" userId="33f5d9da-1bb7-44c4-b58d-2f9bb5dfed4a" providerId="ADAL" clId="{E5902B8F-BB5F-344F-A4D0-B3CE86508439}"/>
    <pc:docChg chg="undo redo custSel addSld delSld modSld sldOrd">
      <pc:chgData name="Piera Jiménez, Jordi" userId="33f5d9da-1bb7-44c4-b58d-2f9bb5dfed4a" providerId="ADAL" clId="{E5902B8F-BB5F-344F-A4D0-B3CE86508439}" dt="2021-10-06T14:40:30.028" v="4683" actId="1076"/>
      <pc:docMkLst>
        <pc:docMk/>
      </pc:docMkLst>
      <pc:sldChg chg="add del">
        <pc:chgData name="Piera Jiménez, Jordi" userId="33f5d9da-1bb7-44c4-b58d-2f9bb5dfed4a" providerId="ADAL" clId="{E5902B8F-BB5F-344F-A4D0-B3CE86508439}" dt="2021-10-04T20:15:52.952" v="1681" actId="2696"/>
        <pc:sldMkLst>
          <pc:docMk/>
          <pc:sldMk cId="1846466044" sldId="267"/>
        </pc:sldMkLst>
      </pc:sldChg>
      <pc:sldChg chg="modSp mod">
        <pc:chgData name="Piera Jiménez, Jordi" userId="33f5d9da-1bb7-44c4-b58d-2f9bb5dfed4a" providerId="ADAL" clId="{E5902B8F-BB5F-344F-A4D0-B3CE86508439}" dt="2021-10-04T20:49:15.158" v="2671" actId="255"/>
        <pc:sldMkLst>
          <pc:docMk/>
          <pc:sldMk cId="1047547398" sldId="285"/>
        </pc:sldMkLst>
        <pc:spChg chg="mod">
          <ac:chgData name="Piera Jiménez, Jordi" userId="33f5d9da-1bb7-44c4-b58d-2f9bb5dfed4a" providerId="ADAL" clId="{E5902B8F-BB5F-344F-A4D0-B3CE86508439}" dt="2021-10-04T15:53:52.173" v="26" actId="1076"/>
          <ac:spMkLst>
            <pc:docMk/>
            <pc:sldMk cId="1047547398" sldId="285"/>
            <ac:spMk id="9" creationId="{00000000-0000-0000-0000-000000000000}"/>
          </ac:spMkLst>
        </pc:spChg>
        <pc:spChg chg="mod">
          <ac:chgData name="Piera Jiménez, Jordi" userId="33f5d9da-1bb7-44c4-b58d-2f9bb5dfed4a" providerId="ADAL" clId="{E5902B8F-BB5F-344F-A4D0-B3CE86508439}" dt="2021-10-04T15:53:52.173" v="26" actId="1076"/>
          <ac:spMkLst>
            <pc:docMk/>
            <pc:sldMk cId="1047547398" sldId="285"/>
            <ac:spMk id="10" creationId="{00000000-0000-0000-0000-000000000000}"/>
          </ac:spMkLst>
        </pc:spChg>
        <pc:spChg chg="mod">
          <ac:chgData name="Piera Jiménez, Jordi" userId="33f5d9da-1bb7-44c4-b58d-2f9bb5dfed4a" providerId="ADAL" clId="{E5902B8F-BB5F-344F-A4D0-B3CE86508439}" dt="2021-10-04T15:53:52.173" v="26" actId="1076"/>
          <ac:spMkLst>
            <pc:docMk/>
            <pc:sldMk cId="1047547398" sldId="285"/>
            <ac:spMk id="15" creationId="{00000000-0000-0000-0000-000000000000}"/>
          </ac:spMkLst>
        </pc:spChg>
        <pc:spChg chg="mod">
          <ac:chgData name="Piera Jiménez, Jordi" userId="33f5d9da-1bb7-44c4-b58d-2f9bb5dfed4a" providerId="ADAL" clId="{E5902B8F-BB5F-344F-A4D0-B3CE86508439}" dt="2021-10-04T20:49:15.158" v="2671" actId="255"/>
          <ac:spMkLst>
            <pc:docMk/>
            <pc:sldMk cId="1047547398" sldId="285"/>
            <ac:spMk id="38" creationId="{00000000-0000-0000-0000-000000000000}"/>
          </ac:spMkLst>
        </pc:spChg>
        <pc:grpChg chg="mod">
          <ac:chgData name="Piera Jiménez, Jordi" userId="33f5d9da-1bb7-44c4-b58d-2f9bb5dfed4a" providerId="ADAL" clId="{E5902B8F-BB5F-344F-A4D0-B3CE86508439}" dt="2021-10-04T15:53:52.173" v="26" actId="1076"/>
          <ac:grpSpMkLst>
            <pc:docMk/>
            <pc:sldMk cId="1047547398" sldId="285"/>
            <ac:grpSpMk id="5" creationId="{00000000-0000-0000-0000-000000000000}"/>
          </ac:grpSpMkLst>
        </pc:grpChg>
        <pc:grpChg chg="mod">
          <ac:chgData name="Piera Jiménez, Jordi" userId="33f5d9da-1bb7-44c4-b58d-2f9bb5dfed4a" providerId="ADAL" clId="{E5902B8F-BB5F-344F-A4D0-B3CE86508439}" dt="2021-10-04T15:53:52.173" v="26" actId="1076"/>
          <ac:grpSpMkLst>
            <pc:docMk/>
            <pc:sldMk cId="1047547398" sldId="285"/>
            <ac:grpSpMk id="23" creationId="{00000000-0000-0000-0000-000000000000}"/>
          </ac:grpSpMkLst>
        </pc:grpChg>
      </pc:sldChg>
      <pc:sldChg chg="modSp mod">
        <pc:chgData name="Piera Jiménez, Jordi" userId="33f5d9da-1bb7-44c4-b58d-2f9bb5dfed4a" providerId="ADAL" clId="{E5902B8F-BB5F-344F-A4D0-B3CE86508439}" dt="2021-10-04T20:50:01.465" v="2688" actId="255"/>
        <pc:sldMkLst>
          <pc:docMk/>
          <pc:sldMk cId="1378935310" sldId="286"/>
        </pc:sldMkLst>
        <pc:spChg chg="mod">
          <ac:chgData name="Piera Jiménez, Jordi" userId="33f5d9da-1bb7-44c4-b58d-2f9bb5dfed4a" providerId="ADAL" clId="{E5902B8F-BB5F-344F-A4D0-B3CE86508439}" dt="2021-10-04T15:52:52.661" v="3" actId="20577"/>
          <ac:spMkLst>
            <pc:docMk/>
            <pc:sldMk cId="1378935310" sldId="286"/>
            <ac:spMk id="17" creationId="{00000000-0000-0000-0000-000000000000}"/>
          </ac:spMkLst>
        </pc:spChg>
        <pc:spChg chg="mod">
          <ac:chgData name="Piera Jiménez, Jordi" userId="33f5d9da-1bb7-44c4-b58d-2f9bb5dfed4a" providerId="ADAL" clId="{E5902B8F-BB5F-344F-A4D0-B3CE86508439}" dt="2021-10-04T15:57:42.536" v="259" actId="1038"/>
          <ac:spMkLst>
            <pc:docMk/>
            <pc:sldMk cId="1378935310" sldId="286"/>
            <ac:spMk id="19" creationId="{00000000-0000-0000-0000-000000000000}"/>
          </ac:spMkLst>
        </pc:spChg>
        <pc:spChg chg="mod">
          <ac:chgData name="Piera Jiménez, Jordi" userId="33f5d9da-1bb7-44c4-b58d-2f9bb5dfed4a" providerId="ADAL" clId="{E5902B8F-BB5F-344F-A4D0-B3CE86508439}" dt="2021-10-04T15:53:01.480" v="9" actId="20577"/>
          <ac:spMkLst>
            <pc:docMk/>
            <pc:sldMk cId="1378935310" sldId="286"/>
            <ac:spMk id="26" creationId="{00000000-0000-0000-0000-000000000000}"/>
          </ac:spMkLst>
        </pc:spChg>
        <pc:spChg chg="mod">
          <ac:chgData name="Piera Jiménez, Jordi" userId="33f5d9da-1bb7-44c4-b58d-2f9bb5dfed4a" providerId="ADAL" clId="{E5902B8F-BB5F-344F-A4D0-B3CE86508439}" dt="2021-10-04T15:53:04.404" v="11" actId="20577"/>
          <ac:spMkLst>
            <pc:docMk/>
            <pc:sldMk cId="1378935310" sldId="286"/>
            <ac:spMk id="27" creationId="{00000000-0000-0000-0000-000000000000}"/>
          </ac:spMkLst>
        </pc:spChg>
        <pc:spChg chg="mod">
          <ac:chgData name="Piera Jiménez, Jordi" userId="33f5d9da-1bb7-44c4-b58d-2f9bb5dfed4a" providerId="ADAL" clId="{E5902B8F-BB5F-344F-A4D0-B3CE86508439}" dt="2021-10-04T20:16:02.992" v="1683" actId="1076"/>
          <ac:spMkLst>
            <pc:docMk/>
            <pc:sldMk cId="1378935310" sldId="286"/>
            <ac:spMk id="28" creationId="{00000000-0000-0000-0000-000000000000}"/>
          </ac:spMkLst>
        </pc:spChg>
        <pc:spChg chg="mod">
          <ac:chgData name="Piera Jiménez, Jordi" userId="33f5d9da-1bb7-44c4-b58d-2f9bb5dfed4a" providerId="ADAL" clId="{E5902B8F-BB5F-344F-A4D0-B3CE86508439}" dt="2021-10-04T15:57:31.494" v="239" actId="20577"/>
          <ac:spMkLst>
            <pc:docMk/>
            <pc:sldMk cId="1378935310" sldId="286"/>
            <ac:spMk id="29" creationId="{00000000-0000-0000-0000-000000000000}"/>
          </ac:spMkLst>
        </pc:spChg>
        <pc:spChg chg="mod">
          <ac:chgData name="Piera Jiménez, Jordi" userId="33f5d9da-1bb7-44c4-b58d-2f9bb5dfed4a" providerId="ADAL" clId="{E5902B8F-BB5F-344F-A4D0-B3CE86508439}" dt="2021-10-04T15:57:35.080" v="241" actId="20577"/>
          <ac:spMkLst>
            <pc:docMk/>
            <pc:sldMk cId="1378935310" sldId="286"/>
            <ac:spMk id="31" creationId="{00000000-0000-0000-0000-000000000000}"/>
          </ac:spMkLst>
        </pc:spChg>
        <pc:spChg chg="mod">
          <ac:chgData name="Piera Jiménez, Jordi" userId="33f5d9da-1bb7-44c4-b58d-2f9bb5dfed4a" providerId="ADAL" clId="{E5902B8F-BB5F-344F-A4D0-B3CE86508439}" dt="2021-10-04T15:54:53.726" v="40" actId="1076"/>
          <ac:spMkLst>
            <pc:docMk/>
            <pc:sldMk cId="1378935310" sldId="286"/>
            <ac:spMk id="33" creationId="{00000000-0000-0000-0000-000000000000}"/>
          </ac:spMkLst>
        </pc:spChg>
        <pc:spChg chg="mod">
          <ac:chgData name="Piera Jiménez, Jordi" userId="33f5d9da-1bb7-44c4-b58d-2f9bb5dfed4a" providerId="ADAL" clId="{E5902B8F-BB5F-344F-A4D0-B3CE86508439}" dt="2021-10-04T20:50:01.465" v="2688" actId="255"/>
          <ac:spMkLst>
            <pc:docMk/>
            <pc:sldMk cId="1378935310" sldId="286"/>
            <ac:spMk id="42" creationId="{00000000-0000-0000-0000-000000000000}"/>
          </ac:spMkLst>
        </pc:spChg>
      </pc:sldChg>
      <pc:sldChg chg="modSp mod ord">
        <pc:chgData name="Piera Jiménez, Jordi" userId="33f5d9da-1bb7-44c4-b58d-2f9bb5dfed4a" providerId="ADAL" clId="{E5902B8F-BB5F-344F-A4D0-B3CE86508439}" dt="2021-10-06T10:32:34.549" v="3795" actId="20577"/>
        <pc:sldMkLst>
          <pc:docMk/>
          <pc:sldMk cId="3106073207" sldId="287"/>
        </pc:sldMkLst>
        <pc:spChg chg="mod">
          <ac:chgData name="Piera Jiménez, Jordi" userId="33f5d9da-1bb7-44c4-b58d-2f9bb5dfed4a" providerId="ADAL" clId="{E5902B8F-BB5F-344F-A4D0-B3CE86508439}" dt="2021-10-06T10:32:34.549" v="3795" actId="20577"/>
          <ac:spMkLst>
            <pc:docMk/>
            <pc:sldMk cId="3106073207" sldId="287"/>
            <ac:spMk id="7" creationId="{00000000-0000-0000-0000-000000000000}"/>
          </ac:spMkLst>
        </pc:spChg>
        <pc:picChg chg="mod">
          <ac:chgData name="Piera Jiménez, Jordi" userId="33f5d9da-1bb7-44c4-b58d-2f9bb5dfed4a" providerId="ADAL" clId="{E5902B8F-BB5F-344F-A4D0-B3CE86508439}" dt="2021-10-04T15:56:45.908" v="231" actId="1076"/>
          <ac:picMkLst>
            <pc:docMk/>
            <pc:sldMk cId="3106073207" sldId="287"/>
            <ac:picMk id="4" creationId="{00000000-0000-0000-0000-000000000000}"/>
          </ac:picMkLst>
        </pc:picChg>
      </pc:sldChg>
      <pc:sldChg chg="modSp add del mod">
        <pc:chgData name="Piera Jiménez, Jordi" userId="33f5d9da-1bb7-44c4-b58d-2f9bb5dfed4a" providerId="ADAL" clId="{E5902B8F-BB5F-344F-A4D0-B3CE86508439}" dt="2021-10-06T10:33:29.249" v="3812" actId="2696"/>
        <pc:sldMkLst>
          <pc:docMk/>
          <pc:sldMk cId="2702420797" sldId="293"/>
        </pc:sldMkLst>
        <pc:spChg chg="mod">
          <ac:chgData name="Piera Jiménez, Jordi" userId="33f5d9da-1bb7-44c4-b58d-2f9bb5dfed4a" providerId="ADAL" clId="{E5902B8F-BB5F-344F-A4D0-B3CE86508439}" dt="2021-10-06T09:22:58.987" v="3781" actId="20577"/>
          <ac:spMkLst>
            <pc:docMk/>
            <pc:sldMk cId="2702420797" sldId="293"/>
            <ac:spMk id="118" creationId="{00000000-0000-0000-0000-000000000000}"/>
          </ac:spMkLst>
        </pc:spChg>
      </pc:sldChg>
      <pc:sldChg chg="add del">
        <pc:chgData name="Piera Jiménez, Jordi" userId="33f5d9da-1bb7-44c4-b58d-2f9bb5dfed4a" providerId="ADAL" clId="{E5902B8F-BB5F-344F-A4D0-B3CE86508439}" dt="2021-10-04T20:46:30.351" v="2507" actId="2696"/>
        <pc:sldMkLst>
          <pc:docMk/>
          <pc:sldMk cId="1748062474" sldId="345"/>
        </pc:sldMkLst>
      </pc:sldChg>
      <pc:sldChg chg="delSp mod">
        <pc:chgData name="Piera Jiménez, Jordi" userId="33f5d9da-1bb7-44c4-b58d-2f9bb5dfed4a" providerId="ADAL" clId="{E5902B8F-BB5F-344F-A4D0-B3CE86508439}" dt="2021-10-06T14:23:11.495" v="4098" actId="478"/>
        <pc:sldMkLst>
          <pc:docMk/>
          <pc:sldMk cId="2951529861" sldId="3191"/>
        </pc:sldMkLst>
        <pc:spChg chg="del">
          <ac:chgData name="Piera Jiménez, Jordi" userId="33f5d9da-1bb7-44c4-b58d-2f9bb5dfed4a" providerId="ADAL" clId="{E5902B8F-BB5F-344F-A4D0-B3CE86508439}" dt="2021-10-06T14:23:11.495" v="4098" actId="478"/>
          <ac:spMkLst>
            <pc:docMk/>
            <pc:sldMk cId="2951529861" sldId="3191"/>
            <ac:spMk id="12" creationId="{376689A5-EBB8-854D-952B-EDD60F08BB8A}"/>
          </ac:spMkLst>
        </pc:spChg>
      </pc:sldChg>
      <pc:sldChg chg="modSp mod">
        <pc:chgData name="Piera Jiménez, Jordi" userId="33f5d9da-1bb7-44c4-b58d-2f9bb5dfed4a" providerId="ADAL" clId="{E5902B8F-BB5F-344F-A4D0-B3CE86508439}" dt="2021-10-06T14:31:21.965" v="4240" actId="20577"/>
        <pc:sldMkLst>
          <pc:docMk/>
          <pc:sldMk cId="2299102559" sldId="3195"/>
        </pc:sldMkLst>
        <pc:spChg chg="mod">
          <ac:chgData name="Piera Jiménez, Jordi" userId="33f5d9da-1bb7-44c4-b58d-2f9bb5dfed4a" providerId="ADAL" clId="{E5902B8F-BB5F-344F-A4D0-B3CE86508439}" dt="2021-10-06T14:27:57.981" v="4113" actId="20577"/>
          <ac:spMkLst>
            <pc:docMk/>
            <pc:sldMk cId="2299102559" sldId="3195"/>
            <ac:spMk id="8" creationId="{00000000-0000-0000-0000-000000000000}"/>
          </ac:spMkLst>
        </pc:spChg>
        <pc:spChg chg="mod">
          <ac:chgData name="Piera Jiménez, Jordi" userId="33f5d9da-1bb7-44c4-b58d-2f9bb5dfed4a" providerId="ADAL" clId="{E5902B8F-BB5F-344F-A4D0-B3CE86508439}" dt="2021-10-06T14:31:21.965" v="4240" actId="20577"/>
          <ac:spMkLst>
            <pc:docMk/>
            <pc:sldMk cId="2299102559" sldId="3195"/>
            <ac:spMk id="12" creationId="{B89B6D00-5AD3-DB4C-AB1B-BC74BD9705BA}"/>
          </ac:spMkLst>
        </pc:spChg>
        <pc:picChg chg="mod">
          <ac:chgData name="Piera Jiménez, Jordi" userId="33f5d9da-1bb7-44c4-b58d-2f9bb5dfed4a" providerId="ADAL" clId="{E5902B8F-BB5F-344F-A4D0-B3CE86508439}" dt="2021-10-06T14:31:03.005" v="4228" actId="1076"/>
          <ac:picMkLst>
            <pc:docMk/>
            <pc:sldMk cId="2299102559" sldId="3195"/>
            <ac:picMk id="13" creationId="{6595AF37-3B8E-A546-953A-6E5678CCBD83}"/>
          </ac:picMkLst>
        </pc:picChg>
      </pc:sldChg>
      <pc:sldChg chg="ord">
        <pc:chgData name="Piera Jiménez, Jordi" userId="33f5d9da-1bb7-44c4-b58d-2f9bb5dfed4a" providerId="ADAL" clId="{E5902B8F-BB5F-344F-A4D0-B3CE86508439}" dt="2021-10-06T10:37:01.746" v="3980" actId="20578"/>
        <pc:sldMkLst>
          <pc:docMk/>
          <pc:sldMk cId="2490929852" sldId="3198"/>
        </pc:sldMkLst>
      </pc:sldChg>
      <pc:sldChg chg="ord">
        <pc:chgData name="Piera Jiménez, Jordi" userId="33f5d9da-1bb7-44c4-b58d-2f9bb5dfed4a" providerId="ADAL" clId="{E5902B8F-BB5F-344F-A4D0-B3CE86508439}" dt="2021-10-06T10:37:03.692" v="3981" actId="20578"/>
        <pc:sldMkLst>
          <pc:docMk/>
          <pc:sldMk cId="177117678" sldId="3199"/>
        </pc:sldMkLst>
      </pc:sldChg>
      <pc:sldChg chg="ord">
        <pc:chgData name="Piera Jiménez, Jordi" userId="33f5d9da-1bb7-44c4-b58d-2f9bb5dfed4a" providerId="ADAL" clId="{E5902B8F-BB5F-344F-A4D0-B3CE86508439}" dt="2021-10-06T10:37:05.993" v="3982" actId="20578"/>
        <pc:sldMkLst>
          <pc:docMk/>
          <pc:sldMk cId="2754342828" sldId="3200"/>
        </pc:sldMkLst>
      </pc:sldChg>
      <pc:sldChg chg="modSp mod ord">
        <pc:chgData name="Piera Jiménez, Jordi" userId="33f5d9da-1bb7-44c4-b58d-2f9bb5dfed4a" providerId="ADAL" clId="{E5902B8F-BB5F-344F-A4D0-B3CE86508439}" dt="2021-10-06T14:40:30.028" v="4683" actId="1076"/>
        <pc:sldMkLst>
          <pc:docMk/>
          <pc:sldMk cId="647562283" sldId="3206"/>
        </pc:sldMkLst>
        <pc:spChg chg="mod">
          <ac:chgData name="Piera Jiménez, Jordi" userId="33f5d9da-1bb7-44c4-b58d-2f9bb5dfed4a" providerId="ADAL" clId="{E5902B8F-BB5F-344F-A4D0-B3CE86508439}" dt="2021-10-06T14:40:30.028" v="4683" actId="1076"/>
          <ac:spMkLst>
            <pc:docMk/>
            <pc:sldMk cId="647562283" sldId="3206"/>
            <ac:spMk id="7" creationId="{00000000-0000-0000-0000-000000000000}"/>
          </ac:spMkLst>
        </pc:spChg>
      </pc:sldChg>
      <pc:sldChg chg="modSp mod">
        <pc:chgData name="Piera Jiménez, Jordi" userId="33f5d9da-1bb7-44c4-b58d-2f9bb5dfed4a" providerId="ADAL" clId="{E5902B8F-BB5F-344F-A4D0-B3CE86508439}" dt="2021-10-04T20:48:52.254" v="2669" actId="255"/>
        <pc:sldMkLst>
          <pc:docMk/>
          <pc:sldMk cId="3070601156" sldId="3213"/>
        </pc:sldMkLst>
        <pc:spChg chg="mod">
          <ac:chgData name="Piera Jiménez, Jordi" userId="33f5d9da-1bb7-44c4-b58d-2f9bb5dfed4a" providerId="ADAL" clId="{E5902B8F-BB5F-344F-A4D0-B3CE86508439}" dt="2021-10-04T15:56:15.428" v="229" actId="20577"/>
          <ac:spMkLst>
            <pc:docMk/>
            <pc:sldMk cId="3070601156" sldId="3213"/>
            <ac:spMk id="6" creationId="{00000000-0000-0000-0000-000000000000}"/>
          </ac:spMkLst>
        </pc:spChg>
        <pc:spChg chg="mod">
          <ac:chgData name="Piera Jiménez, Jordi" userId="33f5d9da-1bb7-44c4-b58d-2f9bb5dfed4a" providerId="ADAL" clId="{E5902B8F-BB5F-344F-A4D0-B3CE86508439}" dt="2021-10-04T20:48:52.254" v="2669" actId="255"/>
          <ac:spMkLst>
            <pc:docMk/>
            <pc:sldMk cId="3070601156" sldId="3213"/>
            <ac:spMk id="8" creationId="{00000000-0000-0000-0000-000000000000}"/>
          </ac:spMkLst>
        </pc:spChg>
      </pc:sldChg>
      <pc:sldChg chg="addSp delSp modSp add mod">
        <pc:chgData name="Piera Jiménez, Jordi" userId="33f5d9da-1bb7-44c4-b58d-2f9bb5dfed4a" providerId="ADAL" clId="{E5902B8F-BB5F-344F-A4D0-B3CE86508439}" dt="2021-10-04T20:49:33.339" v="2675" actId="255"/>
        <pc:sldMkLst>
          <pc:docMk/>
          <pc:sldMk cId="1197040606" sldId="3214"/>
        </pc:sldMkLst>
        <pc:spChg chg="add del mod">
          <ac:chgData name="Piera Jiménez, Jordi" userId="33f5d9da-1bb7-44c4-b58d-2f9bb5dfed4a" providerId="ADAL" clId="{E5902B8F-BB5F-344F-A4D0-B3CE86508439}" dt="2021-10-04T19:37:44.617" v="408" actId="478"/>
          <ac:spMkLst>
            <pc:docMk/>
            <pc:sldMk cId="1197040606" sldId="3214"/>
            <ac:spMk id="6" creationId="{9C62F2A0-D440-2A4D-93C7-25CADFBDE17E}"/>
          </ac:spMkLst>
        </pc:spChg>
        <pc:spChg chg="add del mod">
          <ac:chgData name="Piera Jiménez, Jordi" userId="33f5d9da-1bb7-44c4-b58d-2f9bb5dfed4a" providerId="ADAL" clId="{E5902B8F-BB5F-344F-A4D0-B3CE86508439}" dt="2021-10-04T20:49:33.339" v="2675" actId="255"/>
          <ac:spMkLst>
            <pc:docMk/>
            <pc:sldMk cId="1197040606" sldId="3214"/>
            <ac:spMk id="7" creationId="{00000000-0000-0000-0000-000000000000}"/>
          </ac:spMkLst>
        </pc:spChg>
        <pc:picChg chg="add del mod">
          <ac:chgData name="Piera Jiménez, Jordi" userId="33f5d9da-1bb7-44c4-b58d-2f9bb5dfed4a" providerId="ADAL" clId="{E5902B8F-BB5F-344F-A4D0-B3CE86508439}" dt="2021-10-04T19:32:38.206" v="304" actId="478"/>
          <ac:picMkLst>
            <pc:docMk/>
            <pc:sldMk cId="1197040606" sldId="3214"/>
            <ac:picMk id="3" creationId="{1EC50F04-3326-4C44-ADEB-C69126B985FC}"/>
          </ac:picMkLst>
        </pc:picChg>
        <pc:picChg chg="del">
          <ac:chgData name="Piera Jiménez, Jordi" userId="33f5d9da-1bb7-44c4-b58d-2f9bb5dfed4a" providerId="ADAL" clId="{E5902B8F-BB5F-344F-A4D0-B3CE86508439}" dt="2021-10-04T19:28:28.695" v="291" actId="478"/>
          <ac:picMkLst>
            <pc:docMk/>
            <pc:sldMk cId="1197040606" sldId="3214"/>
            <ac:picMk id="4" creationId="{00000000-0000-0000-0000-000000000000}"/>
          </ac:picMkLst>
        </pc:picChg>
        <pc:picChg chg="add del mod">
          <ac:chgData name="Piera Jiménez, Jordi" userId="33f5d9da-1bb7-44c4-b58d-2f9bb5dfed4a" providerId="ADAL" clId="{E5902B8F-BB5F-344F-A4D0-B3CE86508439}" dt="2021-10-04T19:44:21.959" v="583" actId="931"/>
          <ac:picMkLst>
            <pc:docMk/>
            <pc:sldMk cId="1197040606" sldId="3214"/>
            <ac:picMk id="9" creationId="{DFA92F41-4709-7042-A8A0-46AAD2D57548}"/>
          </ac:picMkLst>
        </pc:picChg>
        <pc:picChg chg="add mod">
          <ac:chgData name="Piera Jiménez, Jordi" userId="33f5d9da-1bb7-44c4-b58d-2f9bb5dfed4a" providerId="ADAL" clId="{E5902B8F-BB5F-344F-A4D0-B3CE86508439}" dt="2021-10-04T19:46:03.730" v="590" actId="1076"/>
          <ac:picMkLst>
            <pc:docMk/>
            <pc:sldMk cId="1197040606" sldId="3214"/>
            <ac:picMk id="11" creationId="{273BF49F-C87A-C747-AC9B-4D11B5EFCBF2}"/>
          </ac:picMkLst>
        </pc:picChg>
      </pc:sldChg>
      <pc:sldChg chg="addSp delSp modSp new mod">
        <pc:chgData name="Piera Jiménez, Jordi" userId="33f5d9da-1bb7-44c4-b58d-2f9bb5dfed4a" providerId="ADAL" clId="{E5902B8F-BB5F-344F-A4D0-B3CE86508439}" dt="2021-10-06T08:53:17.767" v="3779" actId="20577"/>
        <pc:sldMkLst>
          <pc:docMk/>
          <pc:sldMk cId="3753602282" sldId="3215"/>
        </pc:sldMkLst>
        <pc:spChg chg="mod">
          <ac:chgData name="Piera Jiménez, Jordi" userId="33f5d9da-1bb7-44c4-b58d-2f9bb5dfed4a" providerId="ADAL" clId="{E5902B8F-BB5F-344F-A4D0-B3CE86508439}" dt="2021-10-04T20:49:40.511" v="2677" actId="255"/>
          <ac:spMkLst>
            <pc:docMk/>
            <pc:sldMk cId="3753602282" sldId="3215"/>
            <ac:spMk id="2" creationId="{6116CDFB-A936-F349-B7A9-E7A8B04FA46C}"/>
          </ac:spMkLst>
        </pc:spChg>
        <pc:spChg chg="mod">
          <ac:chgData name="Piera Jiménez, Jordi" userId="33f5d9da-1bb7-44c4-b58d-2f9bb5dfed4a" providerId="ADAL" clId="{E5902B8F-BB5F-344F-A4D0-B3CE86508439}" dt="2021-10-06T08:53:17.767" v="3779" actId="20577"/>
          <ac:spMkLst>
            <pc:docMk/>
            <pc:sldMk cId="3753602282" sldId="3215"/>
            <ac:spMk id="3" creationId="{E1523DA9-D61A-B241-A916-0E71A01DAB58}"/>
          </ac:spMkLst>
        </pc:spChg>
        <pc:spChg chg="add del">
          <ac:chgData name="Piera Jiménez, Jordi" userId="33f5d9da-1bb7-44c4-b58d-2f9bb5dfed4a" providerId="ADAL" clId="{E5902B8F-BB5F-344F-A4D0-B3CE86508439}" dt="2021-10-04T19:48:26.168" v="657" actId="478"/>
          <ac:spMkLst>
            <pc:docMk/>
            <pc:sldMk cId="3753602282" sldId="3215"/>
            <ac:spMk id="4" creationId="{9AFB6C52-9365-7645-B75F-7D6494CC4546}"/>
          </ac:spMkLst>
        </pc:spChg>
      </pc:sldChg>
      <pc:sldChg chg="modSp add mod">
        <pc:chgData name="Piera Jiménez, Jordi" userId="33f5d9da-1bb7-44c4-b58d-2f9bb5dfed4a" providerId="ADAL" clId="{E5902B8F-BB5F-344F-A4D0-B3CE86508439}" dt="2021-10-04T20:49:48.731" v="2679" actId="255"/>
        <pc:sldMkLst>
          <pc:docMk/>
          <pc:sldMk cId="1131093962" sldId="3216"/>
        </pc:sldMkLst>
        <pc:spChg chg="mod">
          <ac:chgData name="Piera Jiménez, Jordi" userId="33f5d9da-1bb7-44c4-b58d-2f9bb5dfed4a" providerId="ADAL" clId="{E5902B8F-BB5F-344F-A4D0-B3CE86508439}" dt="2021-10-04T20:49:48.731" v="2679" actId="255"/>
          <ac:spMkLst>
            <pc:docMk/>
            <pc:sldMk cId="1131093962" sldId="3216"/>
            <ac:spMk id="2" creationId="{6116CDFB-A936-F349-B7A9-E7A8B04FA46C}"/>
          </ac:spMkLst>
        </pc:spChg>
        <pc:spChg chg="mod">
          <ac:chgData name="Piera Jiménez, Jordi" userId="33f5d9da-1bb7-44c4-b58d-2f9bb5dfed4a" providerId="ADAL" clId="{E5902B8F-BB5F-344F-A4D0-B3CE86508439}" dt="2021-10-04T20:03:10.305" v="1676" actId="20577"/>
          <ac:spMkLst>
            <pc:docMk/>
            <pc:sldMk cId="1131093962" sldId="3216"/>
            <ac:spMk id="3" creationId="{E1523DA9-D61A-B241-A916-0E71A01DAB58}"/>
          </ac:spMkLst>
        </pc:spChg>
      </pc:sldChg>
      <pc:sldChg chg="addSp delSp modSp new mod">
        <pc:chgData name="Piera Jiménez, Jordi" userId="33f5d9da-1bb7-44c4-b58d-2f9bb5dfed4a" providerId="ADAL" clId="{E5902B8F-BB5F-344F-A4D0-B3CE86508439}" dt="2021-10-04T20:48:24.647" v="2668" actId="12385"/>
        <pc:sldMkLst>
          <pc:docMk/>
          <pc:sldMk cId="3211347083" sldId="3217"/>
        </pc:sldMkLst>
        <pc:spChg chg="mod">
          <ac:chgData name="Piera Jiménez, Jordi" userId="33f5d9da-1bb7-44c4-b58d-2f9bb5dfed4a" providerId="ADAL" clId="{E5902B8F-BB5F-344F-A4D0-B3CE86508439}" dt="2021-10-04T20:27:42.526" v="2281" actId="20577"/>
          <ac:spMkLst>
            <pc:docMk/>
            <pc:sldMk cId="3211347083" sldId="3217"/>
            <ac:spMk id="2" creationId="{2C2E7DB2-0E11-024E-9B44-AA336C1AC4FE}"/>
          </ac:spMkLst>
        </pc:spChg>
        <pc:spChg chg="del">
          <ac:chgData name="Piera Jiménez, Jordi" userId="33f5d9da-1bb7-44c4-b58d-2f9bb5dfed4a" providerId="ADAL" clId="{E5902B8F-BB5F-344F-A4D0-B3CE86508439}" dt="2021-10-04T20:17:15.866" v="1685" actId="478"/>
          <ac:spMkLst>
            <pc:docMk/>
            <pc:sldMk cId="3211347083" sldId="3217"/>
            <ac:spMk id="3" creationId="{89A0F30A-A466-904D-A5C6-30D9F28C773C}"/>
          </ac:spMkLst>
        </pc:spChg>
        <pc:spChg chg="del">
          <ac:chgData name="Piera Jiménez, Jordi" userId="33f5d9da-1bb7-44c4-b58d-2f9bb5dfed4a" providerId="ADAL" clId="{E5902B8F-BB5F-344F-A4D0-B3CE86508439}" dt="2021-10-04T20:17:17.668" v="1686" actId="478"/>
          <ac:spMkLst>
            <pc:docMk/>
            <pc:sldMk cId="3211347083" sldId="3217"/>
            <ac:spMk id="4" creationId="{7124869A-CDFD-164B-96B7-EBA21E53FF6C}"/>
          </ac:spMkLst>
        </pc:spChg>
        <pc:graphicFrameChg chg="add del mod modGraphic">
          <ac:chgData name="Piera Jiménez, Jordi" userId="33f5d9da-1bb7-44c4-b58d-2f9bb5dfed4a" providerId="ADAL" clId="{E5902B8F-BB5F-344F-A4D0-B3CE86508439}" dt="2021-10-04T20:17:35.268" v="1690"/>
          <ac:graphicFrameMkLst>
            <pc:docMk/>
            <pc:sldMk cId="3211347083" sldId="3217"/>
            <ac:graphicFrameMk id="5" creationId="{07AF7A38-B64D-DF4A-A3B0-EF2710CB7D1D}"/>
          </ac:graphicFrameMkLst>
        </pc:graphicFrameChg>
        <pc:graphicFrameChg chg="add mod modGraphic">
          <ac:chgData name="Piera Jiménez, Jordi" userId="33f5d9da-1bb7-44c4-b58d-2f9bb5dfed4a" providerId="ADAL" clId="{E5902B8F-BB5F-344F-A4D0-B3CE86508439}" dt="2021-10-04T20:48:24.647" v="2668" actId="12385"/>
          <ac:graphicFrameMkLst>
            <pc:docMk/>
            <pc:sldMk cId="3211347083" sldId="3217"/>
            <ac:graphicFrameMk id="6" creationId="{E75376F3-26E4-2746-AB85-45722333997A}"/>
          </ac:graphicFrameMkLst>
        </pc:graphicFrameChg>
      </pc:sldChg>
      <pc:sldChg chg="modSp add mod">
        <pc:chgData name="Piera Jiménez, Jordi" userId="33f5d9da-1bb7-44c4-b58d-2f9bb5dfed4a" providerId="ADAL" clId="{E5902B8F-BB5F-344F-A4D0-B3CE86508439}" dt="2021-10-04T20:41:50.899" v="2416" actId="20577"/>
        <pc:sldMkLst>
          <pc:docMk/>
          <pc:sldMk cId="1525138035" sldId="3218"/>
        </pc:sldMkLst>
        <pc:spChg chg="mod">
          <ac:chgData name="Piera Jiménez, Jordi" userId="33f5d9da-1bb7-44c4-b58d-2f9bb5dfed4a" providerId="ADAL" clId="{E5902B8F-BB5F-344F-A4D0-B3CE86508439}" dt="2021-10-04T20:27:56.912" v="2286" actId="20577"/>
          <ac:spMkLst>
            <pc:docMk/>
            <pc:sldMk cId="1525138035" sldId="3218"/>
            <ac:spMk id="2" creationId="{2C2E7DB2-0E11-024E-9B44-AA336C1AC4FE}"/>
          </ac:spMkLst>
        </pc:spChg>
        <pc:graphicFrameChg chg="mod modGraphic">
          <ac:chgData name="Piera Jiménez, Jordi" userId="33f5d9da-1bb7-44c4-b58d-2f9bb5dfed4a" providerId="ADAL" clId="{E5902B8F-BB5F-344F-A4D0-B3CE86508439}" dt="2021-10-04T20:41:50.899" v="2416" actId="20577"/>
          <ac:graphicFrameMkLst>
            <pc:docMk/>
            <pc:sldMk cId="1525138035" sldId="3218"/>
            <ac:graphicFrameMk id="6" creationId="{E75376F3-26E4-2746-AB85-45722333997A}"/>
          </ac:graphicFrameMkLst>
        </pc:graphicFrameChg>
      </pc:sldChg>
      <pc:sldChg chg="addSp delSp modSp new mod">
        <pc:chgData name="Piera Jiménez, Jordi" userId="33f5d9da-1bb7-44c4-b58d-2f9bb5dfed4a" providerId="ADAL" clId="{E5902B8F-BB5F-344F-A4D0-B3CE86508439}" dt="2021-10-04T20:50:19.576" v="2693" actId="1076"/>
        <pc:sldMkLst>
          <pc:docMk/>
          <pc:sldMk cId="3875941481" sldId="3219"/>
        </pc:sldMkLst>
        <pc:spChg chg="mod">
          <ac:chgData name="Piera Jiménez, Jordi" userId="33f5d9da-1bb7-44c4-b58d-2f9bb5dfed4a" providerId="ADAL" clId="{E5902B8F-BB5F-344F-A4D0-B3CE86508439}" dt="2021-10-04T20:50:13.376" v="2691" actId="1076"/>
          <ac:spMkLst>
            <pc:docMk/>
            <pc:sldMk cId="3875941481" sldId="3219"/>
            <ac:spMk id="2" creationId="{48CE6332-1110-AF46-A4FE-B9763A1A72ED}"/>
          </ac:spMkLst>
        </pc:spChg>
        <pc:spChg chg="del">
          <ac:chgData name="Piera Jiménez, Jordi" userId="33f5d9da-1bb7-44c4-b58d-2f9bb5dfed4a" providerId="ADAL" clId="{E5902B8F-BB5F-344F-A4D0-B3CE86508439}" dt="2021-10-04T20:45:56.565" v="2503" actId="478"/>
          <ac:spMkLst>
            <pc:docMk/>
            <pc:sldMk cId="3875941481" sldId="3219"/>
            <ac:spMk id="3" creationId="{1C6097A8-09AF-8A49-8CB4-8ED31E0BF124}"/>
          </ac:spMkLst>
        </pc:spChg>
        <pc:spChg chg="del">
          <ac:chgData name="Piera Jiménez, Jordi" userId="33f5d9da-1bb7-44c4-b58d-2f9bb5dfed4a" providerId="ADAL" clId="{E5902B8F-BB5F-344F-A4D0-B3CE86508439}" dt="2021-10-04T20:45:57.841" v="2504" actId="478"/>
          <ac:spMkLst>
            <pc:docMk/>
            <pc:sldMk cId="3875941481" sldId="3219"/>
            <ac:spMk id="4" creationId="{A76BDA20-4387-4A4F-A87F-486F9A308F9C}"/>
          </ac:spMkLst>
        </pc:spChg>
        <pc:picChg chg="add mod">
          <ac:chgData name="Piera Jiménez, Jordi" userId="33f5d9da-1bb7-44c4-b58d-2f9bb5dfed4a" providerId="ADAL" clId="{E5902B8F-BB5F-344F-A4D0-B3CE86508439}" dt="2021-10-04T20:50:19.576" v="2693" actId="1076"/>
          <ac:picMkLst>
            <pc:docMk/>
            <pc:sldMk cId="3875941481" sldId="3219"/>
            <ac:picMk id="5" creationId="{5DF46A67-11BB-CF43-9964-65AEB6966B52}"/>
          </ac:picMkLst>
        </pc:picChg>
      </pc:sldChg>
      <pc:sldChg chg="addSp delSp modSp add mod">
        <pc:chgData name="Piera Jiménez, Jordi" userId="33f5d9da-1bb7-44c4-b58d-2f9bb5dfed4a" providerId="ADAL" clId="{E5902B8F-BB5F-344F-A4D0-B3CE86508439}" dt="2021-10-05T05:33:57.467" v="2914" actId="22"/>
        <pc:sldMkLst>
          <pc:docMk/>
          <pc:sldMk cId="1195103438" sldId="3220"/>
        </pc:sldMkLst>
        <pc:spChg chg="mod">
          <ac:chgData name="Piera Jiménez, Jordi" userId="33f5d9da-1bb7-44c4-b58d-2f9bb5dfed4a" providerId="ADAL" clId="{E5902B8F-BB5F-344F-A4D0-B3CE86508439}" dt="2021-10-04T21:01:19.472" v="2780" actId="20577"/>
          <ac:spMkLst>
            <pc:docMk/>
            <pc:sldMk cId="1195103438" sldId="3220"/>
            <ac:spMk id="2" creationId="{6116CDFB-A936-F349-B7A9-E7A8B04FA46C}"/>
          </ac:spMkLst>
        </pc:spChg>
        <pc:spChg chg="mod">
          <ac:chgData name="Piera Jiménez, Jordi" userId="33f5d9da-1bb7-44c4-b58d-2f9bb5dfed4a" providerId="ADAL" clId="{E5902B8F-BB5F-344F-A4D0-B3CE86508439}" dt="2021-10-05T05:33:05.645" v="2912" actId="113"/>
          <ac:spMkLst>
            <pc:docMk/>
            <pc:sldMk cId="1195103438" sldId="3220"/>
            <ac:spMk id="3" creationId="{E1523DA9-D61A-B241-A916-0E71A01DAB58}"/>
          </ac:spMkLst>
        </pc:spChg>
        <pc:spChg chg="add del">
          <ac:chgData name="Piera Jiménez, Jordi" userId="33f5d9da-1bb7-44c4-b58d-2f9bb5dfed4a" providerId="ADAL" clId="{E5902B8F-BB5F-344F-A4D0-B3CE86508439}" dt="2021-10-05T05:33:57.467" v="2914" actId="22"/>
          <ac:spMkLst>
            <pc:docMk/>
            <pc:sldMk cId="1195103438" sldId="3220"/>
            <ac:spMk id="5" creationId="{7DE0D54C-061E-504E-82AB-E8D5800F78EB}"/>
          </ac:spMkLst>
        </pc:spChg>
      </pc:sldChg>
      <pc:sldChg chg="addSp delSp modSp new mod">
        <pc:chgData name="Piera Jiménez, Jordi" userId="33f5d9da-1bb7-44c4-b58d-2f9bb5dfed4a" providerId="ADAL" clId="{E5902B8F-BB5F-344F-A4D0-B3CE86508439}" dt="2021-10-05T05:30:53.159" v="2907" actId="20577"/>
        <pc:sldMkLst>
          <pc:docMk/>
          <pc:sldMk cId="3140972187" sldId="3221"/>
        </pc:sldMkLst>
        <pc:spChg chg="mod">
          <ac:chgData name="Piera Jiménez, Jordi" userId="33f5d9da-1bb7-44c4-b58d-2f9bb5dfed4a" providerId="ADAL" clId="{E5902B8F-BB5F-344F-A4D0-B3CE86508439}" dt="2021-10-05T05:30:53.159" v="2907" actId="20577"/>
          <ac:spMkLst>
            <pc:docMk/>
            <pc:sldMk cId="3140972187" sldId="3221"/>
            <ac:spMk id="2" creationId="{1F8A6E19-9E6C-9D46-92FA-5476F2553DC7}"/>
          </ac:spMkLst>
        </pc:spChg>
        <pc:spChg chg="del">
          <ac:chgData name="Piera Jiménez, Jordi" userId="33f5d9da-1bb7-44c4-b58d-2f9bb5dfed4a" providerId="ADAL" clId="{E5902B8F-BB5F-344F-A4D0-B3CE86508439}" dt="2021-10-05T05:24:39.173" v="2835" actId="478"/>
          <ac:spMkLst>
            <pc:docMk/>
            <pc:sldMk cId="3140972187" sldId="3221"/>
            <ac:spMk id="3" creationId="{9C0B0961-AD1A-0142-9232-F15A70421158}"/>
          </ac:spMkLst>
        </pc:spChg>
        <pc:spChg chg="del">
          <ac:chgData name="Piera Jiménez, Jordi" userId="33f5d9da-1bb7-44c4-b58d-2f9bb5dfed4a" providerId="ADAL" clId="{E5902B8F-BB5F-344F-A4D0-B3CE86508439}" dt="2021-10-05T05:24:40.951" v="2836" actId="478"/>
          <ac:spMkLst>
            <pc:docMk/>
            <pc:sldMk cId="3140972187" sldId="3221"/>
            <ac:spMk id="4" creationId="{CA80CBEF-E7B2-5446-84F9-5A57AF213F83}"/>
          </ac:spMkLst>
        </pc:spChg>
        <pc:picChg chg="add del mod">
          <ac:chgData name="Piera Jiménez, Jordi" userId="33f5d9da-1bb7-44c4-b58d-2f9bb5dfed4a" providerId="ADAL" clId="{E5902B8F-BB5F-344F-A4D0-B3CE86508439}" dt="2021-10-05T05:25:45.424" v="2842" actId="478"/>
          <ac:picMkLst>
            <pc:docMk/>
            <pc:sldMk cId="3140972187" sldId="3221"/>
            <ac:picMk id="6" creationId="{BEDC75E6-AA36-4049-888D-8C9A33313B7B}"/>
          </ac:picMkLst>
        </pc:picChg>
        <pc:picChg chg="add mod">
          <ac:chgData name="Piera Jiménez, Jordi" userId="33f5d9da-1bb7-44c4-b58d-2f9bb5dfed4a" providerId="ADAL" clId="{E5902B8F-BB5F-344F-A4D0-B3CE86508439}" dt="2021-10-05T05:30:10.159" v="2847" actId="1076"/>
          <ac:picMkLst>
            <pc:docMk/>
            <pc:sldMk cId="3140972187" sldId="3221"/>
            <ac:picMk id="8" creationId="{002FF3AD-7F88-8640-BD67-B760F91C7E01}"/>
          </ac:picMkLst>
        </pc:picChg>
      </pc:sldChg>
      <pc:sldChg chg="modSp add mod">
        <pc:chgData name="Piera Jiménez, Jordi" userId="33f5d9da-1bb7-44c4-b58d-2f9bb5dfed4a" providerId="ADAL" clId="{E5902B8F-BB5F-344F-A4D0-B3CE86508439}" dt="2021-10-05T05:39:52.674" v="3055" actId="20577"/>
        <pc:sldMkLst>
          <pc:docMk/>
          <pc:sldMk cId="1822978025" sldId="3222"/>
        </pc:sldMkLst>
        <pc:spChg chg="mod">
          <ac:chgData name="Piera Jiménez, Jordi" userId="33f5d9da-1bb7-44c4-b58d-2f9bb5dfed4a" providerId="ADAL" clId="{E5902B8F-BB5F-344F-A4D0-B3CE86508439}" dt="2021-10-05T05:36:05.502" v="2995" actId="20577"/>
          <ac:spMkLst>
            <pc:docMk/>
            <pc:sldMk cId="1822978025" sldId="3222"/>
            <ac:spMk id="2" creationId="{6116CDFB-A936-F349-B7A9-E7A8B04FA46C}"/>
          </ac:spMkLst>
        </pc:spChg>
        <pc:spChg chg="mod">
          <ac:chgData name="Piera Jiménez, Jordi" userId="33f5d9da-1bb7-44c4-b58d-2f9bb5dfed4a" providerId="ADAL" clId="{E5902B8F-BB5F-344F-A4D0-B3CE86508439}" dt="2021-10-05T05:39:52.674" v="3055" actId="20577"/>
          <ac:spMkLst>
            <pc:docMk/>
            <pc:sldMk cId="1822978025" sldId="3222"/>
            <ac:spMk id="3" creationId="{E1523DA9-D61A-B241-A916-0E71A01DAB58}"/>
          </ac:spMkLst>
        </pc:spChg>
      </pc:sldChg>
      <pc:sldChg chg="modSp add mod">
        <pc:chgData name="Piera Jiménez, Jordi" userId="33f5d9da-1bb7-44c4-b58d-2f9bb5dfed4a" providerId="ADAL" clId="{E5902B8F-BB5F-344F-A4D0-B3CE86508439}" dt="2021-10-05T05:43:39.643" v="3220" actId="20577"/>
        <pc:sldMkLst>
          <pc:docMk/>
          <pc:sldMk cId="648363743" sldId="3223"/>
        </pc:sldMkLst>
        <pc:spChg chg="mod">
          <ac:chgData name="Piera Jiménez, Jordi" userId="33f5d9da-1bb7-44c4-b58d-2f9bb5dfed4a" providerId="ADAL" clId="{E5902B8F-BB5F-344F-A4D0-B3CE86508439}" dt="2021-10-05T05:39:03.812" v="3052" actId="790"/>
          <ac:spMkLst>
            <pc:docMk/>
            <pc:sldMk cId="648363743" sldId="3223"/>
            <ac:spMk id="2" creationId="{6116CDFB-A936-F349-B7A9-E7A8B04FA46C}"/>
          </ac:spMkLst>
        </pc:spChg>
        <pc:spChg chg="mod">
          <ac:chgData name="Piera Jiménez, Jordi" userId="33f5d9da-1bb7-44c4-b58d-2f9bb5dfed4a" providerId="ADAL" clId="{E5902B8F-BB5F-344F-A4D0-B3CE86508439}" dt="2021-10-05T05:43:39.643" v="3220" actId="20577"/>
          <ac:spMkLst>
            <pc:docMk/>
            <pc:sldMk cId="648363743" sldId="3223"/>
            <ac:spMk id="3" creationId="{E1523DA9-D61A-B241-A916-0E71A01DAB58}"/>
          </ac:spMkLst>
        </pc:spChg>
      </pc:sldChg>
      <pc:sldChg chg="modSp add mod">
        <pc:chgData name="Piera Jiménez, Jordi" userId="33f5d9da-1bb7-44c4-b58d-2f9bb5dfed4a" providerId="ADAL" clId="{E5902B8F-BB5F-344F-A4D0-B3CE86508439}" dt="2021-10-05T05:44:03.832" v="3221" actId="313"/>
        <pc:sldMkLst>
          <pc:docMk/>
          <pc:sldMk cId="496254265" sldId="3224"/>
        </pc:sldMkLst>
        <pc:spChg chg="mod">
          <ac:chgData name="Piera Jiménez, Jordi" userId="33f5d9da-1bb7-44c4-b58d-2f9bb5dfed4a" providerId="ADAL" clId="{E5902B8F-BB5F-344F-A4D0-B3CE86508439}" dt="2021-10-05T05:42:36.317" v="3199" actId="20577"/>
          <ac:spMkLst>
            <pc:docMk/>
            <pc:sldMk cId="496254265" sldId="3224"/>
            <ac:spMk id="2" creationId="{6116CDFB-A936-F349-B7A9-E7A8B04FA46C}"/>
          </ac:spMkLst>
        </pc:spChg>
        <pc:spChg chg="mod">
          <ac:chgData name="Piera Jiménez, Jordi" userId="33f5d9da-1bb7-44c4-b58d-2f9bb5dfed4a" providerId="ADAL" clId="{E5902B8F-BB5F-344F-A4D0-B3CE86508439}" dt="2021-10-05T05:44:03.832" v="3221" actId="313"/>
          <ac:spMkLst>
            <pc:docMk/>
            <pc:sldMk cId="496254265" sldId="3224"/>
            <ac:spMk id="3" creationId="{E1523DA9-D61A-B241-A916-0E71A01DAB58}"/>
          </ac:spMkLst>
        </pc:spChg>
      </pc:sldChg>
      <pc:sldChg chg="modSp add mod">
        <pc:chgData name="Piera Jiménez, Jordi" userId="33f5d9da-1bb7-44c4-b58d-2f9bb5dfed4a" providerId="ADAL" clId="{E5902B8F-BB5F-344F-A4D0-B3CE86508439}" dt="2021-10-05T05:48:36.645" v="3339" actId="6549"/>
        <pc:sldMkLst>
          <pc:docMk/>
          <pc:sldMk cId="3826283659" sldId="3225"/>
        </pc:sldMkLst>
        <pc:spChg chg="mod">
          <ac:chgData name="Piera Jiménez, Jordi" userId="33f5d9da-1bb7-44c4-b58d-2f9bb5dfed4a" providerId="ADAL" clId="{E5902B8F-BB5F-344F-A4D0-B3CE86508439}" dt="2021-10-05T05:45:27.454" v="3256" actId="20577"/>
          <ac:spMkLst>
            <pc:docMk/>
            <pc:sldMk cId="3826283659" sldId="3225"/>
            <ac:spMk id="2" creationId="{6116CDFB-A936-F349-B7A9-E7A8B04FA46C}"/>
          </ac:spMkLst>
        </pc:spChg>
        <pc:spChg chg="mod">
          <ac:chgData name="Piera Jiménez, Jordi" userId="33f5d9da-1bb7-44c4-b58d-2f9bb5dfed4a" providerId="ADAL" clId="{E5902B8F-BB5F-344F-A4D0-B3CE86508439}" dt="2021-10-05T05:48:36.645" v="3339" actId="6549"/>
          <ac:spMkLst>
            <pc:docMk/>
            <pc:sldMk cId="3826283659" sldId="3225"/>
            <ac:spMk id="3" creationId="{E1523DA9-D61A-B241-A916-0E71A01DAB58}"/>
          </ac:spMkLst>
        </pc:spChg>
      </pc:sldChg>
      <pc:sldChg chg="modSp add mod">
        <pc:chgData name="Piera Jiménez, Jordi" userId="33f5d9da-1bb7-44c4-b58d-2f9bb5dfed4a" providerId="ADAL" clId="{E5902B8F-BB5F-344F-A4D0-B3CE86508439}" dt="2021-10-05T05:51:06.052" v="3528" actId="15"/>
        <pc:sldMkLst>
          <pc:docMk/>
          <pc:sldMk cId="2690583809" sldId="3226"/>
        </pc:sldMkLst>
        <pc:spChg chg="mod">
          <ac:chgData name="Piera Jiménez, Jordi" userId="33f5d9da-1bb7-44c4-b58d-2f9bb5dfed4a" providerId="ADAL" clId="{E5902B8F-BB5F-344F-A4D0-B3CE86508439}" dt="2021-10-05T05:50:42.559" v="3470" actId="20577"/>
          <ac:spMkLst>
            <pc:docMk/>
            <pc:sldMk cId="2690583809" sldId="3226"/>
            <ac:spMk id="2" creationId="{6116CDFB-A936-F349-B7A9-E7A8B04FA46C}"/>
          </ac:spMkLst>
        </pc:spChg>
        <pc:spChg chg="mod">
          <ac:chgData name="Piera Jiménez, Jordi" userId="33f5d9da-1bb7-44c4-b58d-2f9bb5dfed4a" providerId="ADAL" clId="{E5902B8F-BB5F-344F-A4D0-B3CE86508439}" dt="2021-10-05T05:51:06.052" v="3528" actId="15"/>
          <ac:spMkLst>
            <pc:docMk/>
            <pc:sldMk cId="2690583809" sldId="3226"/>
            <ac:spMk id="3" creationId="{E1523DA9-D61A-B241-A916-0E71A01DAB58}"/>
          </ac:spMkLst>
        </pc:spChg>
      </pc:sldChg>
      <pc:sldChg chg="modSp add mod">
        <pc:chgData name="Piera Jiménez, Jordi" userId="33f5d9da-1bb7-44c4-b58d-2f9bb5dfed4a" providerId="ADAL" clId="{E5902B8F-BB5F-344F-A4D0-B3CE86508439}" dt="2021-10-05T05:51:50.227" v="3544" actId="6549"/>
        <pc:sldMkLst>
          <pc:docMk/>
          <pc:sldMk cId="2543010041" sldId="3227"/>
        </pc:sldMkLst>
        <pc:spChg chg="mod">
          <ac:chgData name="Piera Jiménez, Jordi" userId="33f5d9da-1bb7-44c4-b58d-2f9bb5dfed4a" providerId="ADAL" clId="{E5902B8F-BB5F-344F-A4D0-B3CE86508439}" dt="2021-10-05T05:50:48.454" v="3473" actId="20577"/>
          <ac:spMkLst>
            <pc:docMk/>
            <pc:sldMk cId="2543010041" sldId="3227"/>
            <ac:spMk id="2" creationId="{6116CDFB-A936-F349-B7A9-E7A8B04FA46C}"/>
          </ac:spMkLst>
        </pc:spChg>
        <pc:spChg chg="mod">
          <ac:chgData name="Piera Jiménez, Jordi" userId="33f5d9da-1bb7-44c4-b58d-2f9bb5dfed4a" providerId="ADAL" clId="{E5902B8F-BB5F-344F-A4D0-B3CE86508439}" dt="2021-10-05T05:51:50.227" v="3544" actId="6549"/>
          <ac:spMkLst>
            <pc:docMk/>
            <pc:sldMk cId="2543010041" sldId="3227"/>
            <ac:spMk id="3" creationId="{E1523DA9-D61A-B241-A916-0E71A01DAB58}"/>
          </ac:spMkLst>
        </pc:spChg>
      </pc:sldChg>
      <pc:sldChg chg="addSp delSp modSp add mod">
        <pc:chgData name="Piera Jiménez, Jordi" userId="33f5d9da-1bb7-44c4-b58d-2f9bb5dfed4a" providerId="ADAL" clId="{E5902B8F-BB5F-344F-A4D0-B3CE86508439}" dt="2021-10-05T09:20:24.876" v="3730" actId="1076"/>
        <pc:sldMkLst>
          <pc:docMk/>
          <pc:sldMk cId="2245685693" sldId="3228"/>
        </pc:sldMkLst>
        <pc:spChg chg="mod">
          <ac:chgData name="Piera Jiménez, Jordi" userId="33f5d9da-1bb7-44c4-b58d-2f9bb5dfed4a" providerId="ADAL" clId="{E5902B8F-BB5F-344F-A4D0-B3CE86508439}" dt="2021-10-05T05:54:41.208" v="3547" actId="20577"/>
          <ac:spMkLst>
            <pc:docMk/>
            <pc:sldMk cId="2245685693" sldId="3228"/>
            <ac:spMk id="2" creationId="{6116CDFB-A936-F349-B7A9-E7A8B04FA46C}"/>
          </ac:spMkLst>
        </pc:spChg>
        <pc:spChg chg="del">
          <ac:chgData name="Piera Jiménez, Jordi" userId="33f5d9da-1bb7-44c4-b58d-2f9bb5dfed4a" providerId="ADAL" clId="{E5902B8F-BB5F-344F-A4D0-B3CE86508439}" dt="2021-10-05T05:54:43.832" v="3548" actId="478"/>
          <ac:spMkLst>
            <pc:docMk/>
            <pc:sldMk cId="2245685693" sldId="3228"/>
            <ac:spMk id="3" creationId="{E1523DA9-D61A-B241-A916-0E71A01DAB58}"/>
          </ac:spMkLst>
        </pc:spChg>
        <pc:spChg chg="add del mod">
          <ac:chgData name="Piera Jiménez, Jordi" userId="33f5d9da-1bb7-44c4-b58d-2f9bb5dfed4a" providerId="ADAL" clId="{E5902B8F-BB5F-344F-A4D0-B3CE86508439}" dt="2021-10-05T05:54:47.593" v="3549" actId="478"/>
          <ac:spMkLst>
            <pc:docMk/>
            <pc:sldMk cId="2245685693" sldId="3228"/>
            <ac:spMk id="5" creationId="{DEC51996-EE95-3F44-A2E9-C06A2F70631A}"/>
          </ac:spMkLst>
        </pc:spChg>
        <pc:graphicFrameChg chg="add del mod">
          <ac:chgData name="Piera Jiménez, Jordi" userId="33f5d9da-1bb7-44c4-b58d-2f9bb5dfed4a" providerId="ADAL" clId="{E5902B8F-BB5F-344F-A4D0-B3CE86508439}" dt="2021-10-05T07:43:23.542" v="3724" actId="478"/>
          <ac:graphicFrameMkLst>
            <pc:docMk/>
            <pc:sldMk cId="2245685693" sldId="3228"/>
            <ac:graphicFrameMk id="6" creationId="{3365AFB7-6F4D-4B48-A101-279F3D64B1EC}"/>
          </ac:graphicFrameMkLst>
        </pc:graphicFrameChg>
        <pc:picChg chg="add mod">
          <ac:chgData name="Piera Jiménez, Jordi" userId="33f5d9da-1bb7-44c4-b58d-2f9bb5dfed4a" providerId="ADAL" clId="{E5902B8F-BB5F-344F-A4D0-B3CE86508439}" dt="2021-10-05T09:20:24.876" v="3730" actId="1076"/>
          <ac:picMkLst>
            <pc:docMk/>
            <pc:sldMk cId="2245685693" sldId="3228"/>
            <ac:picMk id="8" creationId="{0E65A8E0-E4AA-B944-8089-E72EF1AC8F87}"/>
          </ac:picMkLst>
        </pc:picChg>
      </pc:sldChg>
      <pc:sldChg chg="addSp delSp modSp new mod">
        <pc:chgData name="Piera Jiménez, Jordi" userId="33f5d9da-1bb7-44c4-b58d-2f9bb5dfed4a" providerId="ADAL" clId="{E5902B8F-BB5F-344F-A4D0-B3CE86508439}" dt="2021-10-06T10:33:19.756" v="3811" actId="1076"/>
        <pc:sldMkLst>
          <pc:docMk/>
          <pc:sldMk cId="2710458071" sldId="3229"/>
        </pc:sldMkLst>
        <pc:spChg chg="del mod">
          <ac:chgData name="Piera Jiménez, Jordi" userId="33f5d9da-1bb7-44c4-b58d-2f9bb5dfed4a" providerId="ADAL" clId="{E5902B8F-BB5F-344F-A4D0-B3CE86508439}" dt="2021-10-06T10:32:43.497" v="3796" actId="478"/>
          <ac:spMkLst>
            <pc:docMk/>
            <pc:sldMk cId="2710458071" sldId="3229"/>
            <ac:spMk id="2" creationId="{F333600B-B3FC-154C-81F7-A491F65237F3}"/>
          </ac:spMkLst>
        </pc:spChg>
        <pc:spChg chg="del">
          <ac:chgData name="Piera Jiménez, Jordi" userId="33f5d9da-1bb7-44c4-b58d-2f9bb5dfed4a" providerId="ADAL" clId="{E5902B8F-BB5F-344F-A4D0-B3CE86508439}" dt="2021-10-06T10:32:58.909" v="3803" actId="478"/>
          <ac:spMkLst>
            <pc:docMk/>
            <pc:sldMk cId="2710458071" sldId="3229"/>
            <ac:spMk id="3" creationId="{9CCA2208-C141-9E41-B1C4-8F2EF6E4515A}"/>
          </ac:spMkLst>
        </pc:spChg>
        <pc:spChg chg="del">
          <ac:chgData name="Piera Jiménez, Jordi" userId="33f5d9da-1bb7-44c4-b58d-2f9bb5dfed4a" providerId="ADAL" clId="{E5902B8F-BB5F-344F-A4D0-B3CE86508439}" dt="2021-10-06T10:33:00.587" v="3804" actId="478"/>
          <ac:spMkLst>
            <pc:docMk/>
            <pc:sldMk cId="2710458071" sldId="3229"/>
            <ac:spMk id="4" creationId="{7ACF9B37-E549-5341-BB13-1DC2D37AC4BF}"/>
          </ac:spMkLst>
        </pc:spChg>
        <pc:spChg chg="add mod">
          <ac:chgData name="Piera Jiménez, Jordi" userId="33f5d9da-1bb7-44c4-b58d-2f9bb5dfed4a" providerId="ADAL" clId="{E5902B8F-BB5F-344F-A4D0-B3CE86508439}" dt="2021-10-06T10:32:57.349" v="3802" actId="20577"/>
          <ac:spMkLst>
            <pc:docMk/>
            <pc:sldMk cId="2710458071" sldId="3229"/>
            <ac:spMk id="6" creationId="{5B62A0A7-BF59-1E4E-B46D-2ABF024D2244}"/>
          </ac:spMkLst>
        </pc:spChg>
        <pc:spChg chg="add del">
          <ac:chgData name="Piera Jiménez, Jordi" userId="33f5d9da-1bb7-44c4-b58d-2f9bb5dfed4a" providerId="ADAL" clId="{E5902B8F-BB5F-344F-A4D0-B3CE86508439}" dt="2021-10-06T10:32:44.950" v="3798" actId="22"/>
          <ac:spMkLst>
            <pc:docMk/>
            <pc:sldMk cId="2710458071" sldId="3229"/>
            <ac:spMk id="8" creationId="{F7653F6A-7345-FB4A-B87A-3787F1E8D3EB}"/>
          </ac:spMkLst>
        </pc:spChg>
        <pc:picChg chg="add mod">
          <ac:chgData name="Piera Jiménez, Jordi" userId="33f5d9da-1bb7-44c4-b58d-2f9bb5dfed4a" providerId="ADAL" clId="{E5902B8F-BB5F-344F-A4D0-B3CE86508439}" dt="2021-10-06T10:33:19.756" v="3811" actId="1076"/>
          <ac:picMkLst>
            <pc:docMk/>
            <pc:sldMk cId="2710458071" sldId="3229"/>
            <ac:picMk id="10" creationId="{168B2C98-22FF-3849-9A54-4BE3E45C6983}"/>
          </ac:picMkLst>
        </pc:picChg>
      </pc:sldChg>
      <pc:sldChg chg="addSp delSp modSp add mod">
        <pc:chgData name="Piera Jiménez, Jordi" userId="33f5d9da-1bb7-44c4-b58d-2f9bb5dfed4a" providerId="ADAL" clId="{E5902B8F-BB5F-344F-A4D0-B3CE86508439}" dt="2021-10-06T10:35:01.369" v="3842" actId="1076"/>
        <pc:sldMkLst>
          <pc:docMk/>
          <pc:sldMk cId="4115823888" sldId="3230"/>
        </pc:sldMkLst>
        <pc:spChg chg="mod">
          <ac:chgData name="Piera Jiménez, Jordi" userId="33f5d9da-1bb7-44c4-b58d-2f9bb5dfed4a" providerId="ADAL" clId="{E5902B8F-BB5F-344F-A4D0-B3CE86508439}" dt="2021-10-06T10:34:13.182" v="3835" actId="20577"/>
          <ac:spMkLst>
            <pc:docMk/>
            <pc:sldMk cId="4115823888" sldId="3230"/>
            <ac:spMk id="2" creationId="{6116CDFB-A936-F349-B7A9-E7A8B04FA46C}"/>
          </ac:spMkLst>
        </pc:spChg>
        <pc:spChg chg="del">
          <ac:chgData name="Piera Jiménez, Jordi" userId="33f5d9da-1bb7-44c4-b58d-2f9bb5dfed4a" providerId="ADAL" clId="{E5902B8F-BB5F-344F-A4D0-B3CE86508439}" dt="2021-10-06T10:34:15.576" v="3836" actId="478"/>
          <ac:spMkLst>
            <pc:docMk/>
            <pc:sldMk cId="4115823888" sldId="3230"/>
            <ac:spMk id="3" creationId="{E1523DA9-D61A-B241-A916-0E71A01DAB58}"/>
          </ac:spMkLst>
        </pc:spChg>
        <pc:spChg chg="add del mod">
          <ac:chgData name="Piera Jiménez, Jordi" userId="33f5d9da-1bb7-44c4-b58d-2f9bb5dfed4a" providerId="ADAL" clId="{E5902B8F-BB5F-344F-A4D0-B3CE86508439}" dt="2021-10-06T10:34:16.824" v="3837" actId="478"/>
          <ac:spMkLst>
            <pc:docMk/>
            <pc:sldMk cId="4115823888" sldId="3230"/>
            <ac:spMk id="5" creationId="{D1EA42E5-3DEF-114A-BE1F-203EC534BF41}"/>
          </ac:spMkLst>
        </pc:spChg>
        <pc:picChg chg="add mod">
          <ac:chgData name="Piera Jiménez, Jordi" userId="33f5d9da-1bb7-44c4-b58d-2f9bb5dfed4a" providerId="ADAL" clId="{E5902B8F-BB5F-344F-A4D0-B3CE86508439}" dt="2021-10-06T10:35:01.369" v="3842" actId="1076"/>
          <ac:picMkLst>
            <pc:docMk/>
            <pc:sldMk cId="4115823888" sldId="3230"/>
            <ac:picMk id="7" creationId="{13282670-0B34-4C42-8DE6-1787C501A5D2}"/>
          </ac:picMkLst>
        </pc:picChg>
      </pc:sldChg>
      <pc:sldChg chg="addSp delSp modSp add mod">
        <pc:chgData name="Piera Jiménez, Jordi" userId="33f5d9da-1bb7-44c4-b58d-2f9bb5dfed4a" providerId="ADAL" clId="{E5902B8F-BB5F-344F-A4D0-B3CE86508439}" dt="2021-10-06T10:36:21.302" v="3962" actId="20577"/>
        <pc:sldMkLst>
          <pc:docMk/>
          <pc:sldMk cId="1152505655" sldId="3231"/>
        </pc:sldMkLst>
        <pc:spChg chg="add del mod">
          <ac:chgData name="Piera Jiménez, Jordi" userId="33f5d9da-1bb7-44c4-b58d-2f9bb5dfed4a" providerId="ADAL" clId="{E5902B8F-BB5F-344F-A4D0-B3CE86508439}" dt="2021-10-06T10:35:26.884" v="3845" actId="478"/>
          <ac:spMkLst>
            <pc:docMk/>
            <pc:sldMk cId="1152505655" sldId="3231"/>
            <ac:spMk id="4" creationId="{E1E56ECC-60B4-EF42-9534-080DEE3D30C2}"/>
          </ac:spMkLst>
        </pc:spChg>
        <pc:spChg chg="del">
          <ac:chgData name="Piera Jiménez, Jordi" userId="33f5d9da-1bb7-44c4-b58d-2f9bb5dfed4a" providerId="ADAL" clId="{E5902B8F-BB5F-344F-A4D0-B3CE86508439}" dt="2021-10-06T10:35:25.278" v="3844" actId="478"/>
          <ac:spMkLst>
            <pc:docMk/>
            <pc:sldMk cId="1152505655" sldId="3231"/>
            <ac:spMk id="6" creationId="{00000000-0000-0000-0000-000000000000}"/>
          </ac:spMkLst>
        </pc:spChg>
        <pc:spChg chg="mod">
          <ac:chgData name="Piera Jiménez, Jordi" userId="33f5d9da-1bb7-44c4-b58d-2f9bb5dfed4a" providerId="ADAL" clId="{E5902B8F-BB5F-344F-A4D0-B3CE86508439}" dt="2021-10-06T10:36:21.302" v="3962" actId="20577"/>
          <ac:spMkLst>
            <pc:docMk/>
            <pc:sldMk cId="1152505655" sldId="3231"/>
            <ac:spMk id="8" creationId="{00000000-0000-0000-0000-000000000000}"/>
          </ac:spMkLst>
        </pc:spChg>
      </pc:sldChg>
      <pc:sldChg chg="modSp add mod">
        <pc:chgData name="Piera Jiménez, Jordi" userId="33f5d9da-1bb7-44c4-b58d-2f9bb5dfed4a" providerId="ADAL" clId="{E5902B8F-BB5F-344F-A4D0-B3CE86508439}" dt="2021-10-06T10:36:46.587" v="3979" actId="20577"/>
        <pc:sldMkLst>
          <pc:docMk/>
          <pc:sldMk cId="679037848" sldId="3232"/>
        </pc:sldMkLst>
        <pc:spChg chg="mod">
          <ac:chgData name="Piera Jiménez, Jordi" userId="33f5d9da-1bb7-44c4-b58d-2f9bb5dfed4a" providerId="ADAL" clId="{E5902B8F-BB5F-344F-A4D0-B3CE86508439}" dt="2021-10-06T10:36:46.587" v="3979" actId="20577"/>
          <ac:spMkLst>
            <pc:docMk/>
            <pc:sldMk cId="679037848" sldId="3232"/>
            <ac:spMk id="8" creationId="{00000000-0000-0000-0000-000000000000}"/>
          </ac:spMkLst>
        </pc:spChg>
      </pc:sldChg>
      <pc:sldChg chg="addSp delSp modSp add mod">
        <pc:chgData name="Piera Jiménez, Jordi" userId="33f5d9da-1bb7-44c4-b58d-2f9bb5dfed4a" providerId="ADAL" clId="{E5902B8F-BB5F-344F-A4D0-B3CE86508439}" dt="2021-10-06T11:11:19.101" v="4062" actId="1076"/>
        <pc:sldMkLst>
          <pc:docMk/>
          <pc:sldMk cId="2561231331" sldId="3233"/>
        </pc:sldMkLst>
        <pc:spChg chg="mod">
          <ac:chgData name="Piera Jiménez, Jordi" userId="33f5d9da-1bb7-44c4-b58d-2f9bb5dfed4a" providerId="ADAL" clId="{E5902B8F-BB5F-344F-A4D0-B3CE86508439}" dt="2021-10-06T11:06:40.829" v="4051" actId="1036"/>
          <ac:spMkLst>
            <pc:docMk/>
            <pc:sldMk cId="2561231331" sldId="3233"/>
            <ac:spMk id="7" creationId="{00000000-0000-0000-0000-000000000000}"/>
          </ac:spMkLst>
        </pc:spChg>
        <pc:picChg chg="add mod">
          <ac:chgData name="Piera Jiménez, Jordi" userId="33f5d9da-1bb7-44c4-b58d-2f9bb5dfed4a" providerId="ADAL" clId="{E5902B8F-BB5F-344F-A4D0-B3CE86508439}" dt="2021-10-06T11:11:19.101" v="4062" actId="1076"/>
          <ac:picMkLst>
            <pc:docMk/>
            <pc:sldMk cId="2561231331" sldId="3233"/>
            <ac:picMk id="3" creationId="{84C7CCA5-3CA0-384F-AA69-286EC2F05373}"/>
          </ac:picMkLst>
        </pc:picChg>
        <pc:picChg chg="del">
          <ac:chgData name="Piera Jiménez, Jordi" userId="33f5d9da-1bb7-44c4-b58d-2f9bb5dfed4a" providerId="ADAL" clId="{E5902B8F-BB5F-344F-A4D0-B3CE86508439}" dt="2021-10-06T11:06:19.994" v="3984" actId="478"/>
          <ac:picMkLst>
            <pc:docMk/>
            <pc:sldMk cId="2561231331" sldId="3233"/>
            <ac:picMk id="8" creationId="{A8CD0868-83F4-5F48-854F-E95EA15D69FD}"/>
          </ac:picMkLst>
        </pc:picChg>
        <pc:picChg chg="del">
          <ac:chgData name="Piera Jiménez, Jordi" userId="33f5d9da-1bb7-44c4-b58d-2f9bb5dfed4a" providerId="ADAL" clId="{E5902B8F-BB5F-344F-A4D0-B3CE86508439}" dt="2021-10-06T11:06:20.966" v="3985" actId="478"/>
          <ac:picMkLst>
            <pc:docMk/>
            <pc:sldMk cId="2561231331" sldId="3233"/>
            <ac:picMk id="11" creationId="{E43616F7-866B-F740-AA20-4E2FA85C6E80}"/>
          </ac:picMkLst>
        </pc:picChg>
      </pc:sldChg>
      <pc:sldChg chg="add">
        <pc:chgData name="Piera Jiménez, Jordi" userId="33f5d9da-1bb7-44c4-b58d-2f9bb5dfed4a" providerId="ADAL" clId="{E5902B8F-BB5F-344F-A4D0-B3CE86508439}" dt="2021-10-06T11:12:42.601" v="4063"/>
        <pc:sldMkLst>
          <pc:docMk/>
          <pc:sldMk cId="2467050487" sldId="3234"/>
        </pc:sldMkLst>
      </pc:sldChg>
      <pc:sldChg chg="add">
        <pc:chgData name="Piera Jiménez, Jordi" userId="33f5d9da-1bb7-44c4-b58d-2f9bb5dfed4a" providerId="ADAL" clId="{E5902B8F-BB5F-344F-A4D0-B3CE86508439}" dt="2021-10-06T11:12:42.601" v="4063"/>
        <pc:sldMkLst>
          <pc:docMk/>
          <pc:sldMk cId="497016565" sldId="3235"/>
        </pc:sldMkLst>
      </pc:sldChg>
      <pc:sldChg chg="modSp add mod">
        <pc:chgData name="Piera Jiménez, Jordi" userId="33f5d9da-1bb7-44c4-b58d-2f9bb5dfed4a" providerId="ADAL" clId="{E5902B8F-BB5F-344F-A4D0-B3CE86508439}" dt="2021-10-06T14:21:23.644" v="4097" actId="20577"/>
        <pc:sldMkLst>
          <pc:docMk/>
          <pc:sldMk cId="358985844" sldId="3236"/>
        </pc:sldMkLst>
        <pc:spChg chg="mod">
          <ac:chgData name="Piera Jiménez, Jordi" userId="33f5d9da-1bb7-44c4-b58d-2f9bb5dfed4a" providerId="ADAL" clId="{E5902B8F-BB5F-344F-A4D0-B3CE86508439}" dt="2021-10-06T14:21:23.644" v="4097" actId="20577"/>
          <ac:spMkLst>
            <pc:docMk/>
            <pc:sldMk cId="358985844" sldId="3236"/>
            <ac:spMk id="10" creationId="{596ACEAB-CAD3-104C-8B16-C8DA746FAB91}"/>
          </ac:spMkLst>
        </pc:spChg>
      </pc:sldChg>
      <pc:sldChg chg="add">
        <pc:chgData name="Piera Jiménez, Jordi" userId="33f5d9da-1bb7-44c4-b58d-2f9bb5dfed4a" providerId="ADAL" clId="{E5902B8F-BB5F-344F-A4D0-B3CE86508439}" dt="2021-10-06T13:50:29.418" v="4064"/>
        <pc:sldMkLst>
          <pc:docMk/>
          <pc:sldMk cId="3041742870" sldId="3237"/>
        </pc:sldMkLst>
      </pc:sldChg>
      <pc:sldChg chg="add">
        <pc:chgData name="Piera Jiménez, Jordi" userId="33f5d9da-1bb7-44c4-b58d-2f9bb5dfed4a" providerId="ADAL" clId="{E5902B8F-BB5F-344F-A4D0-B3CE86508439}" dt="2021-10-06T13:50:29.418" v="4064"/>
        <pc:sldMkLst>
          <pc:docMk/>
          <pc:sldMk cId="3511964604" sldId="3238"/>
        </pc:sldMkLst>
      </pc:sldChg>
      <pc:sldChg chg="addSp delSp modSp new mod">
        <pc:chgData name="Piera Jiménez, Jordi" userId="33f5d9da-1bb7-44c4-b58d-2f9bb5dfed4a" providerId="ADAL" clId="{E5902B8F-BB5F-344F-A4D0-B3CE86508439}" dt="2021-10-06T14:29:59.511" v="4207" actId="790"/>
        <pc:sldMkLst>
          <pc:docMk/>
          <pc:sldMk cId="3589831500" sldId="3239"/>
        </pc:sldMkLst>
        <pc:spChg chg="mod">
          <ac:chgData name="Piera Jiménez, Jordi" userId="33f5d9da-1bb7-44c4-b58d-2f9bb5dfed4a" providerId="ADAL" clId="{E5902B8F-BB5F-344F-A4D0-B3CE86508439}" dt="2021-10-06T14:29:59.511" v="4207" actId="790"/>
          <ac:spMkLst>
            <pc:docMk/>
            <pc:sldMk cId="3589831500" sldId="3239"/>
            <ac:spMk id="2" creationId="{571743F2-2F31-8C48-B734-AAD75380E071}"/>
          </ac:spMkLst>
        </pc:spChg>
        <pc:spChg chg="del">
          <ac:chgData name="Piera Jiménez, Jordi" userId="33f5d9da-1bb7-44c4-b58d-2f9bb5dfed4a" providerId="ADAL" clId="{E5902B8F-BB5F-344F-A4D0-B3CE86508439}" dt="2021-10-06T14:25:47.160" v="4101" actId="478"/>
          <ac:spMkLst>
            <pc:docMk/>
            <pc:sldMk cId="3589831500" sldId="3239"/>
            <ac:spMk id="3" creationId="{2D49F17F-C942-B248-A208-31FA21E30F29}"/>
          </ac:spMkLst>
        </pc:spChg>
        <pc:spChg chg="del">
          <ac:chgData name="Piera Jiménez, Jordi" userId="33f5d9da-1bb7-44c4-b58d-2f9bb5dfed4a" providerId="ADAL" clId="{E5902B8F-BB5F-344F-A4D0-B3CE86508439}" dt="2021-10-06T14:25:48.720" v="4102" actId="478"/>
          <ac:spMkLst>
            <pc:docMk/>
            <pc:sldMk cId="3589831500" sldId="3239"/>
            <ac:spMk id="4" creationId="{42A7FB95-B756-554F-91D5-4338F8498DDC}"/>
          </ac:spMkLst>
        </pc:spChg>
        <pc:spChg chg="add del mod">
          <ac:chgData name="Piera Jiménez, Jordi" userId="33f5d9da-1bb7-44c4-b58d-2f9bb5dfed4a" providerId="ADAL" clId="{E5902B8F-BB5F-344F-A4D0-B3CE86508439}" dt="2021-10-06T14:25:54.513" v="4104"/>
          <ac:spMkLst>
            <pc:docMk/>
            <pc:sldMk cId="3589831500" sldId="3239"/>
            <ac:spMk id="9" creationId="{61EB816A-BD52-914A-BD3B-B86F481C14B3}"/>
          </ac:spMkLst>
        </pc:spChg>
        <pc:spChg chg="add del mod">
          <ac:chgData name="Piera Jiménez, Jordi" userId="33f5d9da-1bb7-44c4-b58d-2f9bb5dfed4a" providerId="ADAL" clId="{E5902B8F-BB5F-344F-A4D0-B3CE86508439}" dt="2021-10-06T14:25:54.513" v="4104"/>
          <ac:spMkLst>
            <pc:docMk/>
            <pc:sldMk cId="3589831500" sldId="3239"/>
            <ac:spMk id="10" creationId="{212C3E30-6F2A-C24F-B5E5-9768D824E195}"/>
          </ac:spMkLst>
        </pc:spChg>
        <pc:spChg chg="add del mod">
          <ac:chgData name="Piera Jiménez, Jordi" userId="33f5d9da-1bb7-44c4-b58d-2f9bb5dfed4a" providerId="ADAL" clId="{E5902B8F-BB5F-344F-A4D0-B3CE86508439}" dt="2021-10-06T14:25:54.513" v="4104"/>
          <ac:spMkLst>
            <pc:docMk/>
            <pc:sldMk cId="3589831500" sldId="3239"/>
            <ac:spMk id="11" creationId="{8906D385-B6DE-A14C-95AD-EC74B131D4B3}"/>
          </ac:spMkLst>
        </pc:spChg>
        <pc:spChg chg="add mod">
          <ac:chgData name="Piera Jiménez, Jordi" userId="33f5d9da-1bb7-44c4-b58d-2f9bb5dfed4a" providerId="ADAL" clId="{E5902B8F-BB5F-344F-A4D0-B3CE86508439}" dt="2021-10-06T14:29:59.511" v="4207" actId="790"/>
          <ac:spMkLst>
            <pc:docMk/>
            <pc:sldMk cId="3589831500" sldId="3239"/>
            <ac:spMk id="13" creationId="{8C645848-345C-F040-8B26-3DB4B6861470}"/>
          </ac:spMkLst>
        </pc:spChg>
        <pc:spChg chg="add mod">
          <ac:chgData name="Piera Jiménez, Jordi" userId="33f5d9da-1bb7-44c4-b58d-2f9bb5dfed4a" providerId="ADAL" clId="{E5902B8F-BB5F-344F-A4D0-B3CE86508439}" dt="2021-10-06T14:29:59.511" v="4207" actId="790"/>
          <ac:spMkLst>
            <pc:docMk/>
            <pc:sldMk cId="3589831500" sldId="3239"/>
            <ac:spMk id="17" creationId="{4B784540-E2F1-8344-9C99-953DC4589DCC}"/>
          </ac:spMkLst>
        </pc:spChg>
        <pc:spChg chg="add mod">
          <ac:chgData name="Piera Jiménez, Jordi" userId="33f5d9da-1bb7-44c4-b58d-2f9bb5dfed4a" providerId="ADAL" clId="{E5902B8F-BB5F-344F-A4D0-B3CE86508439}" dt="2021-10-06T14:29:59.511" v="4207" actId="790"/>
          <ac:spMkLst>
            <pc:docMk/>
            <pc:sldMk cId="3589831500" sldId="3239"/>
            <ac:spMk id="18" creationId="{75D10B21-2559-3D48-AE04-33462CE01E17}"/>
          </ac:spMkLst>
        </pc:spChg>
        <pc:spChg chg="add mod">
          <ac:chgData name="Piera Jiménez, Jordi" userId="33f5d9da-1bb7-44c4-b58d-2f9bb5dfed4a" providerId="ADAL" clId="{E5902B8F-BB5F-344F-A4D0-B3CE86508439}" dt="2021-10-06T14:29:59.511" v="4207" actId="790"/>
          <ac:spMkLst>
            <pc:docMk/>
            <pc:sldMk cId="3589831500" sldId="3239"/>
            <ac:spMk id="19" creationId="{EA20BF2C-BE10-B442-8472-EC46F7C379A4}"/>
          </ac:spMkLst>
        </pc:spChg>
        <pc:picChg chg="add del mod">
          <ac:chgData name="Piera Jiménez, Jordi" userId="33f5d9da-1bb7-44c4-b58d-2f9bb5dfed4a" providerId="ADAL" clId="{E5902B8F-BB5F-344F-A4D0-B3CE86508439}" dt="2021-10-06T14:25:54.513" v="4104"/>
          <ac:picMkLst>
            <pc:docMk/>
            <pc:sldMk cId="3589831500" sldId="3239"/>
            <ac:picMk id="5" creationId="{3A8D5133-36FF-4443-8AF4-62B0559E9D23}"/>
          </ac:picMkLst>
        </pc:picChg>
        <pc:picChg chg="add del mod">
          <ac:chgData name="Piera Jiménez, Jordi" userId="33f5d9da-1bb7-44c4-b58d-2f9bb5dfed4a" providerId="ADAL" clId="{E5902B8F-BB5F-344F-A4D0-B3CE86508439}" dt="2021-10-06T14:25:54.513" v="4104"/>
          <ac:picMkLst>
            <pc:docMk/>
            <pc:sldMk cId="3589831500" sldId="3239"/>
            <ac:picMk id="6" creationId="{A562AAD0-9AB0-384A-8119-36C80404DA4C}"/>
          </ac:picMkLst>
        </pc:picChg>
        <pc:picChg chg="add del mod">
          <ac:chgData name="Piera Jiménez, Jordi" userId="33f5d9da-1bb7-44c4-b58d-2f9bb5dfed4a" providerId="ADAL" clId="{E5902B8F-BB5F-344F-A4D0-B3CE86508439}" dt="2021-10-06T14:25:54.513" v="4104"/>
          <ac:picMkLst>
            <pc:docMk/>
            <pc:sldMk cId="3589831500" sldId="3239"/>
            <ac:picMk id="7" creationId="{FFBB16A5-932E-2E4B-9B56-EC403A9C5E6C}"/>
          </ac:picMkLst>
        </pc:picChg>
        <pc:picChg chg="add del mod">
          <ac:chgData name="Piera Jiménez, Jordi" userId="33f5d9da-1bb7-44c4-b58d-2f9bb5dfed4a" providerId="ADAL" clId="{E5902B8F-BB5F-344F-A4D0-B3CE86508439}" dt="2021-10-06T14:25:54.513" v="4104"/>
          <ac:picMkLst>
            <pc:docMk/>
            <pc:sldMk cId="3589831500" sldId="3239"/>
            <ac:picMk id="8" creationId="{F41D046D-1940-FF46-BD4F-1963B0DE5DC5}"/>
          </ac:picMkLst>
        </pc:picChg>
        <pc:picChg chg="add mod">
          <ac:chgData name="Piera Jiménez, Jordi" userId="33f5d9da-1bb7-44c4-b58d-2f9bb5dfed4a" providerId="ADAL" clId="{E5902B8F-BB5F-344F-A4D0-B3CE86508439}" dt="2021-10-06T14:26:18.882" v="4107" actId="1076"/>
          <ac:picMkLst>
            <pc:docMk/>
            <pc:sldMk cId="3589831500" sldId="3239"/>
            <ac:picMk id="12" creationId="{15A5AB15-4732-0741-962A-8F196EBB1C4A}"/>
          </ac:picMkLst>
        </pc:picChg>
        <pc:picChg chg="add mod">
          <ac:chgData name="Piera Jiménez, Jordi" userId="33f5d9da-1bb7-44c4-b58d-2f9bb5dfed4a" providerId="ADAL" clId="{E5902B8F-BB5F-344F-A4D0-B3CE86508439}" dt="2021-10-06T14:26:22.962" v="4108" actId="1076"/>
          <ac:picMkLst>
            <pc:docMk/>
            <pc:sldMk cId="3589831500" sldId="3239"/>
            <ac:picMk id="14" creationId="{B76187E0-9DD5-2840-BA26-735F02466BB7}"/>
          </ac:picMkLst>
        </pc:picChg>
        <pc:picChg chg="add mod">
          <ac:chgData name="Piera Jiménez, Jordi" userId="33f5d9da-1bb7-44c4-b58d-2f9bb5dfed4a" providerId="ADAL" clId="{E5902B8F-BB5F-344F-A4D0-B3CE86508439}" dt="2021-10-06T14:26:18.882" v="4107" actId="1076"/>
          <ac:picMkLst>
            <pc:docMk/>
            <pc:sldMk cId="3589831500" sldId="3239"/>
            <ac:picMk id="15" creationId="{78297525-45CC-4B40-AE21-61488C6E65BD}"/>
          </ac:picMkLst>
        </pc:picChg>
        <pc:picChg chg="add mod">
          <ac:chgData name="Piera Jiménez, Jordi" userId="33f5d9da-1bb7-44c4-b58d-2f9bb5dfed4a" providerId="ADAL" clId="{E5902B8F-BB5F-344F-A4D0-B3CE86508439}" dt="2021-10-06T14:26:18.882" v="4107" actId="1076"/>
          <ac:picMkLst>
            <pc:docMk/>
            <pc:sldMk cId="3589831500" sldId="3239"/>
            <ac:picMk id="16" creationId="{0EE8D1E7-2C16-FE49-9C14-66EB38E90FF0}"/>
          </ac:picMkLst>
        </pc:picChg>
      </pc:sldChg>
      <pc:sldChg chg="addSp delSp modSp add mod">
        <pc:chgData name="Piera Jiménez, Jordi" userId="33f5d9da-1bb7-44c4-b58d-2f9bb5dfed4a" providerId="ADAL" clId="{E5902B8F-BB5F-344F-A4D0-B3CE86508439}" dt="2021-10-06T14:39:42.289" v="4680" actId="14100"/>
        <pc:sldMkLst>
          <pc:docMk/>
          <pc:sldMk cId="2336373778" sldId="3240"/>
        </pc:sldMkLst>
        <pc:spChg chg="mod">
          <ac:chgData name="Piera Jiménez, Jordi" userId="33f5d9da-1bb7-44c4-b58d-2f9bb5dfed4a" providerId="ADAL" clId="{E5902B8F-BB5F-344F-A4D0-B3CE86508439}" dt="2021-10-06T14:39:15.118" v="4672" actId="20577"/>
          <ac:spMkLst>
            <pc:docMk/>
            <pc:sldMk cId="2336373778" sldId="3240"/>
            <ac:spMk id="2" creationId="{571743F2-2F31-8C48-B734-AAD75380E071}"/>
          </ac:spMkLst>
        </pc:spChg>
        <pc:spChg chg="add del mod">
          <ac:chgData name="Piera Jiménez, Jordi" userId="33f5d9da-1bb7-44c4-b58d-2f9bb5dfed4a" providerId="ADAL" clId="{E5902B8F-BB5F-344F-A4D0-B3CE86508439}" dt="2021-10-06T14:38:57.049" v="4626" actId="478"/>
          <ac:spMkLst>
            <pc:docMk/>
            <pc:sldMk cId="2336373778" sldId="3240"/>
            <ac:spMk id="11" creationId="{A1822B21-DE52-6640-99CF-A4B6F1EE39FA}"/>
          </ac:spMkLst>
        </pc:spChg>
        <pc:spChg chg="del">
          <ac:chgData name="Piera Jiménez, Jordi" userId="33f5d9da-1bb7-44c4-b58d-2f9bb5dfed4a" providerId="ADAL" clId="{E5902B8F-BB5F-344F-A4D0-B3CE86508439}" dt="2021-10-06T14:32:45.346" v="4248" actId="478"/>
          <ac:spMkLst>
            <pc:docMk/>
            <pc:sldMk cId="2336373778" sldId="3240"/>
            <ac:spMk id="13" creationId="{8C645848-345C-F040-8B26-3DB4B6861470}"/>
          </ac:spMkLst>
        </pc:spChg>
        <pc:spChg chg="del mod">
          <ac:chgData name="Piera Jiménez, Jordi" userId="33f5d9da-1bb7-44c4-b58d-2f9bb5dfed4a" providerId="ADAL" clId="{E5902B8F-BB5F-344F-A4D0-B3CE86508439}" dt="2021-10-06T14:32:45.346" v="4248" actId="478"/>
          <ac:spMkLst>
            <pc:docMk/>
            <pc:sldMk cId="2336373778" sldId="3240"/>
            <ac:spMk id="17" creationId="{4B784540-E2F1-8344-9C99-953DC4589DCC}"/>
          </ac:spMkLst>
        </pc:spChg>
        <pc:spChg chg="del">
          <ac:chgData name="Piera Jiménez, Jordi" userId="33f5d9da-1bb7-44c4-b58d-2f9bb5dfed4a" providerId="ADAL" clId="{E5902B8F-BB5F-344F-A4D0-B3CE86508439}" dt="2021-10-06T14:32:45.346" v="4248" actId="478"/>
          <ac:spMkLst>
            <pc:docMk/>
            <pc:sldMk cId="2336373778" sldId="3240"/>
            <ac:spMk id="18" creationId="{75D10B21-2559-3D48-AE04-33462CE01E17}"/>
          </ac:spMkLst>
        </pc:spChg>
        <pc:spChg chg="del">
          <ac:chgData name="Piera Jiménez, Jordi" userId="33f5d9da-1bb7-44c4-b58d-2f9bb5dfed4a" providerId="ADAL" clId="{E5902B8F-BB5F-344F-A4D0-B3CE86508439}" dt="2021-10-06T14:32:45.346" v="4248" actId="478"/>
          <ac:spMkLst>
            <pc:docMk/>
            <pc:sldMk cId="2336373778" sldId="3240"/>
            <ac:spMk id="19" creationId="{EA20BF2C-BE10-B442-8472-EC46F7C379A4}"/>
          </ac:spMkLst>
        </pc:spChg>
        <pc:spChg chg="add del mod">
          <ac:chgData name="Piera Jiménez, Jordi" userId="33f5d9da-1bb7-44c4-b58d-2f9bb5dfed4a" providerId="ADAL" clId="{E5902B8F-BB5F-344F-A4D0-B3CE86508439}" dt="2021-10-06T14:38:59.943" v="4628" actId="478"/>
          <ac:spMkLst>
            <pc:docMk/>
            <pc:sldMk cId="2336373778" sldId="3240"/>
            <ac:spMk id="22" creationId="{9FE2122B-49D3-7643-A234-92026F6268D1}"/>
          </ac:spMkLst>
        </pc:spChg>
        <pc:picChg chg="del">
          <ac:chgData name="Piera Jiménez, Jordi" userId="33f5d9da-1bb7-44c4-b58d-2f9bb5dfed4a" providerId="ADAL" clId="{E5902B8F-BB5F-344F-A4D0-B3CE86508439}" dt="2021-10-06T14:32:45.346" v="4248" actId="478"/>
          <ac:picMkLst>
            <pc:docMk/>
            <pc:sldMk cId="2336373778" sldId="3240"/>
            <ac:picMk id="12" creationId="{15A5AB15-4732-0741-962A-8F196EBB1C4A}"/>
          </ac:picMkLst>
        </pc:picChg>
        <pc:picChg chg="del">
          <ac:chgData name="Piera Jiménez, Jordi" userId="33f5d9da-1bb7-44c4-b58d-2f9bb5dfed4a" providerId="ADAL" clId="{E5902B8F-BB5F-344F-A4D0-B3CE86508439}" dt="2021-10-06T14:32:38.603" v="4244" actId="478"/>
          <ac:picMkLst>
            <pc:docMk/>
            <pc:sldMk cId="2336373778" sldId="3240"/>
            <ac:picMk id="14" creationId="{B76187E0-9DD5-2840-BA26-735F02466BB7}"/>
          </ac:picMkLst>
        </pc:picChg>
        <pc:picChg chg="del">
          <ac:chgData name="Piera Jiménez, Jordi" userId="33f5d9da-1bb7-44c4-b58d-2f9bb5dfed4a" providerId="ADAL" clId="{E5902B8F-BB5F-344F-A4D0-B3CE86508439}" dt="2021-10-06T14:32:42.317" v="4247" actId="478"/>
          <ac:picMkLst>
            <pc:docMk/>
            <pc:sldMk cId="2336373778" sldId="3240"/>
            <ac:picMk id="15" creationId="{78297525-45CC-4B40-AE21-61488C6E65BD}"/>
          </ac:picMkLst>
        </pc:picChg>
        <pc:picChg chg="del">
          <ac:chgData name="Piera Jiménez, Jordi" userId="33f5d9da-1bb7-44c4-b58d-2f9bb5dfed4a" providerId="ADAL" clId="{E5902B8F-BB5F-344F-A4D0-B3CE86508439}" dt="2021-10-06T14:32:45.346" v="4248" actId="478"/>
          <ac:picMkLst>
            <pc:docMk/>
            <pc:sldMk cId="2336373778" sldId="3240"/>
            <ac:picMk id="16" creationId="{0EE8D1E7-2C16-FE49-9C14-66EB38E90FF0}"/>
          </ac:picMkLst>
        </pc:picChg>
        <pc:picChg chg="add del mod">
          <ac:chgData name="Piera Jiménez, Jordi" userId="33f5d9da-1bb7-44c4-b58d-2f9bb5dfed4a" providerId="ADAL" clId="{E5902B8F-BB5F-344F-A4D0-B3CE86508439}" dt="2021-10-06T14:38:58.079" v="4627" actId="478"/>
          <ac:picMkLst>
            <pc:docMk/>
            <pc:sldMk cId="2336373778" sldId="3240"/>
            <ac:picMk id="20" creationId="{F2DF812E-EEC2-DA49-A320-D4FE38F10775}"/>
          </ac:picMkLst>
        </pc:picChg>
        <pc:picChg chg="add del mod">
          <ac:chgData name="Piera Jiménez, Jordi" userId="33f5d9da-1bb7-44c4-b58d-2f9bb5dfed4a" providerId="ADAL" clId="{E5902B8F-BB5F-344F-A4D0-B3CE86508439}" dt="2021-10-06T14:39:00.977" v="4629" actId="478"/>
          <ac:picMkLst>
            <pc:docMk/>
            <pc:sldMk cId="2336373778" sldId="3240"/>
            <ac:picMk id="21" creationId="{4EE3EB75-CD71-9C40-BBE1-3E1FA72CB10B}"/>
          </ac:picMkLst>
        </pc:picChg>
        <pc:picChg chg="add mod">
          <ac:chgData name="Piera Jiménez, Jordi" userId="33f5d9da-1bb7-44c4-b58d-2f9bb5dfed4a" providerId="ADAL" clId="{E5902B8F-BB5F-344F-A4D0-B3CE86508439}" dt="2021-10-06T14:39:42.289" v="4680" actId="14100"/>
          <ac:picMkLst>
            <pc:docMk/>
            <pc:sldMk cId="2336373778" sldId="3240"/>
            <ac:picMk id="23" creationId="{5464D4B5-E03F-FD48-ACCA-5E355E35194A}"/>
          </ac:picMkLst>
        </pc:picChg>
      </pc:sldChg>
      <pc:sldChg chg="addSp delSp modSp add del mod">
        <pc:chgData name="Piera Jiménez, Jordi" userId="33f5d9da-1bb7-44c4-b58d-2f9bb5dfed4a" providerId="ADAL" clId="{E5902B8F-BB5F-344F-A4D0-B3CE86508439}" dt="2021-10-06T14:39:20.622" v="4674" actId="2696"/>
        <pc:sldMkLst>
          <pc:docMk/>
          <pc:sldMk cId="2032232569" sldId="3241"/>
        </pc:sldMkLst>
        <pc:spChg chg="mod">
          <ac:chgData name="Piera Jiménez, Jordi" userId="33f5d9da-1bb7-44c4-b58d-2f9bb5dfed4a" providerId="ADAL" clId="{E5902B8F-BB5F-344F-A4D0-B3CE86508439}" dt="2021-10-06T14:38:21.870" v="4623" actId="790"/>
          <ac:spMkLst>
            <pc:docMk/>
            <pc:sldMk cId="2032232569" sldId="3241"/>
            <ac:spMk id="2" creationId="{571743F2-2F31-8C48-B734-AAD75380E071}"/>
          </ac:spMkLst>
        </pc:spChg>
        <pc:spChg chg="add mod">
          <ac:chgData name="Piera Jiménez, Jordi" userId="33f5d9da-1bb7-44c4-b58d-2f9bb5dfed4a" providerId="ADAL" clId="{E5902B8F-BB5F-344F-A4D0-B3CE86508439}" dt="2021-10-06T14:38:21.870" v="4623" actId="790"/>
          <ac:spMkLst>
            <pc:docMk/>
            <pc:sldMk cId="2032232569" sldId="3241"/>
            <ac:spMk id="8" creationId="{31DE340D-38A8-C14C-A7B0-81B89E8599ED}"/>
          </ac:spMkLst>
        </pc:spChg>
        <pc:spChg chg="del">
          <ac:chgData name="Piera Jiménez, Jordi" userId="33f5d9da-1bb7-44c4-b58d-2f9bb5dfed4a" providerId="ADAL" clId="{E5902B8F-BB5F-344F-A4D0-B3CE86508439}" dt="2021-10-06T14:35:32.710" v="4547" actId="478"/>
          <ac:spMkLst>
            <pc:docMk/>
            <pc:sldMk cId="2032232569" sldId="3241"/>
            <ac:spMk id="11" creationId="{A1822B21-DE52-6640-99CF-A4B6F1EE39FA}"/>
          </ac:spMkLst>
        </pc:spChg>
        <pc:spChg chg="add mod">
          <ac:chgData name="Piera Jiménez, Jordi" userId="33f5d9da-1bb7-44c4-b58d-2f9bb5dfed4a" providerId="ADAL" clId="{E5902B8F-BB5F-344F-A4D0-B3CE86508439}" dt="2021-10-06T14:38:21.870" v="4623" actId="790"/>
          <ac:spMkLst>
            <pc:docMk/>
            <pc:sldMk cId="2032232569" sldId="3241"/>
            <ac:spMk id="12" creationId="{19E47AFA-58AE-F14A-AF99-D7B79D9C2D7C}"/>
          </ac:spMkLst>
        </pc:spChg>
        <pc:spChg chg="add mod">
          <ac:chgData name="Piera Jiménez, Jordi" userId="33f5d9da-1bb7-44c4-b58d-2f9bb5dfed4a" providerId="ADAL" clId="{E5902B8F-BB5F-344F-A4D0-B3CE86508439}" dt="2021-10-06T14:38:21.870" v="4623" actId="790"/>
          <ac:spMkLst>
            <pc:docMk/>
            <pc:sldMk cId="2032232569" sldId="3241"/>
            <ac:spMk id="13" creationId="{E2E9B74D-C058-BB41-A30A-BE81D5C90AB7}"/>
          </ac:spMkLst>
        </pc:spChg>
        <pc:spChg chg="add">
          <ac:chgData name="Piera Jiménez, Jordi" userId="33f5d9da-1bb7-44c4-b58d-2f9bb5dfed4a" providerId="ADAL" clId="{E5902B8F-BB5F-344F-A4D0-B3CE86508439}" dt="2021-10-06T14:38:49.423" v="4624" actId="22"/>
          <ac:spMkLst>
            <pc:docMk/>
            <pc:sldMk cId="2032232569" sldId="3241"/>
            <ac:spMk id="14" creationId="{852D0056-0DCA-404A-9F09-E91240E4428E}"/>
          </ac:spMkLst>
        </pc:spChg>
        <pc:spChg chg="add">
          <ac:chgData name="Piera Jiménez, Jordi" userId="33f5d9da-1bb7-44c4-b58d-2f9bb5dfed4a" providerId="ADAL" clId="{E5902B8F-BB5F-344F-A4D0-B3CE86508439}" dt="2021-10-06T14:38:52.047" v="4625" actId="22"/>
          <ac:spMkLst>
            <pc:docMk/>
            <pc:sldMk cId="2032232569" sldId="3241"/>
            <ac:spMk id="16" creationId="{6CA52F2D-BD2B-CE48-9420-DEA67419AE9A}"/>
          </ac:spMkLst>
        </pc:spChg>
        <pc:spChg chg="del">
          <ac:chgData name="Piera Jiménez, Jordi" userId="33f5d9da-1bb7-44c4-b58d-2f9bb5dfed4a" providerId="ADAL" clId="{E5902B8F-BB5F-344F-A4D0-B3CE86508439}" dt="2021-10-06T14:35:34.781" v="4548" actId="478"/>
          <ac:spMkLst>
            <pc:docMk/>
            <pc:sldMk cId="2032232569" sldId="3241"/>
            <ac:spMk id="22" creationId="{9FE2122B-49D3-7643-A234-92026F6268D1}"/>
          </ac:spMkLst>
        </pc:spChg>
        <pc:picChg chg="add del mod">
          <ac:chgData name="Piera Jiménez, Jordi" userId="33f5d9da-1bb7-44c4-b58d-2f9bb5dfed4a" providerId="ADAL" clId="{E5902B8F-BB5F-344F-A4D0-B3CE86508439}" dt="2021-10-06T14:35:56.060" v="4551" actId="478"/>
          <ac:picMkLst>
            <pc:docMk/>
            <pc:sldMk cId="2032232569" sldId="3241"/>
            <ac:picMk id="7" creationId="{7F97095C-6847-C443-921B-E8B1461FBCFE}"/>
          </ac:picMkLst>
        </pc:picChg>
        <pc:picChg chg="add mod">
          <ac:chgData name="Piera Jiménez, Jordi" userId="33f5d9da-1bb7-44c4-b58d-2f9bb5dfed4a" providerId="ADAL" clId="{E5902B8F-BB5F-344F-A4D0-B3CE86508439}" dt="2021-10-06T14:36:05.600" v="4567" actId="1038"/>
          <ac:picMkLst>
            <pc:docMk/>
            <pc:sldMk cId="2032232569" sldId="3241"/>
            <ac:picMk id="9" creationId="{7132D7E1-E664-4F4F-A441-EDC699CCE68C}"/>
          </ac:picMkLst>
        </pc:picChg>
        <pc:picChg chg="add mod">
          <ac:chgData name="Piera Jiménez, Jordi" userId="33f5d9da-1bb7-44c4-b58d-2f9bb5dfed4a" providerId="ADAL" clId="{E5902B8F-BB5F-344F-A4D0-B3CE86508439}" dt="2021-10-06T14:36:05.600" v="4567" actId="1038"/>
          <ac:picMkLst>
            <pc:docMk/>
            <pc:sldMk cId="2032232569" sldId="3241"/>
            <ac:picMk id="10" creationId="{797F5C1D-1D48-F14D-9C3D-358BB5702155}"/>
          </ac:picMkLst>
        </pc:picChg>
        <pc:picChg chg="del">
          <ac:chgData name="Piera Jiménez, Jordi" userId="33f5d9da-1bb7-44c4-b58d-2f9bb5dfed4a" providerId="ADAL" clId="{E5902B8F-BB5F-344F-A4D0-B3CE86508439}" dt="2021-10-06T14:35:30.710" v="4546" actId="478"/>
          <ac:picMkLst>
            <pc:docMk/>
            <pc:sldMk cId="2032232569" sldId="3241"/>
            <ac:picMk id="20" creationId="{F2DF812E-EEC2-DA49-A320-D4FE38F10775}"/>
          </ac:picMkLst>
        </pc:picChg>
        <pc:picChg chg="del">
          <ac:chgData name="Piera Jiménez, Jordi" userId="33f5d9da-1bb7-44c4-b58d-2f9bb5dfed4a" providerId="ADAL" clId="{E5902B8F-BB5F-344F-A4D0-B3CE86508439}" dt="2021-10-06T14:35:29.793" v="4545" actId="478"/>
          <ac:picMkLst>
            <pc:docMk/>
            <pc:sldMk cId="2032232569" sldId="3241"/>
            <ac:picMk id="21" creationId="{4EE3EB75-CD71-9C40-BBE1-3E1FA72CB10B}"/>
          </ac:picMkLst>
        </pc:picChg>
      </pc:sldChg>
      <pc:sldChg chg="addSp modSp add mod">
        <pc:chgData name="Piera Jiménez, Jordi" userId="33f5d9da-1bb7-44c4-b58d-2f9bb5dfed4a" providerId="ADAL" clId="{E5902B8F-BB5F-344F-A4D0-B3CE86508439}" dt="2021-10-06T14:39:54.778" v="4682" actId="1076"/>
        <pc:sldMkLst>
          <pc:docMk/>
          <pc:sldMk cId="2273856241" sldId="3242"/>
        </pc:sldMkLst>
        <pc:spChg chg="mod">
          <ac:chgData name="Piera Jiménez, Jordi" userId="33f5d9da-1bb7-44c4-b58d-2f9bb5dfed4a" providerId="ADAL" clId="{E5902B8F-BB5F-344F-A4D0-B3CE86508439}" dt="2021-10-06T14:39:23.857" v="4676" actId="20577"/>
          <ac:spMkLst>
            <pc:docMk/>
            <pc:sldMk cId="2273856241" sldId="3242"/>
            <ac:spMk id="2" creationId="{571743F2-2F31-8C48-B734-AAD75380E071}"/>
          </ac:spMkLst>
        </pc:spChg>
        <pc:picChg chg="add mod">
          <ac:chgData name="Piera Jiménez, Jordi" userId="33f5d9da-1bb7-44c4-b58d-2f9bb5dfed4a" providerId="ADAL" clId="{E5902B8F-BB5F-344F-A4D0-B3CE86508439}" dt="2021-10-06T14:39:54.778" v="4682" actId="1076"/>
          <ac:picMkLst>
            <pc:docMk/>
            <pc:sldMk cId="2273856241" sldId="3242"/>
            <ac:picMk id="3" creationId="{D37543FA-05DB-AA41-84DD-8161BDC30E0A}"/>
          </ac:picMkLst>
        </pc:picChg>
      </pc:sldChg>
      <pc:sldMasterChg chg="delSldLayout">
        <pc:chgData name="Piera Jiménez, Jordi" userId="33f5d9da-1bb7-44c4-b58d-2f9bb5dfed4a" providerId="ADAL" clId="{E5902B8F-BB5F-344F-A4D0-B3CE86508439}" dt="2021-10-06T10:33:29.249" v="3812" actId="2696"/>
        <pc:sldMasterMkLst>
          <pc:docMk/>
          <pc:sldMasterMk cId="2257862371" sldId="2147483660"/>
        </pc:sldMasterMkLst>
        <pc:sldLayoutChg chg="del">
          <pc:chgData name="Piera Jiménez, Jordi" userId="33f5d9da-1bb7-44c4-b58d-2f9bb5dfed4a" providerId="ADAL" clId="{E5902B8F-BB5F-344F-A4D0-B3CE86508439}" dt="2021-10-06T10:33:29.249" v="3812" actId="2696"/>
          <pc:sldLayoutMkLst>
            <pc:docMk/>
            <pc:sldMasterMk cId="2257862371" sldId="2147483660"/>
            <pc:sldLayoutMk cId="3083405915" sldId="2147483669"/>
          </pc:sldLayoutMkLst>
        </pc:sldLayoutChg>
        <pc:sldLayoutChg chg="del">
          <pc:chgData name="Piera Jiménez, Jordi" userId="33f5d9da-1bb7-44c4-b58d-2f9bb5dfed4a" providerId="ADAL" clId="{E5902B8F-BB5F-344F-A4D0-B3CE86508439}" dt="2021-10-04T20:46:30.351" v="2507" actId="2696"/>
          <pc:sldLayoutMkLst>
            <pc:docMk/>
            <pc:sldMasterMk cId="2257862371" sldId="2147483660"/>
            <pc:sldLayoutMk cId="3515041371" sldId="2147483669"/>
          </pc:sldLayoutMkLst>
        </pc:sldLayoutChg>
      </pc:sldMasterChg>
    </pc:docChg>
  </pc:docChgLst>
  <pc:docChgLst>
    <pc:chgData name="Piera Jimenez, Jordi" userId="33f5d9da-1bb7-44c4-b58d-2f9bb5dfed4a" providerId="ADAL" clId="{710C20C7-B771-054D-BE1B-88C11ADB137E}"/>
    <pc:docChg chg="undo custSel addSld delSld modSld">
      <pc:chgData name="Piera Jimenez, Jordi" userId="33f5d9da-1bb7-44c4-b58d-2f9bb5dfed4a" providerId="ADAL" clId="{710C20C7-B771-054D-BE1B-88C11ADB137E}" dt="2024-05-09T09:55:43.227" v="52" actId="20577"/>
      <pc:docMkLst>
        <pc:docMk/>
      </pc:docMkLst>
      <pc:sldChg chg="modSp add mod">
        <pc:chgData name="Piera Jimenez, Jordi" userId="33f5d9da-1bb7-44c4-b58d-2f9bb5dfed4a" providerId="ADAL" clId="{710C20C7-B771-054D-BE1B-88C11ADB137E}" dt="2024-05-09T09:53:47.657" v="48" actId="20577"/>
        <pc:sldMkLst>
          <pc:docMk/>
          <pc:sldMk cId="2355203648" sldId="383"/>
        </pc:sldMkLst>
        <pc:spChg chg="mod">
          <ac:chgData name="Piera Jimenez, Jordi" userId="33f5d9da-1bb7-44c4-b58d-2f9bb5dfed4a" providerId="ADAL" clId="{710C20C7-B771-054D-BE1B-88C11ADB137E}" dt="2024-05-09T09:53:47.657" v="48" actId="20577"/>
          <ac:spMkLst>
            <pc:docMk/>
            <pc:sldMk cId="2355203648" sldId="383"/>
            <ac:spMk id="4" creationId="{DA03FBD1-8DDF-1C49-868B-BE7824892E9C}"/>
          </ac:spMkLst>
        </pc:spChg>
      </pc:sldChg>
      <pc:sldChg chg="modSp add mod">
        <pc:chgData name="Piera Jimenez, Jordi" userId="33f5d9da-1bb7-44c4-b58d-2f9bb5dfed4a" providerId="ADAL" clId="{710C20C7-B771-054D-BE1B-88C11ADB137E}" dt="2024-05-09T09:55:43.227" v="52" actId="20577"/>
        <pc:sldMkLst>
          <pc:docMk/>
          <pc:sldMk cId="921933858" sldId="385"/>
        </pc:sldMkLst>
        <pc:spChg chg="mod">
          <ac:chgData name="Piera Jimenez, Jordi" userId="33f5d9da-1bb7-44c4-b58d-2f9bb5dfed4a" providerId="ADAL" clId="{710C20C7-B771-054D-BE1B-88C11ADB137E}" dt="2024-05-09T09:55:43.227" v="52" actId="20577"/>
          <ac:spMkLst>
            <pc:docMk/>
            <pc:sldMk cId="921933858" sldId="385"/>
            <ac:spMk id="2" creationId="{5D1077AA-C993-CF47-B4FF-B7B50A894395}"/>
          </ac:spMkLst>
        </pc:spChg>
      </pc:sldChg>
      <pc:sldChg chg="del">
        <pc:chgData name="Piera Jimenez, Jordi" userId="33f5d9da-1bb7-44c4-b58d-2f9bb5dfed4a" providerId="ADAL" clId="{710C20C7-B771-054D-BE1B-88C11ADB137E}" dt="2024-05-09T09:53:49.933" v="49" actId="2696"/>
        <pc:sldMkLst>
          <pc:docMk/>
          <pc:sldMk cId="3230123119" sldId="3274"/>
        </pc:sldMkLst>
      </pc:sldChg>
      <pc:sldChg chg="modSp mod">
        <pc:chgData name="Piera Jimenez, Jordi" userId="33f5d9da-1bb7-44c4-b58d-2f9bb5dfed4a" providerId="ADAL" clId="{710C20C7-B771-054D-BE1B-88C11ADB137E}" dt="2024-05-09T09:53:10.573" v="46" actId="1076"/>
        <pc:sldMkLst>
          <pc:docMk/>
          <pc:sldMk cId="0" sldId="3285"/>
        </pc:sldMkLst>
        <pc:spChg chg="mod">
          <ac:chgData name="Piera Jimenez, Jordi" userId="33f5d9da-1bb7-44c4-b58d-2f9bb5dfed4a" providerId="ADAL" clId="{710C20C7-B771-054D-BE1B-88C11ADB137E}" dt="2024-05-09T09:53:08.215" v="44" actId="20577"/>
          <ac:spMkLst>
            <pc:docMk/>
            <pc:sldMk cId="0" sldId="3285"/>
            <ac:spMk id="14" creationId="{00000000-0000-0000-0000-000000000000}"/>
          </ac:spMkLst>
        </pc:spChg>
        <pc:grpChg chg="mod">
          <ac:chgData name="Piera Jimenez, Jordi" userId="33f5d9da-1bb7-44c4-b58d-2f9bb5dfed4a" providerId="ADAL" clId="{710C20C7-B771-054D-BE1B-88C11ADB137E}" dt="2024-05-09T09:53:10.573" v="46" actId="1076"/>
          <ac:grpSpMkLst>
            <pc:docMk/>
            <pc:sldMk cId="0" sldId="3285"/>
            <ac:grpSpMk id="6" creationId="{00000000-0000-0000-0000-000000000000}"/>
          </ac:grpSpMkLst>
        </pc:grpChg>
      </pc:sldChg>
      <pc:sldChg chg="modSp add mod">
        <pc:chgData name="Piera Jimenez, Jordi" userId="33f5d9da-1bb7-44c4-b58d-2f9bb5dfed4a" providerId="ADAL" clId="{710C20C7-B771-054D-BE1B-88C11ADB137E}" dt="2024-05-09T09:55:31.412" v="51" actId="20577"/>
        <pc:sldMkLst>
          <pc:docMk/>
          <pc:sldMk cId="3515022553" sldId="3299"/>
        </pc:sldMkLst>
        <pc:spChg chg="mod">
          <ac:chgData name="Piera Jimenez, Jordi" userId="33f5d9da-1bb7-44c4-b58d-2f9bb5dfed4a" providerId="ADAL" clId="{710C20C7-B771-054D-BE1B-88C11ADB137E}" dt="2024-05-09T09:55:31.412" v="51" actId="20577"/>
          <ac:spMkLst>
            <pc:docMk/>
            <pc:sldMk cId="3515022553" sldId="3299"/>
            <ac:spMk id="2" creationId="{5D1077AA-C993-CF47-B4FF-B7B50A894395}"/>
          </ac:spMkLst>
        </pc:spChg>
      </pc:sldChg>
    </pc:docChg>
  </pc:docChgLst>
  <pc:docChgLst>
    <pc:chgData name="Piera Jiménez, Jordi" userId="33f5d9da-1bb7-44c4-b58d-2f9bb5dfed4a" providerId="ADAL" clId="{B5ECC15D-C63C-054F-9F4F-0093E9EE931C}"/>
    <pc:docChg chg="modSld">
      <pc:chgData name="Piera Jiménez, Jordi" userId="33f5d9da-1bb7-44c4-b58d-2f9bb5dfed4a" providerId="ADAL" clId="{B5ECC15D-C63C-054F-9F4F-0093E9EE931C}" dt="2022-01-20T11:50:52.888" v="11" actId="6549"/>
      <pc:docMkLst>
        <pc:docMk/>
      </pc:docMkLst>
      <pc:sldChg chg="modNotesTx">
        <pc:chgData name="Piera Jiménez, Jordi" userId="33f5d9da-1bb7-44c4-b58d-2f9bb5dfed4a" providerId="ADAL" clId="{B5ECC15D-C63C-054F-9F4F-0093E9EE931C}" dt="2022-01-20T11:50:52.888" v="11" actId="6549"/>
        <pc:sldMkLst>
          <pc:docMk/>
          <pc:sldMk cId="2832366366" sldId="320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BE4381-E8C4-EF42-BD40-8CC6AAE0208B}" type="doc">
      <dgm:prSet loTypeId="urn:microsoft.com/office/officeart/2005/8/layout/hChevron3" loCatId="" qsTypeId="urn:microsoft.com/office/officeart/2005/8/quickstyle/simple4" qsCatId="simple" csTypeId="urn:microsoft.com/office/officeart/2005/8/colors/accent1_2" csCatId="accent1" phldr="1"/>
      <dgm:spPr/>
    </dgm:pt>
    <dgm:pt modelId="{97FE0E29-F235-8D40-87DB-4E5C749DD429}">
      <dgm:prSet phldrT="[Text]" custT="1"/>
      <dgm:spPr>
        <a:solidFill>
          <a:srgbClr val="1E22AA"/>
        </a:solidFill>
        <a:ln w="28575">
          <a:solidFill>
            <a:srgbClr val="FFFFFF"/>
          </a:solidFill>
        </a:ln>
      </dgm:spPr>
      <dgm:t>
        <a:bodyPr/>
        <a:lstStyle/>
        <a:p>
          <a:r>
            <a:rPr lang="en-US" sz="1400" b="0" i="1" noProof="0" dirty="0">
              <a:solidFill>
                <a:srgbClr val="FFFFFF"/>
              </a:solidFill>
              <a:latin typeface="Prometo Medium" panose="020B0604030203060203" pitchFamily="34" charset="77"/>
            </a:rPr>
            <a:t>Late 80's Early 90'</a:t>
          </a:r>
        </a:p>
      </dgm:t>
    </dgm:pt>
    <dgm:pt modelId="{4C7DBA05-8D34-D24A-A202-3F2DC8DC5DA6}" type="parTrans" cxnId="{0DD17936-57A2-2F46-B140-4EC4F50E8B68}">
      <dgm:prSet/>
      <dgm:spPr/>
      <dgm:t>
        <a:bodyPr/>
        <a:lstStyle/>
        <a:p>
          <a:endParaRPr lang="en-US" sz="1400" noProof="0" dirty="0"/>
        </a:p>
      </dgm:t>
    </dgm:pt>
    <dgm:pt modelId="{AADAD05A-1CCF-124C-AC81-2A23D72D621E}" type="sibTrans" cxnId="{0DD17936-57A2-2F46-B140-4EC4F50E8B68}">
      <dgm:prSet/>
      <dgm:spPr/>
      <dgm:t>
        <a:bodyPr/>
        <a:lstStyle/>
        <a:p>
          <a:endParaRPr lang="en-US" sz="1400" noProof="0" dirty="0"/>
        </a:p>
      </dgm:t>
    </dgm:pt>
    <dgm:pt modelId="{188E3C8A-A404-E243-A735-EF101696C4D1}">
      <dgm:prSet phldrT="[Text]" custT="1"/>
      <dgm:spPr>
        <a:solidFill>
          <a:srgbClr val="55C1E9"/>
        </a:solidFill>
        <a:ln w="28575">
          <a:solidFill>
            <a:srgbClr val="FFFFFF"/>
          </a:solidFill>
        </a:ln>
      </dgm:spPr>
      <dgm:t>
        <a:bodyPr/>
        <a:lstStyle/>
        <a:p>
          <a:r>
            <a:rPr lang="en-US" sz="1400" b="0" i="1" noProof="0" dirty="0">
              <a:latin typeface="Prometo Medium" panose="020B0604030203060203" pitchFamily="34" charset="77"/>
            </a:rPr>
            <a:t>2000</a:t>
          </a:r>
        </a:p>
      </dgm:t>
    </dgm:pt>
    <dgm:pt modelId="{2D33EE42-A92B-F74A-A72F-A8AF58752F66}" type="parTrans" cxnId="{770FB5DB-30DC-774E-8CA1-8F06EF17310C}">
      <dgm:prSet/>
      <dgm:spPr/>
      <dgm:t>
        <a:bodyPr/>
        <a:lstStyle/>
        <a:p>
          <a:endParaRPr lang="en-US" sz="1400" noProof="0" dirty="0"/>
        </a:p>
      </dgm:t>
    </dgm:pt>
    <dgm:pt modelId="{6051DE0F-3EF4-ED4D-BA40-EFF9345F3194}" type="sibTrans" cxnId="{770FB5DB-30DC-774E-8CA1-8F06EF17310C}">
      <dgm:prSet/>
      <dgm:spPr/>
      <dgm:t>
        <a:bodyPr/>
        <a:lstStyle/>
        <a:p>
          <a:endParaRPr lang="en-US" sz="1400" noProof="0" dirty="0"/>
        </a:p>
      </dgm:t>
    </dgm:pt>
    <dgm:pt modelId="{72925237-BD1B-4B4E-A24B-BE00623A9D4D}">
      <dgm:prSet phldrT="[Text]" custT="1"/>
      <dgm:spPr>
        <a:solidFill>
          <a:srgbClr val="D064CE"/>
        </a:solidFill>
        <a:ln w="28575">
          <a:solidFill>
            <a:srgbClr val="FFFFFF"/>
          </a:solidFill>
        </a:ln>
      </dgm:spPr>
      <dgm:t>
        <a:bodyPr/>
        <a:lstStyle/>
        <a:p>
          <a:pPr algn="ctr"/>
          <a:r>
            <a:rPr lang="en-US" sz="1400" b="0" i="1" noProof="0" dirty="0">
              <a:latin typeface="Prometo Medium" panose="020B0604030203060203" pitchFamily="34" charset="77"/>
            </a:rPr>
            <a:t>2006</a:t>
          </a:r>
        </a:p>
      </dgm:t>
    </dgm:pt>
    <dgm:pt modelId="{F003925E-B53D-F347-90D4-7AA8A3439CF9}" type="parTrans" cxnId="{A91C42BB-5162-794F-935A-D24E517CBAAA}">
      <dgm:prSet/>
      <dgm:spPr/>
      <dgm:t>
        <a:bodyPr/>
        <a:lstStyle/>
        <a:p>
          <a:endParaRPr lang="en-US" sz="1400" noProof="0" dirty="0"/>
        </a:p>
      </dgm:t>
    </dgm:pt>
    <dgm:pt modelId="{A7DD0C38-8B45-FB4E-9FE8-68C72C0B786A}" type="sibTrans" cxnId="{A91C42BB-5162-794F-935A-D24E517CBAAA}">
      <dgm:prSet/>
      <dgm:spPr/>
      <dgm:t>
        <a:bodyPr/>
        <a:lstStyle/>
        <a:p>
          <a:endParaRPr lang="en-US" sz="1400" noProof="0" dirty="0"/>
        </a:p>
      </dgm:t>
    </dgm:pt>
    <dgm:pt modelId="{7A77A82E-1E24-6849-A7F3-84B88BCE79E7}">
      <dgm:prSet custT="1"/>
      <dgm:spPr>
        <a:solidFill>
          <a:schemeClr val="accent2"/>
        </a:solidFill>
      </dgm:spPr>
      <dgm:t>
        <a:bodyPr/>
        <a:lstStyle/>
        <a:p>
          <a:r>
            <a:rPr lang="en-US" sz="1400" b="0" i="1" noProof="0" dirty="0">
              <a:latin typeface="Prometo Medium" panose="020B0604030203060203" pitchFamily="34" charset="77"/>
            </a:rPr>
            <a:t>2023</a:t>
          </a:r>
          <a:endParaRPr lang="es-ES" sz="1400" dirty="0"/>
        </a:p>
      </dgm:t>
    </dgm:pt>
    <dgm:pt modelId="{F61E8C3C-78CA-BC46-A1AE-B70EEC955AE8}" type="sibTrans" cxnId="{35E3A130-4432-DD4B-8C34-478925444650}">
      <dgm:prSet/>
      <dgm:spPr/>
      <dgm:t>
        <a:bodyPr/>
        <a:lstStyle/>
        <a:p>
          <a:endParaRPr lang="es-ES"/>
        </a:p>
      </dgm:t>
    </dgm:pt>
    <dgm:pt modelId="{481C1B9F-D07D-6F4F-9B4F-10C9F7FA574F}" type="parTrans" cxnId="{35E3A130-4432-DD4B-8C34-478925444650}">
      <dgm:prSet/>
      <dgm:spPr/>
      <dgm:t>
        <a:bodyPr/>
        <a:lstStyle/>
        <a:p>
          <a:endParaRPr lang="es-ES"/>
        </a:p>
      </dgm:t>
    </dgm:pt>
    <dgm:pt modelId="{D6CD2D24-E8D3-744C-B3CC-C56CA425CFC8}">
      <dgm:prSet custT="1"/>
      <dgm:spPr>
        <a:solidFill>
          <a:srgbClr val="1E22AA"/>
        </a:solidFill>
      </dgm:spPr>
      <dgm:t>
        <a:bodyPr/>
        <a:lstStyle/>
        <a:p>
          <a:r>
            <a:rPr lang="en-US" sz="1400" b="0" i="1" noProof="0" dirty="0">
              <a:latin typeface="Prometo Medium" panose="020B0604030203060203" pitchFamily="34" charset="77"/>
            </a:rPr>
            <a:t>2009</a:t>
          </a:r>
          <a:endParaRPr lang="es-ES" sz="1400" b="0" i="1" dirty="0">
            <a:solidFill>
              <a:schemeClr val="bg1"/>
            </a:solidFill>
          </a:endParaRPr>
        </a:p>
      </dgm:t>
    </dgm:pt>
    <dgm:pt modelId="{380C4C65-CB1A-1245-AC6F-0F5811E72922}" type="parTrans" cxnId="{EDCF9BA2-FBBD-3F49-B552-1BF6A49431F9}">
      <dgm:prSet/>
      <dgm:spPr/>
      <dgm:t>
        <a:bodyPr/>
        <a:lstStyle/>
        <a:p>
          <a:endParaRPr lang="es-ES"/>
        </a:p>
      </dgm:t>
    </dgm:pt>
    <dgm:pt modelId="{973324C6-7367-8445-94B2-0FA95D9C876A}" type="sibTrans" cxnId="{EDCF9BA2-FBBD-3F49-B552-1BF6A49431F9}">
      <dgm:prSet/>
      <dgm:spPr/>
      <dgm:t>
        <a:bodyPr/>
        <a:lstStyle/>
        <a:p>
          <a:endParaRPr lang="es-ES"/>
        </a:p>
      </dgm:t>
    </dgm:pt>
    <dgm:pt modelId="{6F3FE253-CF2E-DA48-BADF-83B9B29A3D5B}">
      <dgm:prSet custT="1"/>
      <dgm:spPr/>
      <dgm:t>
        <a:bodyPr/>
        <a:lstStyle/>
        <a:p>
          <a:r>
            <a:rPr lang="en-US" sz="1400" b="0" i="1" noProof="0" dirty="0">
              <a:latin typeface="Prometo Medium" panose="020B0604030203060203" pitchFamily="34" charset="77"/>
            </a:rPr>
            <a:t>2022</a:t>
          </a:r>
          <a:endParaRPr lang="es-ES" sz="1400" b="0" i="1" dirty="0"/>
        </a:p>
      </dgm:t>
    </dgm:pt>
    <dgm:pt modelId="{883D03CF-CF75-8A49-935B-08EEE9B9FF14}" type="parTrans" cxnId="{D420C9A6-AECF-B64C-8134-77383893C74E}">
      <dgm:prSet/>
      <dgm:spPr/>
      <dgm:t>
        <a:bodyPr/>
        <a:lstStyle/>
        <a:p>
          <a:endParaRPr lang="es-ES"/>
        </a:p>
      </dgm:t>
    </dgm:pt>
    <dgm:pt modelId="{CF7E7932-0C20-EF41-8DD3-CC8C0F94D7AC}" type="sibTrans" cxnId="{D420C9A6-AECF-B64C-8134-77383893C74E}">
      <dgm:prSet/>
      <dgm:spPr/>
      <dgm:t>
        <a:bodyPr/>
        <a:lstStyle/>
        <a:p>
          <a:endParaRPr lang="es-ES"/>
        </a:p>
      </dgm:t>
    </dgm:pt>
    <dgm:pt modelId="{61F9E35F-F5B0-9242-B03B-D972D0AC341B}">
      <dgm:prSet custT="1"/>
      <dgm:spPr>
        <a:solidFill>
          <a:schemeClr val="accent2"/>
        </a:solidFill>
      </dgm:spPr>
      <dgm:t>
        <a:bodyPr/>
        <a:lstStyle/>
        <a:p>
          <a:r>
            <a:rPr lang="en-US" sz="1400" b="0" i="1" noProof="0" dirty="0">
              <a:latin typeface="Prometo Medium" panose="020B0604030203060203" pitchFamily="34" charset="77"/>
            </a:rPr>
            <a:t>2014</a:t>
          </a:r>
          <a:endParaRPr lang="es-ES" sz="1400" dirty="0"/>
        </a:p>
      </dgm:t>
    </dgm:pt>
    <dgm:pt modelId="{80D38813-C811-E446-A82D-BBBB8A69D0CC}" type="parTrans" cxnId="{E6E31C5A-9EC3-204A-AE1F-B00A3E21A3CE}">
      <dgm:prSet/>
      <dgm:spPr/>
      <dgm:t>
        <a:bodyPr/>
        <a:lstStyle/>
        <a:p>
          <a:endParaRPr lang="es-ES"/>
        </a:p>
      </dgm:t>
    </dgm:pt>
    <dgm:pt modelId="{315F024D-1C88-7349-8CC2-03970CED939B}" type="sibTrans" cxnId="{E6E31C5A-9EC3-204A-AE1F-B00A3E21A3CE}">
      <dgm:prSet/>
      <dgm:spPr/>
      <dgm:t>
        <a:bodyPr/>
        <a:lstStyle/>
        <a:p>
          <a:endParaRPr lang="es-ES"/>
        </a:p>
      </dgm:t>
    </dgm:pt>
    <dgm:pt modelId="{0B56446E-0392-7741-BF93-FC330806D18F}">
      <dgm:prSet custT="1"/>
      <dgm:spPr>
        <a:solidFill>
          <a:srgbClr val="FFC72C"/>
        </a:solidFill>
      </dgm:spPr>
      <dgm:t>
        <a:bodyPr/>
        <a:lstStyle/>
        <a:p>
          <a:r>
            <a:rPr lang="en-US" sz="1400" b="0" i="1" noProof="0" dirty="0">
              <a:latin typeface="Prometo Medium" panose="020B0604030203060203" pitchFamily="34" charset="77"/>
            </a:rPr>
            <a:t>2007</a:t>
          </a:r>
          <a:endParaRPr lang="es-ES" sz="1400" i="1" dirty="0"/>
        </a:p>
      </dgm:t>
    </dgm:pt>
    <dgm:pt modelId="{A192B769-D513-A14F-97BE-89011FA9DDB9}" type="parTrans" cxnId="{EAD04006-2C82-174B-816B-79C17859A068}">
      <dgm:prSet/>
      <dgm:spPr/>
      <dgm:t>
        <a:bodyPr/>
        <a:lstStyle/>
        <a:p>
          <a:endParaRPr lang="es-ES"/>
        </a:p>
      </dgm:t>
    </dgm:pt>
    <dgm:pt modelId="{00B12D07-B240-DD4E-B7F5-9E2ABF219973}" type="sibTrans" cxnId="{EAD04006-2C82-174B-816B-79C17859A068}">
      <dgm:prSet/>
      <dgm:spPr/>
      <dgm:t>
        <a:bodyPr/>
        <a:lstStyle/>
        <a:p>
          <a:endParaRPr lang="es-ES"/>
        </a:p>
      </dgm:t>
    </dgm:pt>
    <dgm:pt modelId="{ECF6787D-ED03-924A-A915-A3F0386C8F56}">
      <dgm:prSet custT="1"/>
      <dgm:spPr>
        <a:solidFill>
          <a:srgbClr val="D064CE"/>
        </a:solidFill>
      </dgm:spPr>
      <dgm:t>
        <a:bodyPr/>
        <a:lstStyle/>
        <a:p>
          <a:r>
            <a:rPr lang="en-US" sz="1400" b="0" i="1" noProof="0" dirty="0">
              <a:latin typeface="Prometo Medium" panose="020B0604030203060203" pitchFamily="34" charset="77"/>
            </a:rPr>
            <a:t>2018</a:t>
          </a:r>
          <a:endParaRPr lang="es-ES" dirty="0"/>
        </a:p>
      </dgm:t>
    </dgm:pt>
    <dgm:pt modelId="{747D9005-FE07-3342-8E4F-465904661514}" type="parTrans" cxnId="{18EAB86B-9900-314E-B129-CD7CE2EB85DE}">
      <dgm:prSet/>
      <dgm:spPr/>
      <dgm:t>
        <a:bodyPr/>
        <a:lstStyle/>
        <a:p>
          <a:endParaRPr lang="es-ES"/>
        </a:p>
      </dgm:t>
    </dgm:pt>
    <dgm:pt modelId="{5BFE61FA-D383-684D-A495-2F3C3AC8DDFE}" type="sibTrans" cxnId="{18EAB86B-9900-314E-B129-CD7CE2EB85DE}">
      <dgm:prSet/>
      <dgm:spPr/>
      <dgm:t>
        <a:bodyPr/>
        <a:lstStyle/>
        <a:p>
          <a:endParaRPr lang="es-ES"/>
        </a:p>
      </dgm:t>
    </dgm:pt>
    <dgm:pt modelId="{03B27D23-F44C-DF4E-9817-DDABAEB65327}">
      <dgm:prSet custT="1"/>
      <dgm:spPr>
        <a:solidFill>
          <a:srgbClr val="FFC72C"/>
        </a:solidFill>
      </dgm:spPr>
      <dgm:t>
        <a:bodyPr/>
        <a:lstStyle/>
        <a:p>
          <a:r>
            <a:rPr lang="en-US" sz="1400" b="0" i="1" noProof="0" dirty="0">
              <a:latin typeface="Prometo Medium" panose="020B0604030203060203" pitchFamily="34" charset="77"/>
            </a:rPr>
            <a:t>2020</a:t>
          </a:r>
        </a:p>
      </dgm:t>
    </dgm:pt>
    <dgm:pt modelId="{D707C352-EF7F-1B45-B5AE-5761FE64A19A}" type="parTrans" cxnId="{066F43B8-1E17-DF47-95DF-3355C3F7EAA2}">
      <dgm:prSet/>
      <dgm:spPr/>
      <dgm:t>
        <a:bodyPr/>
        <a:lstStyle/>
        <a:p>
          <a:endParaRPr lang="es-ES"/>
        </a:p>
      </dgm:t>
    </dgm:pt>
    <dgm:pt modelId="{600B2057-0E07-694B-9934-A5E9B30DA7B5}" type="sibTrans" cxnId="{066F43B8-1E17-DF47-95DF-3355C3F7EAA2}">
      <dgm:prSet/>
      <dgm:spPr/>
      <dgm:t>
        <a:bodyPr/>
        <a:lstStyle/>
        <a:p>
          <a:endParaRPr lang="es-ES"/>
        </a:p>
      </dgm:t>
    </dgm:pt>
    <dgm:pt modelId="{D19123CB-87CA-B940-A39C-B19F192F70DE}" type="pres">
      <dgm:prSet presAssocID="{7ABE4381-E8C4-EF42-BD40-8CC6AAE0208B}" presName="Name0" presStyleCnt="0">
        <dgm:presLayoutVars>
          <dgm:dir/>
          <dgm:resizeHandles val="exact"/>
        </dgm:presLayoutVars>
      </dgm:prSet>
      <dgm:spPr/>
    </dgm:pt>
    <dgm:pt modelId="{F055E193-6A85-6349-94EA-9FE900AD5A06}" type="pres">
      <dgm:prSet presAssocID="{97FE0E29-F235-8D40-87DB-4E5C749DD429}" presName="parTxOnly" presStyleLbl="node1" presStyleIdx="0" presStyleCnt="10" custLinFactNeighborX="-2192" custLinFactNeighborY="-6069">
        <dgm:presLayoutVars>
          <dgm:bulletEnabled val="1"/>
        </dgm:presLayoutVars>
      </dgm:prSet>
      <dgm:spPr/>
    </dgm:pt>
    <dgm:pt modelId="{C69E5B72-CDC2-0D47-8532-83BDF53FECE1}" type="pres">
      <dgm:prSet presAssocID="{AADAD05A-1CCF-124C-AC81-2A23D72D621E}" presName="parSpace" presStyleCnt="0"/>
      <dgm:spPr/>
    </dgm:pt>
    <dgm:pt modelId="{519D38FD-8AB0-8147-A158-D819B0164978}" type="pres">
      <dgm:prSet presAssocID="{188E3C8A-A404-E243-A735-EF101696C4D1}" presName="parTxOnly" presStyleLbl="node1" presStyleIdx="1" presStyleCnt="10" custLinFactNeighborY="-6069">
        <dgm:presLayoutVars>
          <dgm:bulletEnabled val="1"/>
        </dgm:presLayoutVars>
      </dgm:prSet>
      <dgm:spPr/>
    </dgm:pt>
    <dgm:pt modelId="{BA57C750-D672-B043-82BE-FC6922081198}" type="pres">
      <dgm:prSet presAssocID="{6051DE0F-3EF4-ED4D-BA40-EFF9345F3194}" presName="parSpace" presStyleCnt="0"/>
      <dgm:spPr/>
    </dgm:pt>
    <dgm:pt modelId="{212E5F32-E878-9343-898B-A5BA5EAF3D71}" type="pres">
      <dgm:prSet presAssocID="{72925237-BD1B-4B4E-A24B-BE00623A9D4D}" presName="parTxOnly" presStyleLbl="node1" presStyleIdx="2" presStyleCnt="10" custLinFactNeighborY="-6069">
        <dgm:presLayoutVars>
          <dgm:bulletEnabled val="1"/>
        </dgm:presLayoutVars>
      </dgm:prSet>
      <dgm:spPr/>
    </dgm:pt>
    <dgm:pt modelId="{CC6D8F94-4058-A54C-87AE-94293879624E}" type="pres">
      <dgm:prSet presAssocID="{A7DD0C38-8B45-FB4E-9FE8-68C72C0B786A}" presName="parSpace" presStyleCnt="0"/>
      <dgm:spPr/>
    </dgm:pt>
    <dgm:pt modelId="{8F37C588-3213-3142-A6E6-59C6E32B96A4}" type="pres">
      <dgm:prSet presAssocID="{0B56446E-0392-7741-BF93-FC330806D18F}" presName="parTxOnly" presStyleLbl="node1" presStyleIdx="3" presStyleCnt="10" custLinFactNeighborY="-5594">
        <dgm:presLayoutVars>
          <dgm:bulletEnabled val="1"/>
        </dgm:presLayoutVars>
      </dgm:prSet>
      <dgm:spPr/>
    </dgm:pt>
    <dgm:pt modelId="{EE6AA6F4-A2F9-8744-85A0-8EE553A921E4}" type="pres">
      <dgm:prSet presAssocID="{00B12D07-B240-DD4E-B7F5-9E2ABF219973}" presName="parSpace" presStyleCnt="0"/>
      <dgm:spPr/>
    </dgm:pt>
    <dgm:pt modelId="{782ABE5F-FE65-0447-BCE1-177880484132}" type="pres">
      <dgm:prSet presAssocID="{D6CD2D24-E8D3-744C-B3CC-C56CA425CFC8}" presName="parTxOnly" presStyleLbl="node1" presStyleIdx="4" presStyleCnt="10" custLinFactNeighborX="3573" custLinFactNeighborY="-7148">
        <dgm:presLayoutVars>
          <dgm:bulletEnabled val="1"/>
        </dgm:presLayoutVars>
      </dgm:prSet>
      <dgm:spPr/>
    </dgm:pt>
    <dgm:pt modelId="{286125EA-7B51-7F46-A22C-D56859DC4B06}" type="pres">
      <dgm:prSet presAssocID="{973324C6-7367-8445-94B2-0FA95D9C876A}" presName="parSpace" presStyleCnt="0"/>
      <dgm:spPr/>
    </dgm:pt>
    <dgm:pt modelId="{7603447C-E7E7-9948-A5CC-45A5E7EDF721}" type="pres">
      <dgm:prSet presAssocID="{61F9E35F-F5B0-9242-B03B-D972D0AC341B}" presName="parTxOnly" presStyleLbl="node1" presStyleIdx="5" presStyleCnt="10" custLinFactNeighborX="14614" custLinFactNeighborY="-7578">
        <dgm:presLayoutVars>
          <dgm:bulletEnabled val="1"/>
        </dgm:presLayoutVars>
      </dgm:prSet>
      <dgm:spPr/>
    </dgm:pt>
    <dgm:pt modelId="{B5038DDC-99B5-3A47-B9EC-311CC69D0DF8}" type="pres">
      <dgm:prSet presAssocID="{315F024D-1C88-7349-8CC2-03970CED939B}" presName="parSpace" presStyleCnt="0"/>
      <dgm:spPr/>
    </dgm:pt>
    <dgm:pt modelId="{96160D56-BA0E-C743-96C6-70028F899860}" type="pres">
      <dgm:prSet presAssocID="{ECF6787D-ED03-924A-A915-A3F0386C8F56}" presName="parTxOnly" presStyleLbl="node1" presStyleIdx="6" presStyleCnt="10" custLinFactNeighborX="27970" custLinFactNeighborY="-8391">
        <dgm:presLayoutVars>
          <dgm:bulletEnabled val="1"/>
        </dgm:presLayoutVars>
      </dgm:prSet>
      <dgm:spPr/>
    </dgm:pt>
    <dgm:pt modelId="{416CBE3F-DF06-7C42-95DC-D248F7C945F9}" type="pres">
      <dgm:prSet presAssocID="{5BFE61FA-D383-684D-A495-2F3C3AC8DDFE}" presName="parSpace" presStyleCnt="0"/>
      <dgm:spPr/>
    </dgm:pt>
    <dgm:pt modelId="{5FC6A67C-2F59-6549-B655-6D5D7E868B05}" type="pres">
      <dgm:prSet presAssocID="{03B27D23-F44C-DF4E-9817-DDABAEB65327}" presName="parTxOnly" presStyleLbl="node1" presStyleIdx="7" presStyleCnt="10" custLinFactNeighborX="39158" custLinFactNeighborY="-8391">
        <dgm:presLayoutVars>
          <dgm:bulletEnabled val="1"/>
        </dgm:presLayoutVars>
      </dgm:prSet>
      <dgm:spPr/>
    </dgm:pt>
    <dgm:pt modelId="{0EF0FFA4-8A9C-FB46-BCAA-77416CA588D1}" type="pres">
      <dgm:prSet presAssocID="{600B2057-0E07-694B-9934-A5E9B30DA7B5}" presName="parSpace" presStyleCnt="0"/>
      <dgm:spPr/>
    </dgm:pt>
    <dgm:pt modelId="{EDB126F6-4227-3449-886A-F57DEECAEA33}" type="pres">
      <dgm:prSet presAssocID="{6F3FE253-CF2E-DA48-BADF-83B9B29A3D5B}" presName="parTxOnly" presStyleLbl="node1" presStyleIdx="8" presStyleCnt="10" custLinFactNeighborX="45063" custLinFactNeighborY="-9877">
        <dgm:presLayoutVars>
          <dgm:bulletEnabled val="1"/>
        </dgm:presLayoutVars>
      </dgm:prSet>
      <dgm:spPr/>
    </dgm:pt>
    <dgm:pt modelId="{626234BC-E0D4-2B4B-BC61-019E362AED45}" type="pres">
      <dgm:prSet presAssocID="{CF7E7932-0C20-EF41-8DD3-CC8C0F94D7AC}" presName="parSpace" presStyleCnt="0"/>
      <dgm:spPr/>
    </dgm:pt>
    <dgm:pt modelId="{6DE8449A-4B52-214A-986B-D10A5A68EBAC}" type="pres">
      <dgm:prSet presAssocID="{7A77A82E-1E24-6849-A7F3-84B88BCE79E7}" presName="parTxOnly" presStyleLbl="node1" presStyleIdx="9" presStyleCnt="10" custLinFactNeighborX="2265" custLinFactNeighborY="-9122">
        <dgm:presLayoutVars>
          <dgm:bulletEnabled val="1"/>
        </dgm:presLayoutVars>
      </dgm:prSet>
      <dgm:spPr/>
    </dgm:pt>
  </dgm:ptLst>
  <dgm:cxnLst>
    <dgm:cxn modelId="{417FF502-C53D-D44A-906A-45FBA2734CA0}" type="presOf" srcId="{72925237-BD1B-4B4E-A24B-BE00623A9D4D}" destId="{212E5F32-E878-9343-898B-A5BA5EAF3D71}" srcOrd="0" destOrd="0" presId="urn:microsoft.com/office/officeart/2005/8/layout/hChevron3"/>
    <dgm:cxn modelId="{EAD04006-2C82-174B-816B-79C17859A068}" srcId="{7ABE4381-E8C4-EF42-BD40-8CC6AAE0208B}" destId="{0B56446E-0392-7741-BF93-FC330806D18F}" srcOrd="3" destOrd="0" parTransId="{A192B769-D513-A14F-97BE-89011FA9DDB9}" sibTransId="{00B12D07-B240-DD4E-B7F5-9E2ABF219973}"/>
    <dgm:cxn modelId="{BDFFB507-71C6-D04C-809C-0D9A64FB722C}" type="presOf" srcId="{ECF6787D-ED03-924A-A915-A3F0386C8F56}" destId="{96160D56-BA0E-C743-96C6-70028F899860}" srcOrd="0" destOrd="0" presId="urn:microsoft.com/office/officeart/2005/8/layout/hChevron3"/>
    <dgm:cxn modelId="{20642D0B-6DCC-FD46-B412-14317D116B50}" type="presOf" srcId="{D6CD2D24-E8D3-744C-B3CC-C56CA425CFC8}" destId="{782ABE5F-FE65-0447-BCE1-177880484132}" srcOrd="0" destOrd="0" presId="urn:microsoft.com/office/officeart/2005/8/layout/hChevron3"/>
    <dgm:cxn modelId="{DF73C115-B04C-A64C-BA3A-D88AFCCAFF9C}" type="presOf" srcId="{0B56446E-0392-7741-BF93-FC330806D18F}" destId="{8F37C588-3213-3142-A6E6-59C6E32B96A4}" srcOrd="0" destOrd="0" presId="urn:microsoft.com/office/officeart/2005/8/layout/hChevron3"/>
    <dgm:cxn modelId="{D046AE16-C132-A54E-8202-16213DF486CF}" type="presOf" srcId="{97FE0E29-F235-8D40-87DB-4E5C749DD429}" destId="{F055E193-6A85-6349-94EA-9FE900AD5A06}" srcOrd="0" destOrd="0" presId="urn:microsoft.com/office/officeart/2005/8/layout/hChevron3"/>
    <dgm:cxn modelId="{35E3A130-4432-DD4B-8C34-478925444650}" srcId="{7ABE4381-E8C4-EF42-BD40-8CC6AAE0208B}" destId="{7A77A82E-1E24-6849-A7F3-84B88BCE79E7}" srcOrd="9" destOrd="0" parTransId="{481C1B9F-D07D-6F4F-9B4F-10C9F7FA574F}" sibTransId="{F61E8C3C-78CA-BC46-A1AE-B70EEC955AE8}"/>
    <dgm:cxn modelId="{0DD17936-57A2-2F46-B140-4EC4F50E8B68}" srcId="{7ABE4381-E8C4-EF42-BD40-8CC6AAE0208B}" destId="{97FE0E29-F235-8D40-87DB-4E5C749DD429}" srcOrd="0" destOrd="0" parTransId="{4C7DBA05-8D34-D24A-A202-3F2DC8DC5DA6}" sibTransId="{AADAD05A-1CCF-124C-AC81-2A23D72D621E}"/>
    <dgm:cxn modelId="{E0913C56-941F-2448-9736-E1C3E46E0330}" type="presOf" srcId="{188E3C8A-A404-E243-A735-EF101696C4D1}" destId="{519D38FD-8AB0-8147-A158-D819B0164978}" srcOrd="0" destOrd="0" presId="urn:microsoft.com/office/officeart/2005/8/layout/hChevron3"/>
    <dgm:cxn modelId="{E6E31C5A-9EC3-204A-AE1F-B00A3E21A3CE}" srcId="{7ABE4381-E8C4-EF42-BD40-8CC6AAE0208B}" destId="{61F9E35F-F5B0-9242-B03B-D972D0AC341B}" srcOrd="5" destOrd="0" parTransId="{80D38813-C811-E446-A82D-BBBB8A69D0CC}" sibTransId="{315F024D-1C88-7349-8CC2-03970CED939B}"/>
    <dgm:cxn modelId="{18EAB86B-9900-314E-B129-CD7CE2EB85DE}" srcId="{7ABE4381-E8C4-EF42-BD40-8CC6AAE0208B}" destId="{ECF6787D-ED03-924A-A915-A3F0386C8F56}" srcOrd="6" destOrd="0" parTransId="{747D9005-FE07-3342-8E4F-465904661514}" sibTransId="{5BFE61FA-D383-684D-A495-2F3C3AC8DDFE}"/>
    <dgm:cxn modelId="{6BC5B67A-2B93-6444-B784-0091B6296A27}" type="presOf" srcId="{7A77A82E-1E24-6849-A7F3-84B88BCE79E7}" destId="{6DE8449A-4B52-214A-986B-D10A5A68EBAC}" srcOrd="0" destOrd="0" presId="urn:microsoft.com/office/officeart/2005/8/layout/hChevron3"/>
    <dgm:cxn modelId="{E1CA738A-A413-304A-AD40-D90FCD768972}" type="presOf" srcId="{61F9E35F-F5B0-9242-B03B-D972D0AC341B}" destId="{7603447C-E7E7-9948-A5CC-45A5E7EDF721}" srcOrd="0" destOrd="0" presId="urn:microsoft.com/office/officeart/2005/8/layout/hChevron3"/>
    <dgm:cxn modelId="{EDCF9BA2-FBBD-3F49-B552-1BF6A49431F9}" srcId="{7ABE4381-E8C4-EF42-BD40-8CC6AAE0208B}" destId="{D6CD2D24-E8D3-744C-B3CC-C56CA425CFC8}" srcOrd="4" destOrd="0" parTransId="{380C4C65-CB1A-1245-AC6F-0F5811E72922}" sibTransId="{973324C6-7367-8445-94B2-0FA95D9C876A}"/>
    <dgm:cxn modelId="{D420C9A6-AECF-B64C-8134-77383893C74E}" srcId="{7ABE4381-E8C4-EF42-BD40-8CC6AAE0208B}" destId="{6F3FE253-CF2E-DA48-BADF-83B9B29A3D5B}" srcOrd="8" destOrd="0" parTransId="{883D03CF-CF75-8A49-935B-08EEE9B9FF14}" sibTransId="{CF7E7932-0C20-EF41-8DD3-CC8C0F94D7AC}"/>
    <dgm:cxn modelId="{066F43B8-1E17-DF47-95DF-3355C3F7EAA2}" srcId="{7ABE4381-E8C4-EF42-BD40-8CC6AAE0208B}" destId="{03B27D23-F44C-DF4E-9817-DDABAEB65327}" srcOrd="7" destOrd="0" parTransId="{D707C352-EF7F-1B45-B5AE-5761FE64A19A}" sibTransId="{600B2057-0E07-694B-9934-A5E9B30DA7B5}"/>
    <dgm:cxn modelId="{A91C42BB-5162-794F-935A-D24E517CBAAA}" srcId="{7ABE4381-E8C4-EF42-BD40-8CC6AAE0208B}" destId="{72925237-BD1B-4B4E-A24B-BE00623A9D4D}" srcOrd="2" destOrd="0" parTransId="{F003925E-B53D-F347-90D4-7AA8A3439CF9}" sibTransId="{A7DD0C38-8B45-FB4E-9FE8-68C72C0B786A}"/>
    <dgm:cxn modelId="{8221CEC5-CE67-8844-A5B1-A8C4644DDD42}" type="presOf" srcId="{03B27D23-F44C-DF4E-9817-DDABAEB65327}" destId="{5FC6A67C-2F59-6549-B655-6D5D7E868B05}" srcOrd="0" destOrd="0" presId="urn:microsoft.com/office/officeart/2005/8/layout/hChevron3"/>
    <dgm:cxn modelId="{AA538FCE-9BBC-9F49-B6CB-A117F3F4605C}" type="presOf" srcId="{7ABE4381-E8C4-EF42-BD40-8CC6AAE0208B}" destId="{D19123CB-87CA-B940-A39C-B19F192F70DE}" srcOrd="0" destOrd="0" presId="urn:microsoft.com/office/officeart/2005/8/layout/hChevron3"/>
    <dgm:cxn modelId="{770FB5DB-30DC-774E-8CA1-8F06EF17310C}" srcId="{7ABE4381-E8C4-EF42-BD40-8CC6AAE0208B}" destId="{188E3C8A-A404-E243-A735-EF101696C4D1}" srcOrd="1" destOrd="0" parTransId="{2D33EE42-A92B-F74A-A72F-A8AF58752F66}" sibTransId="{6051DE0F-3EF4-ED4D-BA40-EFF9345F3194}"/>
    <dgm:cxn modelId="{9F142DF7-B3FA-1649-9C05-F6224522006A}" type="presOf" srcId="{6F3FE253-CF2E-DA48-BADF-83B9B29A3D5B}" destId="{EDB126F6-4227-3449-886A-F57DEECAEA33}" srcOrd="0" destOrd="0" presId="urn:microsoft.com/office/officeart/2005/8/layout/hChevron3"/>
    <dgm:cxn modelId="{2DFDA9D1-73B2-584A-9EB9-C05F6FB97790}" type="presParOf" srcId="{D19123CB-87CA-B940-A39C-B19F192F70DE}" destId="{F055E193-6A85-6349-94EA-9FE900AD5A06}" srcOrd="0" destOrd="0" presId="urn:microsoft.com/office/officeart/2005/8/layout/hChevron3"/>
    <dgm:cxn modelId="{5EA16546-23C4-E541-BE7D-7B7018C91A70}" type="presParOf" srcId="{D19123CB-87CA-B940-A39C-B19F192F70DE}" destId="{C69E5B72-CDC2-0D47-8532-83BDF53FECE1}" srcOrd="1" destOrd="0" presId="urn:microsoft.com/office/officeart/2005/8/layout/hChevron3"/>
    <dgm:cxn modelId="{CE075759-52ED-B044-ABA5-3B269CA2A125}" type="presParOf" srcId="{D19123CB-87CA-B940-A39C-B19F192F70DE}" destId="{519D38FD-8AB0-8147-A158-D819B0164978}" srcOrd="2" destOrd="0" presId="urn:microsoft.com/office/officeart/2005/8/layout/hChevron3"/>
    <dgm:cxn modelId="{CD3F85AD-9EE2-1947-BB6D-E90A72C951A2}" type="presParOf" srcId="{D19123CB-87CA-B940-A39C-B19F192F70DE}" destId="{BA57C750-D672-B043-82BE-FC6922081198}" srcOrd="3" destOrd="0" presId="urn:microsoft.com/office/officeart/2005/8/layout/hChevron3"/>
    <dgm:cxn modelId="{7856FE94-8709-D740-98D9-F3E6C63CFDD3}" type="presParOf" srcId="{D19123CB-87CA-B940-A39C-B19F192F70DE}" destId="{212E5F32-E878-9343-898B-A5BA5EAF3D71}" srcOrd="4" destOrd="0" presId="urn:microsoft.com/office/officeart/2005/8/layout/hChevron3"/>
    <dgm:cxn modelId="{33035173-0D8E-5D4D-877A-964EB650741D}" type="presParOf" srcId="{D19123CB-87CA-B940-A39C-B19F192F70DE}" destId="{CC6D8F94-4058-A54C-87AE-94293879624E}" srcOrd="5" destOrd="0" presId="urn:microsoft.com/office/officeart/2005/8/layout/hChevron3"/>
    <dgm:cxn modelId="{ACA9F955-DB40-AD41-862A-EBC09F5F2A56}" type="presParOf" srcId="{D19123CB-87CA-B940-A39C-B19F192F70DE}" destId="{8F37C588-3213-3142-A6E6-59C6E32B96A4}" srcOrd="6" destOrd="0" presId="urn:microsoft.com/office/officeart/2005/8/layout/hChevron3"/>
    <dgm:cxn modelId="{3A9D64A9-48A8-4149-8E0A-B2045AF593F5}" type="presParOf" srcId="{D19123CB-87CA-B940-A39C-B19F192F70DE}" destId="{EE6AA6F4-A2F9-8744-85A0-8EE553A921E4}" srcOrd="7" destOrd="0" presId="urn:microsoft.com/office/officeart/2005/8/layout/hChevron3"/>
    <dgm:cxn modelId="{C5AFDFD0-5EB5-7C47-9BDB-0053C633F3EE}" type="presParOf" srcId="{D19123CB-87CA-B940-A39C-B19F192F70DE}" destId="{782ABE5F-FE65-0447-BCE1-177880484132}" srcOrd="8" destOrd="0" presId="urn:microsoft.com/office/officeart/2005/8/layout/hChevron3"/>
    <dgm:cxn modelId="{70D17A38-8A78-E14D-BC28-386CB07AE210}" type="presParOf" srcId="{D19123CB-87CA-B940-A39C-B19F192F70DE}" destId="{286125EA-7B51-7F46-A22C-D56859DC4B06}" srcOrd="9" destOrd="0" presId="urn:microsoft.com/office/officeart/2005/8/layout/hChevron3"/>
    <dgm:cxn modelId="{3D4E9EED-0397-084A-ABF0-B1847CFDCC31}" type="presParOf" srcId="{D19123CB-87CA-B940-A39C-B19F192F70DE}" destId="{7603447C-E7E7-9948-A5CC-45A5E7EDF721}" srcOrd="10" destOrd="0" presId="urn:microsoft.com/office/officeart/2005/8/layout/hChevron3"/>
    <dgm:cxn modelId="{569C93A2-4AB3-A74B-B6DB-F48E483E8CC7}" type="presParOf" srcId="{D19123CB-87CA-B940-A39C-B19F192F70DE}" destId="{B5038DDC-99B5-3A47-B9EC-311CC69D0DF8}" srcOrd="11" destOrd="0" presId="urn:microsoft.com/office/officeart/2005/8/layout/hChevron3"/>
    <dgm:cxn modelId="{C999BE2B-2805-D943-9DDC-525F1FAB612A}" type="presParOf" srcId="{D19123CB-87CA-B940-A39C-B19F192F70DE}" destId="{96160D56-BA0E-C743-96C6-70028F899860}" srcOrd="12" destOrd="0" presId="urn:microsoft.com/office/officeart/2005/8/layout/hChevron3"/>
    <dgm:cxn modelId="{B7876E39-30BF-C046-9D0C-994C93DCEC25}" type="presParOf" srcId="{D19123CB-87CA-B940-A39C-B19F192F70DE}" destId="{416CBE3F-DF06-7C42-95DC-D248F7C945F9}" srcOrd="13" destOrd="0" presId="urn:microsoft.com/office/officeart/2005/8/layout/hChevron3"/>
    <dgm:cxn modelId="{D36BB64F-6016-C54C-8DD2-A6AA6FF4F87B}" type="presParOf" srcId="{D19123CB-87CA-B940-A39C-B19F192F70DE}" destId="{5FC6A67C-2F59-6549-B655-6D5D7E868B05}" srcOrd="14" destOrd="0" presId="urn:microsoft.com/office/officeart/2005/8/layout/hChevron3"/>
    <dgm:cxn modelId="{16ED54BA-A08F-774D-9E75-8C9451C33A19}" type="presParOf" srcId="{D19123CB-87CA-B940-A39C-B19F192F70DE}" destId="{0EF0FFA4-8A9C-FB46-BCAA-77416CA588D1}" srcOrd="15" destOrd="0" presId="urn:microsoft.com/office/officeart/2005/8/layout/hChevron3"/>
    <dgm:cxn modelId="{2475AA83-733B-2149-B577-FF9C26D9E943}" type="presParOf" srcId="{D19123CB-87CA-B940-A39C-B19F192F70DE}" destId="{EDB126F6-4227-3449-886A-F57DEECAEA33}" srcOrd="16" destOrd="0" presId="urn:microsoft.com/office/officeart/2005/8/layout/hChevron3"/>
    <dgm:cxn modelId="{C88B216A-AE81-0144-A327-B9885BA54A04}" type="presParOf" srcId="{D19123CB-87CA-B940-A39C-B19F192F70DE}" destId="{626234BC-E0D4-2B4B-BC61-019E362AED45}" srcOrd="17" destOrd="0" presId="urn:microsoft.com/office/officeart/2005/8/layout/hChevron3"/>
    <dgm:cxn modelId="{F6A76779-723C-EC4A-935A-D4213AAC1F7E}" type="presParOf" srcId="{D19123CB-87CA-B940-A39C-B19F192F70DE}" destId="{6DE8449A-4B52-214A-986B-D10A5A68EBAC}" srcOrd="1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5E193-6A85-6349-94EA-9FE900AD5A06}">
      <dsp:nvSpPr>
        <dsp:cNvPr id="0" name=""/>
        <dsp:cNvSpPr/>
      </dsp:nvSpPr>
      <dsp:spPr>
        <a:xfrm>
          <a:off x="0" y="654645"/>
          <a:ext cx="1385349" cy="554139"/>
        </a:xfrm>
        <a:prstGeom prst="homePlate">
          <a:avLst/>
        </a:prstGeom>
        <a:solidFill>
          <a:srgbClr val="1E22AA"/>
        </a:solidFill>
        <a:ln w="28575">
          <a:solidFill>
            <a:srgbClr val="FFFFFF"/>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0" i="1" kern="1200" noProof="0" dirty="0">
              <a:solidFill>
                <a:srgbClr val="FFFFFF"/>
              </a:solidFill>
              <a:latin typeface="Prometo Medium" panose="020B0604030203060203" pitchFamily="34" charset="77"/>
            </a:rPr>
            <a:t>Late 80's Early 90'</a:t>
          </a:r>
        </a:p>
      </dsp:txBody>
      <dsp:txXfrm>
        <a:off x="0" y="654645"/>
        <a:ext cx="1246814" cy="554139"/>
      </dsp:txXfrm>
    </dsp:sp>
    <dsp:sp modelId="{519D38FD-8AB0-8147-A158-D819B0164978}">
      <dsp:nvSpPr>
        <dsp:cNvPr id="0" name=""/>
        <dsp:cNvSpPr/>
      </dsp:nvSpPr>
      <dsp:spPr>
        <a:xfrm>
          <a:off x="1108418" y="654645"/>
          <a:ext cx="1385349" cy="554139"/>
        </a:xfrm>
        <a:prstGeom prst="chevron">
          <a:avLst/>
        </a:prstGeom>
        <a:solidFill>
          <a:srgbClr val="55C1E9"/>
        </a:solidFill>
        <a:ln w="28575">
          <a:solidFill>
            <a:srgbClr val="FFFFFF"/>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0" i="1" kern="1200" noProof="0" dirty="0">
              <a:latin typeface="Prometo Medium" panose="020B0604030203060203" pitchFamily="34" charset="77"/>
            </a:rPr>
            <a:t>2000</a:t>
          </a:r>
        </a:p>
      </dsp:txBody>
      <dsp:txXfrm>
        <a:off x="1385488" y="654645"/>
        <a:ext cx="831210" cy="554139"/>
      </dsp:txXfrm>
    </dsp:sp>
    <dsp:sp modelId="{212E5F32-E878-9343-898B-A5BA5EAF3D71}">
      <dsp:nvSpPr>
        <dsp:cNvPr id="0" name=""/>
        <dsp:cNvSpPr/>
      </dsp:nvSpPr>
      <dsp:spPr>
        <a:xfrm>
          <a:off x="2216697" y="654645"/>
          <a:ext cx="1385349" cy="554139"/>
        </a:xfrm>
        <a:prstGeom prst="chevron">
          <a:avLst/>
        </a:prstGeom>
        <a:solidFill>
          <a:srgbClr val="D064CE"/>
        </a:solidFill>
        <a:ln w="28575">
          <a:solidFill>
            <a:srgbClr val="FFFFFF"/>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0" i="1" kern="1200" noProof="0" dirty="0">
              <a:latin typeface="Prometo Medium" panose="020B0604030203060203" pitchFamily="34" charset="77"/>
            </a:rPr>
            <a:t>2006</a:t>
          </a:r>
        </a:p>
      </dsp:txBody>
      <dsp:txXfrm>
        <a:off x="2493767" y="654645"/>
        <a:ext cx="831210" cy="554139"/>
      </dsp:txXfrm>
    </dsp:sp>
    <dsp:sp modelId="{8F37C588-3213-3142-A6E6-59C6E32B96A4}">
      <dsp:nvSpPr>
        <dsp:cNvPr id="0" name=""/>
        <dsp:cNvSpPr/>
      </dsp:nvSpPr>
      <dsp:spPr>
        <a:xfrm>
          <a:off x="3324977" y="657278"/>
          <a:ext cx="1385349" cy="554139"/>
        </a:xfrm>
        <a:prstGeom prst="chevron">
          <a:avLst/>
        </a:prstGeom>
        <a:solidFill>
          <a:srgbClr val="FFC72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0" i="1" kern="1200" noProof="0" dirty="0">
              <a:latin typeface="Prometo Medium" panose="020B0604030203060203" pitchFamily="34" charset="77"/>
            </a:rPr>
            <a:t>2007</a:t>
          </a:r>
          <a:endParaRPr lang="es-ES" sz="1400" i="1" kern="1200" dirty="0"/>
        </a:p>
      </dsp:txBody>
      <dsp:txXfrm>
        <a:off x="3602047" y="657278"/>
        <a:ext cx="831210" cy="554139"/>
      </dsp:txXfrm>
    </dsp:sp>
    <dsp:sp modelId="{782ABE5F-FE65-0447-BCE1-177880484132}">
      <dsp:nvSpPr>
        <dsp:cNvPr id="0" name=""/>
        <dsp:cNvSpPr/>
      </dsp:nvSpPr>
      <dsp:spPr>
        <a:xfrm>
          <a:off x="4443156" y="648666"/>
          <a:ext cx="1385349" cy="554139"/>
        </a:xfrm>
        <a:prstGeom prst="chevron">
          <a:avLst/>
        </a:prstGeom>
        <a:solidFill>
          <a:srgbClr val="1E22AA"/>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0" i="1" kern="1200" noProof="0" dirty="0">
              <a:latin typeface="Prometo Medium" panose="020B0604030203060203" pitchFamily="34" charset="77"/>
            </a:rPr>
            <a:t>2009</a:t>
          </a:r>
          <a:endParaRPr lang="es-ES" sz="1400" b="0" i="1" kern="1200" dirty="0">
            <a:solidFill>
              <a:schemeClr val="bg1"/>
            </a:solidFill>
          </a:endParaRPr>
        </a:p>
      </dsp:txBody>
      <dsp:txXfrm>
        <a:off x="4720226" y="648666"/>
        <a:ext cx="831210" cy="554139"/>
      </dsp:txXfrm>
    </dsp:sp>
    <dsp:sp modelId="{7603447C-E7E7-9948-A5CC-45A5E7EDF721}">
      <dsp:nvSpPr>
        <dsp:cNvPr id="0" name=""/>
        <dsp:cNvSpPr/>
      </dsp:nvSpPr>
      <dsp:spPr>
        <a:xfrm>
          <a:off x="5582027" y="646283"/>
          <a:ext cx="1385349" cy="554139"/>
        </a:xfrm>
        <a:prstGeom prst="chevron">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0" i="1" kern="1200" noProof="0" dirty="0">
              <a:latin typeface="Prometo Medium" panose="020B0604030203060203" pitchFamily="34" charset="77"/>
            </a:rPr>
            <a:t>2014</a:t>
          </a:r>
          <a:endParaRPr lang="es-ES" sz="1400" kern="1200" dirty="0"/>
        </a:p>
      </dsp:txBody>
      <dsp:txXfrm>
        <a:off x="5859097" y="646283"/>
        <a:ext cx="831210" cy="554139"/>
      </dsp:txXfrm>
    </dsp:sp>
    <dsp:sp modelId="{96160D56-BA0E-C743-96C6-70028F899860}">
      <dsp:nvSpPr>
        <dsp:cNvPr id="0" name=""/>
        <dsp:cNvSpPr/>
      </dsp:nvSpPr>
      <dsp:spPr>
        <a:xfrm>
          <a:off x="6727312" y="641778"/>
          <a:ext cx="1385349" cy="554139"/>
        </a:xfrm>
        <a:prstGeom prst="chevron">
          <a:avLst/>
        </a:prstGeom>
        <a:solidFill>
          <a:srgbClr val="D064C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0" i="1" kern="1200" noProof="0" dirty="0">
              <a:latin typeface="Prometo Medium" panose="020B0604030203060203" pitchFamily="34" charset="77"/>
            </a:rPr>
            <a:t>2018</a:t>
          </a:r>
          <a:endParaRPr lang="es-ES" kern="1200" dirty="0"/>
        </a:p>
      </dsp:txBody>
      <dsp:txXfrm>
        <a:off x="7004382" y="641778"/>
        <a:ext cx="831210" cy="554139"/>
      </dsp:txXfrm>
    </dsp:sp>
    <dsp:sp modelId="{5FC6A67C-2F59-6549-B655-6D5D7E868B05}">
      <dsp:nvSpPr>
        <dsp:cNvPr id="0" name=""/>
        <dsp:cNvSpPr/>
      </dsp:nvSpPr>
      <dsp:spPr>
        <a:xfrm>
          <a:off x="7866590" y="641778"/>
          <a:ext cx="1385349" cy="554139"/>
        </a:xfrm>
        <a:prstGeom prst="chevron">
          <a:avLst/>
        </a:prstGeom>
        <a:solidFill>
          <a:srgbClr val="FFC72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0" i="1" kern="1200" noProof="0" dirty="0">
              <a:latin typeface="Prometo Medium" panose="020B0604030203060203" pitchFamily="34" charset="77"/>
            </a:rPr>
            <a:t>2020</a:t>
          </a:r>
        </a:p>
      </dsp:txBody>
      <dsp:txXfrm>
        <a:off x="8143660" y="641778"/>
        <a:ext cx="831210" cy="554139"/>
      </dsp:txXfrm>
    </dsp:sp>
    <dsp:sp modelId="{EDB126F6-4227-3449-886A-F57DEECAEA33}">
      <dsp:nvSpPr>
        <dsp:cNvPr id="0" name=""/>
        <dsp:cNvSpPr/>
      </dsp:nvSpPr>
      <dsp:spPr>
        <a:xfrm>
          <a:off x="8991231" y="633544"/>
          <a:ext cx="1385349" cy="55413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0" i="1" kern="1200" noProof="0" dirty="0">
              <a:latin typeface="Prometo Medium" panose="020B0604030203060203" pitchFamily="34" charset="77"/>
            </a:rPr>
            <a:t>2022</a:t>
          </a:r>
          <a:endParaRPr lang="es-ES" sz="1400" b="0" i="1" kern="1200" dirty="0"/>
        </a:p>
      </dsp:txBody>
      <dsp:txXfrm>
        <a:off x="9268301" y="633544"/>
        <a:ext cx="831210" cy="554139"/>
      </dsp:txXfrm>
    </dsp:sp>
    <dsp:sp modelId="{6DE8449A-4B52-214A-986B-D10A5A68EBAC}">
      <dsp:nvSpPr>
        <dsp:cNvPr id="0" name=""/>
        <dsp:cNvSpPr/>
      </dsp:nvSpPr>
      <dsp:spPr>
        <a:xfrm>
          <a:off x="9974793" y="637727"/>
          <a:ext cx="1385349" cy="554139"/>
        </a:xfrm>
        <a:prstGeom prst="chevron">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0" i="1" kern="1200" noProof="0" dirty="0">
              <a:latin typeface="Prometo Medium" panose="020B0604030203060203" pitchFamily="34" charset="77"/>
            </a:rPr>
            <a:t>2023</a:t>
          </a:r>
          <a:endParaRPr lang="es-ES" sz="1400" kern="1200" dirty="0"/>
        </a:p>
      </dsp:txBody>
      <dsp:txXfrm>
        <a:off x="10251863" y="637727"/>
        <a:ext cx="831210" cy="554139"/>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895922-B8BE-4843-ABE8-1BD0B5B049FD}" type="datetimeFigureOut">
              <a:rPr lang="ca-ES" smtClean="0"/>
              <a:t>18/7/24</a:t>
            </a:fld>
            <a:endParaRPr lang="ca-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FC6EFC-C903-4540-8B6B-90CBD8899986}" type="slidenum">
              <a:rPr lang="ca-ES" smtClean="0"/>
              <a:t>‹Nº›</a:t>
            </a:fld>
            <a:endParaRPr lang="ca-ES"/>
          </a:p>
        </p:txBody>
      </p:sp>
    </p:spTree>
    <p:extLst>
      <p:ext uri="{BB962C8B-B14F-4D97-AF65-F5344CB8AC3E}">
        <p14:creationId xmlns:p14="http://schemas.microsoft.com/office/powerpoint/2010/main" val="2764615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09CDC-EB21-4185-869B-E13BC1B0B3E5}" type="datetimeFigureOut">
              <a:rPr lang="ca-ES" smtClean="0"/>
              <a:t>18/7/24</a:t>
            </a:fld>
            <a:endParaRPr lang="ca-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9FBF88-05F8-4368-8FCC-8BD57CC57648}" type="slidenum">
              <a:rPr lang="ca-ES" smtClean="0"/>
              <a:t>‹Nº›</a:t>
            </a:fld>
            <a:endParaRPr lang="ca-ES"/>
          </a:p>
        </p:txBody>
      </p:sp>
    </p:spTree>
    <p:extLst>
      <p:ext uri="{BB962C8B-B14F-4D97-AF65-F5344CB8AC3E}">
        <p14:creationId xmlns:p14="http://schemas.microsoft.com/office/powerpoint/2010/main" val="731915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89159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33951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63470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7029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9253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99028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50969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0549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7ADACCE9-B081-4046-AD93-C4D2D406EA26}" type="slidenum">
              <a:rPr lang="es-ES" smtClean="0"/>
              <a:t>20</a:t>
            </a:fld>
            <a:endParaRPr lang="es-ES"/>
          </a:p>
        </p:txBody>
      </p:sp>
    </p:spTree>
    <p:extLst>
      <p:ext uri="{BB962C8B-B14F-4D97-AF65-F5344CB8AC3E}">
        <p14:creationId xmlns:p14="http://schemas.microsoft.com/office/powerpoint/2010/main" val="2351906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97844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5386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0001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24287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92515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989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26910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95891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ca-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ca-ES"/>
          </a:p>
        </p:txBody>
      </p:sp>
      <p:sp>
        <p:nvSpPr>
          <p:cNvPr id="4" name="Marcador de fecha 3"/>
          <p:cNvSpPr>
            <a:spLocks noGrp="1"/>
          </p:cNvSpPr>
          <p:nvPr>
            <p:ph type="dt" sz="half" idx="10"/>
          </p:nvPr>
        </p:nvSpPr>
        <p:spPr/>
        <p:txBody>
          <a:bodyPr/>
          <a:lstStyle/>
          <a:p>
            <a:fld id="{1FE76DDF-0310-4D64-BDE8-FF61C78F0F71}" type="datetimeFigureOut">
              <a:rPr lang="ca-ES" smtClean="0"/>
              <a:t>18/7/24</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23908882-C799-49FB-ACBB-E9CFF89B5754}" type="slidenum">
              <a:rPr lang="ca-ES" smtClean="0"/>
              <a:t>‹Nº›</a:t>
            </a:fld>
            <a:endParaRPr lang="ca-ES"/>
          </a:p>
        </p:txBody>
      </p:sp>
    </p:spTree>
    <p:extLst>
      <p:ext uri="{BB962C8B-B14F-4D97-AF65-F5344CB8AC3E}">
        <p14:creationId xmlns:p14="http://schemas.microsoft.com/office/powerpoint/2010/main" val="1949290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fld id="{1FE76DDF-0310-4D64-BDE8-FF61C78F0F71}" type="datetimeFigureOut">
              <a:rPr lang="ca-ES" smtClean="0"/>
              <a:t>18/7/24</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23908882-C799-49FB-ACBB-E9CFF89B5754}" type="slidenum">
              <a:rPr lang="ca-ES" smtClean="0"/>
              <a:t>‹Nº›</a:t>
            </a:fld>
            <a:endParaRPr lang="ca-ES"/>
          </a:p>
        </p:txBody>
      </p:sp>
    </p:spTree>
    <p:extLst>
      <p:ext uri="{BB962C8B-B14F-4D97-AF65-F5344CB8AC3E}">
        <p14:creationId xmlns:p14="http://schemas.microsoft.com/office/powerpoint/2010/main" val="1508299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ca-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fld id="{1FE76DDF-0310-4D64-BDE8-FF61C78F0F71}" type="datetimeFigureOut">
              <a:rPr lang="ca-ES" smtClean="0"/>
              <a:t>18/7/24</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23908882-C799-49FB-ACBB-E9CFF89B5754}" type="slidenum">
              <a:rPr lang="ca-ES" smtClean="0"/>
              <a:t>‹Nº›</a:t>
            </a:fld>
            <a:endParaRPr lang="ca-ES"/>
          </a:p>
        </p:txBody>
      </p:sp>
    </p:spTree>
    <p:extLst>
      <p:ext uri="{BB962C8B-B14F-4D97-AF65-F5344CB8AC3E}">
        <p14:creationId xmlns:p14="http://schemas.microsoft.com/office/powerpoint/2010/main" val="4119189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0"/>
        <p:cNvGrpSpPr/>
        <p:nvPr/>
      </p:nvGrpSpPr>
      <p:grpSpPr>
        <a:xfrm>
          <a:off x="0" y="0"/>
          <a:ext cx="0" cy="0"/>
          <a:chOff x="0" y="0"/>
          <a:chExt cx="0" cy="0"/>
        </a:xfrm>
      </p:grpSpPr>
      <p:sp>
        <p:nvSpPr>
          <p:cNvPr id="31" name="Google Shape;31;p6"/>
          <p:cNvSpPr/>
          <p:nvPr/>
        </p:nvSpPr>
        <p:spPr>
          <a:xfrm>
            <a:off x="0" y="0"/>
            <a:ext cx="134000" cy="6858000"/>
          </a:xfrm>
          <a:prstGeom prst="rect">
            <a:avLst/>
          </a:prstGeom>
          <a:solidFill>
            <a:srgbClr val="34335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343354"/>
              </a:solidFill>
              <a:effectLst/>
              <a:uLnTx/>
              <a:uFillTx/>
              <a:latin typeface="Arial"/>
              <a:cs typeface="Arial"/>
              <a:sym typeface="Arial"/>
            </a:endParaRPr>
          </a:p>
        </p:txBody>
      </p:sp>
      <p:sp>
        <p:nvSpPr>
          <p:cNvPr id="33" name="Google Shape;33;p6"/>
          <p:cNvSpPr txBox="1">
            <a:spLocks noGrp="1"/>
          </p:cNvSpPr>
          <p:nvPr>
            <p:ph type="title"/>
          </p:nvPr>
        </p:nvSpPr>
        <p:spPr>
          <a:xfrm>
            <a:off x="921600" y="837500"/>
            <a:ext cx="10348800" cy="6580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4" name="Google Shape;34;p6"/>
          <p:cNvSpPr txBox="1">
            <a:spLocks noGrp="1"/>
          </p:cNvSpPr>
          <p:nvPr>
            <p:ph type="body" idx="1"/>
          </p:nvPr>
        </p:nvSpPr>
        <p:spPr>
          <a:xfrm>
            <a:off x="921600" y="1857900"/>
            <a:ext cx="5023200" cy="38904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endParaRPr dirty="0"/>
          </a:p>
        </p:txBody>
      </p:sp>
      <p:sp>
        <p:nvSpPr>
          <p:cNvPr id="35" name="Google Shape;35;p6"/>
          <p:cNvSpPr txBox="1">
            <a:spLocks noGrp="1"/>
          </p:cNvSpPr>
          <p:nvPr>
            <p:ph type="body" idx="2"/>
          </p:nvPr>
        </p:nvSpPr>
        <p:spPr>
          <a:xfrm>
            <a:off x="6247333" y="1857900"/>
            <a:ext cx="5023200" cy="38904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endParaRPr/>
          </a:p>
        </p:txBody>
      </p:sp>
    </p:spTree>
    <p:extLst>
      <p:ext uri="{BB962C8B-B14F-4D97-AF65-F5344CB8AC3E}">
        <p14:creationId xmlns:p14="http://schemas.microsoft.com/office/powerpoint/2010/main" val="2545370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2"/>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016433" y="2960551"/>
            <a:ext cx="7261200" cy="2405600"/>
          </a:xfrm>
          <a:prstGeom prst="rect">
            <a:avLst/>
          </a:prstGeom>
        </p:spPr>
        <p:txBody>
          <a:bodyPr spcFirstLastPara="1" wrap="square" lIns="91425" tIns="91425" rIns="91425" bIns="91425" anchor="b" anchorCtr="0">
            <a:noAutofit/>
          </a:bodyPr>
          <a:lstStyle>
            <a:lvl1pPr lvl="0" algn="r">
              <a:spcBef>
                <a:spcPts val="0"/>
              </a:spcBef>
              <a:spcAft>
                <a:spcPts val="0"/>
              </a:spcAft>
              <a:buSzPts val="4800"/>
              <a:buNone/>
              <a:defRPr sz="6400"/>
            </a:lvl1pPr>
            <a:lvl2pPr lvl="1" algn="r">
              <a:spcBef>
                <a:spcPts val="0"/>
              </a:spcBef>
              <a:spcAft>
                <a:spcPts val="0"/>
              </a:spcAft>
              <a:buSzPts val="6000"/>
              <a:buNone/>
              <a:defRPr sz="8000"/>
            </a:lvl2pPr>
            <a:lvl3pPr lvl="2" algn="r">
              <a:spcBef>
                <a:spcPts val="0"/>
              </a:spcBef>
              <a:spcAft>
                <a:spcPts val="0"/>
              </a:spcAft>
              <a:buSzPts val="6000"/>
              <a:buNone/>
              <a:defRPr sz="8000"/>
            </a:lvl3pPr>
            <a:lvl4pPr lvl="3" algn="r">
              <a:spcBef>
                <a:spcPts val="0"/>
              </a:spcBef>
              <a:spcAft>
                <a:spcPts val="0"/>
              </a:spcAft>
              <a:buSzPts val="6000"/>
              <a:buNone/>
              <a:defRPr sz="8000"/>
            </a:lvl4pPr>
            <a:lvl5pPr lvl="4" algn="r">
              <a:spcBef>
                <a:spcPts val="0"/>
              </a:spcBef>
              <a:spcAft>
                <a:spcPts val="0"/>
              </a:spcAft>
              <a:buSzPts val="6000"/>
              <a:buNone/>
              <a:defRPr sz="8000"/>
            </a:lvl5pPr>
            <a:lvl6pPr lvl="5" algn="r">
              <a:spcBef>
                <a:spcPts val="0"/>
              </a:spcBef>
              <a:spcAft>
                <a:spcPts val="0"/>
              </a:spcAft>
              <a:buSzPts val="6000"/>
              <a:buNone/>
              <a:defRPr sz="8000"/>
            </a:lvl6pPr>
            <a:lvl7pPr lvl="6" algn="r">
              <a:spcBef>
                <a:spcPts val="0"/>
              </a:spcBef>
              <a:spcAft>
                <a:spcPts val="0"/>
              </a:spcAft>
              <a:buSzPts val="6000"/>
              <a:buNone/>
              <a:defRPr sz="8000"/>
            </a:lvl7pPr>
            <a:lvl8pPr lvl="7" algn="r">
              <a:spcBef>
                <a:spcPts val="0"/>
              </a:spcBef>
              <a:spcAft>
                <a:spcPts val="0"/>
              </a:spcAft>
              <a:buSzPts val="6000"/>
              <a:buNone/>
              <a:defRPr sz="8000"/>
            </a:lvl8pPr>
            <a:lvl9pPr lvl="8" algn="r">
              <a:spcBef>
                <a:spcPts val="0"/>
              </a:spcBef>
              <a:spcAft>
                <a:spcPts val="0"/>
              </a:spcAft>
              <a:buSzPts val="6000"/>
              <a:buNone/>
              <a:defRPr sz="8000"/>
            </a:lvl9pPr>
          </a:lstStyle>
          <a:p>
            <a:endParaRPr/>
          </a:p>
        </p:txBody>
      </p:sp>
      <p:sp>
        <p:nvSpPr>
          <p:cNvPr id="11" name="Google Shape;11;p2"/>
          <p:cNvSpPr/>
          <p:nvPr/>
        </p:nvSpPr>
        <p:spPr>
          <a:xfrm>
            <a:off x="8277500" y="5619451"/>
            <a:ext cx="3000000" cy="1376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00305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accent1"/>
        </a:solidFill>
        <a:effectLst/>
      </p:bgPr>
    </p:bg>
    <p:spTree>
      <p:nvGrpSpPr>
        <p:cNvPr id="1" name="Shape 12"/>
        <p:cNvGrpSpPr/>
        <p:nvPr/>
      </p:nvGrpSpPr>
      <p:grpSpPr>
        <a:xfrm>
          <a:off x="0" y="0"/>
          <a:ext cx="0" cy="0"/>
          <a:chOff x="0" y="0"/>
          <a:chExt cx="0" cy="0"/>
        </a:xfrm>
      </p:grpSpPr>
      <p:sp>
        <p:nvSpPr>
          <p:cNvPr id="13" name="Google Shape;13;p3"/>
          <p:cNvSpPr/>
          <p:nvPr/>
        </p:nvSpPr>
        <p:spPr>
          <a:xfrm>
            <a:off x="7574133" y="0"/>
            <a:ext cx="4617600" cy="68580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3"/>
          <p:cNvSpPr txBox="1">
            <a:spLocks noGrp="1"/>
          </p:cNvSpPr>
          <p:nvPr>
            <p:ph type="ctrTitle"/>
          </p:nvPr>
        </p:nvSpPr>
        <p:spPr>
          <a:xfrm>
            <a:off x="914400" y="3863725"/>
            <a:ext cx="6007200" cy="19104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FFFFF"/>
              </a:buClr>
              <a:buSzPts val="4000"/>
              <a:buNone/>
              <a:defRPr sz="5333">
                <a:solidFill>
                  <a:srgbClr val="FFFFFF"/>
                </a:solidFill>
              </a:defRPr>
            </a:lvl1pPr>
            <a:lvl2pPr lvl="1" algn="ctr" rtl="0">
              <a:spcBef>
                <a:spcPts val="0"/>
              </a:spcBef>
              <a:spcAft>
                <a:spcPts val="0"/>
              </a:spcAft>
              <a:buClr>
                <a:srgbClr val="FFFFFF"/>
              </a:buClr>
              <a:buSzPts val="4800"/>
              <a:buNone/>
              <a:defRPr sz="6400">
                <a:solidFill>
                  <a:srgbClr val="FFFFFF"/>
                </a:solidFill>
              </a:defRPr>
            </a:lvl2pPr>
            <a:lvl3pPr lvl="2" algn="ctr" rtl="0">
              <a:spcBef>
                <a:spcPts val="0"/>
              </a:spcBef>
              <a:spcAft>
                <a:spcPts val="0"/>
              </a:spcAft>
              <a:buClr>
                <a:srgbClr val="FFFFFF"/>
              </a:buClr>
              <a:buSzPts val="4800"/>
              <a:buNone/>
              <a:defRPr sz="6400">
                <a:solidFill>
                  <a:srgbClr val="FFFFFF"/>
                </a:solidFill>
              </a:defRPr>
            </a:lvl3pPr>
            <a:lvl4pPr lvl="3" algn="ctr" rtl="0">
              <a:spcBef>
                <a:spcPts val="0"/>
              </a:spcBef>
              <a:spcAft>
                <a:spcPts val="0"/>
              </a:spcAft>
              <a:buClr>
                <a:srgbClr val="FFFFFF"/>
              </a:buClr>
              <a:buSzPts val="4800"/>
              <a:buNone/>
              <a:defRPr sz="6400">
                <a:solidFill>
                  <a:srgbClr val="FFFFFF"/>
                </a:solidFill>
              </a:defRPr>
            </a:lvl4pPr>
            <a:lvl5pPr lvl="4" algn="ctr" rtl="0">
              <a:spcBef>
                <a:spcPts val="0"/>
              </a:spcBef>
              <a:spcAft>
                <a:spcPts val="0"/>
              </a:spcAft>
              <a:buClr>
                <a:srgbClr val="FFFFFF"/>
              </a:buClr>
              <a:buSzPts val="4800"/>
              <a:buNone/>
              <a:defRPr sz="6400">
                <a:solidFill>
                  <a:srgbClr val="FFFFFF"/>
                </a:solidFill>
              </a:defRPr>
            </a:lvl5pPr>
            <a:lvl6pPr lvl="5" algn="ctr" rtl="0">
              <a:spcBef>
                <a:spcPts val="0"/>
              </a:spcBef>
              <a:spcAft>
                <a:spcPts val="0"/>
              </a:spcAft>
              <a:buClr>
                <a:srgbClr val="FFFFFF"/>
              </a:buClr>
              <a:buSzPts val="4800"/>
              <a:buNone/>
              <a:defRPr sz="6400">
                <a:solidFill>
                  <a:srgbClr val="FFFFFF"/>
                </a:solidFill>
              </a:defRPr>
            </a:lvl6pPr>
            <a:lvl7pPr lvl="6" algn="ctr" rtl="0">
              <a:spcBef>
                <a:spcPts val="0"/>
              </a:spcBef>
              <a:spcAft>
                <a:spcPts val="0"/>
              </a:spcAft>
              <a:buClr>
                <a:srgbClr val="FFFFFF"/>
              </a:buClr>
              <a:buSzPts val="4800"/>
              <a:buNone/>
              <a:defRPr sz="6400">
                <a:solidFill>
                  <a:srgbClr val="FFFFFF"/>
                </a:solidFill>
              </a:defRPr>
            </a:lvl7pPr>
            <a:lvl8pPr lvl="7" algn="ctr" rtl="0">
              <a:spcBef>
                <a:spcPts val="0"/>
              </a:spcBef>
              <a:spcAft>
                <a:spcPts val="0"/>
              </a:spcAft>
              <a:buClr>
                <a:srgbClr val="FFFFFF"/>
              </a:buClr>
              <a:buSzPts val="4800"/>
              <a:buNone/>
              <a:defRPr sz="6400">
                <a:solidFill>
                  <a:srgbClr val="FFFFFF"/>
                </a:solidFill>
              </a:defRPr>
            </a:lvl8pPr>
            <a:lvl9pPr lvl="8" algn="ctr" rtl="0">
              <a:spcBef>
                <a:spcPts val="0"/>
              </a:spcBef>
              <a:spcAft>
                <a:spcPts val="0"/>
              </a:spcAft>
              <a:buClr>
                <a:srgbClr val="FFFFFF"/>
              </a:buClr>
              <a:buSzPts val="4800"/>
              <a:buNone/>
              <a:defRPr sz="6400">
                <a:solidFill>
                  <a:srgbClr val="FFFFFF"/>
                </a:solidFill>
              </a:defRPr>
            </a:lvl9pPr>
          </a:lstStyle>
          <a:p>
            <a:endParaRPr/>
          </a:p>
        </p:txBody>
      </p:sp>
      <p:sp>
        <p:nvSpPr>
          <p:cNvPr id="15" name="Google Shape;15;p3"/>
          <p:cNvSpPr txBox="1">
            <a:spLocks noGrp="1"/>
          </p:cNvSpPr>
          <p:nvPr>
            <p:ph type="subTitle" idx="1"/>
          </p:nvPr>
        </p:nvSpPr>
        <p:spPr>
          <a:xfrm>
            <a:off x="8134800" y="3817852"/>
            <a:ext cx="3262000" cy="191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2200"/>
              <a:buNone/>
              <a:defRPr sz="2933">
                <a:solidFill>
                  <a:schemeClr val="accent4"/>
                </a:solidFill>
              </a:defRPr>
            </a:lvl1pPr>
            <a:lvl2pPr lvl="1" rtl="0">
              <a:spcBef>
                <a:spcPts val="0"/>
              </a:spcBef>
              <a:spcAft>
                <a:spcPts val="0"/>
              </a:spcAft>
              <a:buClr>
                <a:schemeClr val="accent4"/>
              </a:buClr>
              <a:buSzPts val="2200"/>
              <a:buNone/>
              <a:defRPr sz="2933">
                <a:solidFill>
                  <a:schemeClr val="accent4"/>
                </a:solidFill>
              </a:defRPr>
            </a:lvl2pPr>
            <a:lvl3pPr lvl="2" rtl="0">
              <a:spcBef>
                <a:spcPts val="0"/>
              </a:spcBef>
              <a:spcAft>
                <a:spcPts val="0"/>
              </a:spcAft>
              <a:buClr>
                <a:schemeClr val="accent4"/>
              </a:buClr>
              <a:buSzPts val="2200"/>
              <a:buNone/>
              <a:defRPr sz="2933">
                <a:solidFill>
                  <a:schemeClr val="accent4"/>
                </a:solidFill>
              </a:defRPr>
            </a:lvl3pPr>
            <a:lvl4pPr lvl="3" rtl="0">
              <a:spcBef>
                <a:spcPts val="0"/>
              </a:spcBef>
              <a:spcAft>
                <a:spcPts val="0"/>
              </a:spcAft>
              <a:buClr>
                <a:schemeClr val="accent4"/>
              </a:buClr>
              <a:buSzPts val="2200"/>
              <a:buNone/>
              <a:defRPr sz="2933">
                <a:solidFill>
                  <a:schemeClr val="accent4"/>
                </a:solidFill>
              </a:defRPr>
            </a:lvl4pPr>
            <a:lvl5pPr lvl="4" rtl="0">
              <a:spcBef>
                <a:spcPts val="0"/>
              </a:spcBef>
              <a:spcAft>
                <a:spcPts val="0"/>
              </a:spcAft>
              <a:buClr>
                <a:schemeClr val="accent4"/>
              </a:buClr>
              <a:buSzPts val="2200"/>
              <a:buNone/>
              <a:defRPr sz="2933">
                <a:solidFill>
                  <a:schemeClr val="accent4"/>
                </a:solidFill>
              </a:defRPr>
            </a:lvl5pPr>
            <a:lvl6pPr lvl="5" rtl="0">
              <a:spcBef>
                <a:spcPts val="0"/>
              </a:spcBef>
              <a:spcAft>
                <a:spcPts val="0"/>
              </a:spcAft>
              <a:buClr>
                <a:schemeClr val="accent4"/>
              </a:buClr>
              <a:buSzPts val="2200"/>
              <a:buNone/>
              <a:defRPr sz="2933">
                <a:solidFill>
                  <a:schemeClr val="accent4"/>
                </a:solidFill>
              </a:defRPr>
            </a:lvl6pPr>
            <a:lvl7pPr lvl="6" rtl="0">
              <a:spcBef>
                <a:spcPts val="0"/>
              </a:spcBef>
              <a:spcAft>
                <a:spcPts val="0"/>
              </a:spcAft>
              <a:buClr>
                <a:schemeClr val="accent4"/>
              </a:buClr>
              <a:buSzPts val="2200"/>
              <a:buNone/>
              <a:defRPr sz="2933">
                <a:solidFill>
                  <a:schemeClr val="accent4"/>
                </a:solidFill>
              </a:defRPr>
            </a:lvl7pPr>
            <a:lvl8pPr lvl="7" rtl="0">
              <a:spcBef>
                <a:spcPts val="0"/>
              </a:spcBef>
              <a:spcAft>
                <a:spcPts val="0"/>
              </a:spcAft>
              <a:buClr>
                <a:schemeClr val="accent4"/>
              </a:buClr>
              <a:buSzPts val="2200"/>
              <a:buNone/>
              <a:defRPr sz="2933">
                <a:solidFill>
                  <a:schemeClr val="accent4"/>
                </a:solidFill>
              </a:defRPr>
            </a:lvl8pPr>
            <a:lvl9pPr lvl="8" rtl="0">
              <a:spcBef>
                <a:spcPts val="0"/>
              </a:spcBef>
              <a:spcAft>
                <a:spcPts val="0"/>
              </a:spcAft>
              <a:buClr>
                <a:schemeClr val="accent4"/>
              </a:buClr>
              <a:buSzPts val="2200"/>
              <a:buNone/>
              <a:defRPr sz="2933">
                <a:solidFill>
                  <a:schemeClr val="accent4"/>
                </a:solidFill>
              </a:defRPr>
            </a:lvl9pPr>
          </a:lstStyle>
          <a:p>
            <a:endParaRPr/>
          </a:p>
        </p:txBody>
      </p:sp>
      <p:sp>
        <p:nvSpPr>
          <p:cNvPr id="16" name="Google Shape;16;p3"/>
          <p:cNvSpPr txBox="1">
            <a:spLocks noGrp="1"/>
          </p:cNvSpPr>
          <p:nvPr>
            <p:ph type="sldNum" idx="12"/>
          </p:nvPr>
        </p:nvSpPr>
        <p:spPr>
          <a:xfrm>
            <a:off x="11409033" y="6344577"/>
            <a:ext cx="731600" cy="412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ca-ES" kern="0" smtClean="0">
                <a:solidFill>
                  <a:srgbClr val="4ECDC4"/>
                </a:solidFill>
              </a:rPr>
              <a:pPr defTabSz="1219170">
                <a:buClr>
                  <a:srgbClr val="000000"/>
                </a:buClr>
              </a:pPr>
              <a:t>‹Nº›</a:t>
            </a:fld>
            <a:endParaRPr lang="ca-ES" kern="0">
              <a:solidFill>
                <a:srgbClr val="4ECDC4"/>
              </a:solidFill>
            </a:endParaRPr>
          </a:p>
        </p:txBody>
      </p:sp>
    </p:spTree>
    <p:extLst>
      <p:ext uri="{BB962C8B-B14F-4D97-AF65-F5344CB8AC3E}">
        <p14:creationId xmlns:p14="http://schemas.microsoft.com/office/powerpoint/2010/main" val="2953228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7"/>
        <p:cNvGrpSpPr/>
        <p:nvPr/>
      </p:nvGrpSpPr>
      <p:grpSpPr>
        <a:xfrm>
          <a:off x="0" y="0"/>
          <a:ext cx="0" cy="0"/>
          <a:chOff x="0" y="0"/>
          <a:chExt cx="0" cy="0"/>
        </a:xfrm>
      </p:grpSpPr>
      <p:sp>
        <p:nvSpPr>
          <p:cNvPr id="18" name="Google Shape;18;p4"/>
          <p:cNvSpPr/>
          <p:nvPr/>
        </p:nvSpPr>
        <p:spPr>
          <a:xfrm>
            <a:off x="0" y="0"/>
            <a:ext cx="3690400" cy="68580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4"/>
          <p:cNvSpPr txBox="1">
            <a:spLocks noGrp="1"/>
          </p:cNvSpPr>
          <p:nvPr>
            <p:ph type="body" idx="1"/>
          </p:nvPr>
        </p:nvSpPr>
        <p:spPr>
          <a:xfrm>
            <a:off x="4220312" y="1528067"/>
            <a:ext cx="6412000" cy="4335200"/>
          </a:xfrm>
          <a:prstGeom prst="rect">
            <a:avLst/>
          </a:prstGeom>
        </p:spPr>
        <p:txBody>
          <a:bodyPr spcFirstLastPara="1" wrap="square" lIns="91425" tIns="91425" rIns="91425" bIns="91425" anchor="t" anchorCtr="0">
            <a:noAutofit/>
          </a:bodyPr>
          <a:lstStyle>
            <a:lvl1pPr marL="609585" lvl="0" indent="-558786" rtl="0">
              <a:spcBef>
                <a:spcPts val="800"/>
              </a:spcBef>
              <a:spcAft>
                <a:spcPts val="0"/>
              </a:spcAft>
              <a:buSzPts val="3000"/>
              <a:buChar char="▣"/>
              <a:defRPr sz="4000"/>
            </a:lvl1pPr>
            <a:lvl2pPr marL="1219170" lvl="1" indent="-558786" rtl="0">
              <a:spcBef>
                <a:spcPts val="0"/>
              </a:spcBef>
              <a:spcAft>
                <a:spcPts val="0"/>
              </a:spcAft>
              <a:buSzPts val="3000"/>
              <a:buChar char="□"/>
              <a:defRPr sz="4000"/>
            </a:lvl2pPr>
            <a:lvl3pPr marL="1828754" lvl="2" indent="-558786" rtl="0">
              <a:spcBef>
                <a:spcPts val="0"/>
              </a:spcBef>
              <a:spcAft>
                <a:spcPts val="0"/>
              </a:spcAft>
              <a:buSzPts val="3000"/>
              <a:buChar char="■"/>
              <a:defRPr sz="4000"/>
            </a:lvl3pPr>
            <a:lvl4pPr marL="2438339" lvl="3" indent="-558786" rtl="0">
              <a:spcBef>
                <a:spcPts val="0"/>
              </a:spcBef>
              <a:spcAft>
                <a:spcPts val="0"/>
              </a:spcAft>
              <a:buSzPts val="3000"/>
              <a:buChar char="●"/>
              <a:defRPr sz="4000"/>
            </a:lvl4pPr>
            <a:lvl5pPr marL="3047924" lvl="4" indent="-558786" rtl="0">
              <a:spcBef>
                <a:spcPts val="0"/>
              </a:spcBef>
              <a:spcAft>
                <a:spcPts val="0"/>
              </a:spcAft>
              <a:buSzPts val="3000"/>
              <a:buChar char="○"/>
              <a:defRPr sz="4000"/>
            </a:lvl5pPr>
            <a:lvl6pPr marL="3657509" lvl="5" indent="-558786" rtl="0">
              <a:spcBef>
                <a:spcPts val="0"/>
              </a:spcBef>
              <a:spcAft>
                <a:spcPts val="0"/>
              </a:spcAft>
              <a:buSzPts val="3000"/>
              <a:buChar char="■"/>
              <a:defRPr sz="4000"/>
            </a:lvl6pPr>
            <a:lvl7pPr marL="4267093" lvl="6" indent="-558786" rtl="0">
              <a:spcBef>
                <a:spcPts val="0"/>
              </a:spcBef>
              <a:spcAft>
                <a:spcPts val="0"/>
              </a:spcAft>
              <a:buSzPts val="3000"/>
              <a:buChar char="●"/>
              <a:defRPr sz="4000"/>
            </a:lvl7pPr>
            <a:lvl8pPr marL="4876678" lvl="7" indent="-558786" rtl="0">
              <a:spcBef>
                <a:spcPts val="0"/>
              </a:spcBef>
              <a:spcAft>
                <a:spcPts val="0"/>
              </a:spcAft>
              <a:buSzPts val="3000"/>
              <a:buChar char="○"/>
              <a:defRPr sz="4000"/>
            </a:lvl8pPr>
            <a:lvl9pPr marL="5486263" lvl="8" indent="-558786">
              <a:spcBef>
                <a:spcPts val="0"/>
              </a:spcBef>
              <a:spcAft>
                <a:spcPts val="0"/>
              </a:spcAft>
              <a:buSzPts val="3000"/>
              <a:buChar char="■"/>
              <a:defRPr sz="4000"/>
            </a:lvl9pPr>
          </a:lstStyle>
          <a:p>
            <a:endParaRPr/>
          </a:p>
        </p:txBody>
      </p:sp>
      <p:grpSp>
        <p:nvGrpSpPr>
          <p:cNvPr id="20" name="Google Shape;20;p4"/>
          <p:cNvGrpSpPr/>
          <p:nvPr/>
        </p:nvGrpSpPr>
        <p:grpSpPr>
          <a:xfrm>
            <a:off x="1068033" y="1495154"/>
            <a:ext cx="2609600" cy="1229847"/>
            <a:chOff x="801025" y="1190353"/>
            <a:chExt cx="1957200" cy="1229847"/>
          </a:xfrm>
        </p:grpSpPr>
        <p:sp>
          <p:nvSpPr>
            <p:cNvPr id="21" name="Google Shape;21;p4"/>
            <p:cNvSpPr txBox="1"/>
            <p:nvPr/>
          </p:nvSpPr>
          <p:spPr>
            <a:xfrm>
              <a:off x="801025" y="1190353"/>
              <a:ext cx="1957200" cy="871500"/>
            </a:xfrm>
            <a:prstGeom prst="rect">
              <a:avLst/>
            </a:prstGeom>
            <a:noFill/>
            <a:ln>
              <a:noFill/>
            </a:ln>
          </p:spPr>
          <p:txBody>
            <a:bodyPr spcFirstLastPara="1" wrap="square" lIns="91425" tIns="91425" rIns="91425" bIns="91425"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12533" b="1" i="0" u="none" strike="noStrike" kern="0" cap="none" spc="0" normalizeH="0" baseline="0" noProof="0">
                  <a:ln>
                    <a:noFill/>
                  </a:ln>
                  <a:solidFill>
                    <a:srgbClr val="454F5B"/>
                  </a:solidFill>
                  <a:effectLst/>
                  <a:uLnTx/>
                  <a:uFillTx/>
                  <a:latin typeface="Arial"/>
                  <a:cs typeface="Arial"/>
                  <a:sym typeface="Arial"/>
                </a:rPr>
                <a:t>‘’</a:t>
              </a:r>
              <a:endParaRPr kumimoji="0" sz="12533" b="1" i="0" u="none" strike="noStrike" kern="0" cap="none" spc="0" normalizeH="0" baseline="0" noProof="0">
                <a:ln>
                  <a:noFill/>
                </a:ln>
                <a:solidFill>
                  <a:srgbClr val="454F5B"/>
                </a:solidFill>
                <a:effectLst/>
                <a:uLnTx/>
                <a:uFillTx/>
                <a:latin typeface="Arial"/>
                <a:cs typeface="Arial"/>
                <a:sym typeface="Arial"/>
              </a:endParaRPr>
            </a:p>
          </p:txBody>
        </p:sp>
        <p:sp>
          <p:nvSpPr>
            <p:cNvPr id="22" name="Google Shape;22;p4"/>
            <p:cNvSpPr/>
            <p:nvPr/>
          </p:nvSpPr>
          <p:spPr>
            <a:xfrm>
              <a:off x="1397400" y="1396000"/>
              <a:ext cx="772200" cy="1024200"/>
            </a:xfrm>
            <a:prstGeom prst="rect">
              <a:avLst/>
            </a:prstGeom>
            <a:noFill/>
            <a:ln w="76200"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454F5B"/>
                </a:solidFill>
                <a:effectLst/>
                <a:uLnTx/>
                <a:uFillTx/>
                <a:latin typeface="Arial"/>
                <a:cs typeface="Arial"/>
                <a:sym typeface="Arial"/>
              </a:endParaRPr>
            </a:p>
          </p:txBody>
        </p:sp>
      </p:grpSp>
      <p:sp>
        <p:nvSpPr>
          <p:cNvPr id="23" name="Google Shape;23;p4"/>
          <p:cNvSpPr txBox="1">
            <a:spLocks noGrp="1"/>
          </p:cNvSpPr>
          <p:nvPr>
            <p:ph type="sldNum" idx="12"/>
          </p:nvPr>
        </p:nvSpPr>
        <p:spPr>
          <a:xfrm>
            <a:off x="11409033" y="6344577"/>
            <a:ext cx="731600" cy="412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ca-ES" kern="0" smtClean="0">
                <a:solidFill>
                  <a:srgbClr val="4ECDC4"/>
                </a:solidFill>
              </a:rPr>
              <a:pPr defTabSz="1219170">
                <a:buClr>
                  <a:srgbClr val="000000"/>
                </a:buClr>
              </a:pPr>
              <a:t>‹Nº›</a:t>
            </a:fld>
            <a:endParaRPr lang="ca-ES" kern="0">
              <a:solidFill>
                <a:srgbClr val="4ECDC4"/>
              </a:solidFill>
            </a:endParaRPr>
          </a:p>
        </p:txBody>
      </p:sp>
    </p:spTree>
    <p:extLst>
      <p:ext uri="{BB962C8B-B14F-4D97-AF65-F5344CB8AC3E}">
        <p14:creationId xmlns:p14="http://schemas.microsoft.com/office/powerpoint/2010/main" val="3696754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921600" y="203200"/>
            <a:ext cx="10348800" cy="12920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921600" y="2014800"/>
            <a:ext cx="10348800" cy="3825200"/>
          </a:xfrm>
          <a:prstGeom prst="rect">
            <a:avLst/>
          </a:prstGeom>
        </p:spPr>
        <p:txBody>
          <a:bodyPr spcFirstLastPara="1" wrap="square" lIns="91425" tIns="91425" rIns="91425" bIns="91425" anchor="t" anchorCtr="0">
            <a:noAutofit/>
          </a:bodyPr>
          <a:lstStyle>
            <a:lvl1pPr marL="609585" lvl="0" indent="-507987">
              <a:spcBef>
                <a:spcPts val="800"/>
              </a:spcBef>
              <a:spcAft>
                <a:spcPts val="0"/>
              </a:spcAft>
              <a:buSzPts val="2400"/>
              <a:buChar char="▣"/>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a:lvl4pPr>
            <a:lvl5pPr marL="3047924" lvl="4" indent="-507987">
              <a:spcBef>
                <a:spcPts val="0"/>
              </a:spcBef>
              <a:spcAft>
                <a:spcPts val="0"/>
              </a:spcAft>
              <a:buSzPts val="2400"/>
              <a:buChar char="○"/>
              <a:defRPr/>
            </a:lvl5pPr>
            <a:lvl6pPr marL="3657509" lvl="5" indent="-507987">
              <a:spcBef>
                <a:spcPts val="0"/>
              </a:spcBef>
              <a:spcAft>
                <a:spcPts val="0"/>
              </a:spcAft>
              <a:buSzPts val="2400"/>
              <a:buChar char="■"/>
              <a:defRPr/>
            </a:lvl6pPr>
            <a:lvl7pPr marL="4267093" lvl="6" indent="-507987">
              <a:spcBef>
                <a:spcPts val="0"/>
              </a:spcBef>
              <a:spcAft>
                <a:spcPts val="0"/>
              </a:spcAft>
              <a:buSzPts val="2400"/>
              <a:buChar char="●"/>
              <a:defRPr/>
            </a:lvl7pPr>
            <a:lvl8pPr marL="4876678" lvl="7" indent="-507987">
              <a:spcBef>
                <a:spcPts val="0"/>
              </a:spcBef>
              <a:spcAft>
                <a:spcPts val="0"/>
              </a:spcAft>
              <a:buSzPts val="2400"/>
              <a:buChar char="○"/>
              <a:defRPr/>
            </a:lvl8pPr>
            <a:lvl9pPr marL="5486263" lvl="8" indent="-507987">
              <a:spcBef>
                <a:spcPts val="0"/>
              </a:spcBef>
              <a:spcAft>
                <a:spcPts val="0"/>
              </a:spcAft>
              <a:buSzPts val="2400"/>
              <a:buChar char="■"/>
              <a:defRPr/>
            </a:lvl9pPr>
          </a:lstStyle>
          <a:p>
            <a:endParaRPr/>
          </a:p>
        </p:txBody>
      </p:sp>
      <p:sp>
        <p:nvSpPr>
          <p:cNvPr id="27" name="Google Shape;27;p5"/>
          <p:cNvSpPr/>
          <p:nvPr/>
        </p:nvSpPr>
        <p:spPr>
          <a:xfrm>
            <a:off x="1084364" y="1607788"/>
            <a:ext cx="2044800" cy="1376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5"/>
          <p:cNvSpPr/>
          <p:nvPr/>
        </p:nvSpPr>
        <p:spPr>
          <a:xfrm>
            <a:off x="0" y="0"/>
            <a:ext cx="134000" cy="68580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5"/>
          <p:cNvSpPr txBox="1">
            <a:spLocks noGrp="1"/>
          </p:cNvSpPr>
          <p:nvPr>
            <p:ph type="sldNum" idx="12"/>
          </p:nvPr>
        </p:nvSpPr>
        <p:spPr>
          <a:xfrm>
            <a:off x="11409033" y="6344577"/>
            <a:ext cx="731600" cy="412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ca-ES" kern="0" smtClean="0">
                <a:solidFill>
                  <a:srgbClr val="4ECDC4"/>
                </a:solidFill>
              </a:rPr>
              <a:pPr defTabSz="1219170">
                <a:buClr>
                  <a:srgbClr val="000000"/>
                </a:buClr>
              </a:pPr>
              <a:t>‹Nº›</a:t>
            </a:fld>
            <a:endParaRPr lang="ca-ES" kern="0">
              <a:solidFill>
                <a:srgbClr val="4ECDC4"/>
              </a:solidFill>
            </a:endParaRPr>
          </a:p>
        </p:txBody>
      </p:sp>
    </p:spTree>
    <p:extLst>
      <p:ext uri="{BB962C8B-B14F-4D97-AF65-F5344CB8AC3E}">
        <p14:creationId xmlns:p14="http://schemas.microsoft.com/office/powerpoint/2010/main" val="1487967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0"/>
        <p:cNvGrpSpPr/>
        <p:nvPr/>
      </p:nvGrpSpPr>
      <p:grpSpPr>
        <a:xfrm>
          <a:off x="0" y="0"/>
          <a:ext cx="0" cy="0"/>
          <a:chOff x="0" y="0"/>
          <a:chExt cx="0" cy="0"/>
        </a:xfrm>
      </p:grpSpPr>
      <p:sp>
        <p:nvSpPr>
          <p:cNvPr id="31" name="Google Shape;31;p6"/>
          <p:cNvSpPr/>
          <p:nvPr/>
        </p:nvSpPr>
        <p:spPr>
          <a:xfrm>
            <a:off x="0" y="0"/>
            <a:ext cx="134000" cy="6858000"/>
          </a:xfrm>
          <a:prstGeom prst="rect">
            <a:avLst/>
          </a:prstGeom>
          <a:solidFill>
            <a:srgbClr val="34335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343354"/>
              </a:solidFill>
              <a:effectLst/>
              <a:uLnTx/>
              <a:uFillTx/>
              <a:latin typeface="Arial"/>
              <a:cs typeface="Arial"/>
              <a:sym typeface="Arial"/>
            </a:endParaRPr>
          </a:p>
        </p:txBody>
      </p:sp>
      <p:sp>
        <p:nvSpPr>
          <p:cNvPr id="33" name="Google Shape;33;p6"/>
          <p:cNvSpPr txBox="1">
            <a:spLocks noGrp="1"/>
          </p:cNvSpPr>
          <p:nvPr>
            <p:ph type="title"/>
          </p:nvPr>
        </p:nvSpPr>
        <p:spPr>
          <a:xfrm>
            <a:off x="921600" y="837500"/>
            <a:ext cx="10348800" cy="6580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4" name="Google Shape;34;p6"/>
          <p:cNvSpPr txBox="1">
            <a:spLocks noGrp="1"/>
          </p:cNvSpPr>
          <p:nvPr>
            <p:ph type="body" idx="1"/>
          </p:nvPr>
        </p:nvSpPr>
        <p:spPr>
          <a:xfrm>
            <a:off x="921600" y="1857900"/>
            <a:ext cx="5023200" cy="38904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endParaRPr dirty="0"/>
          </a:p>
        </p:txBody>
      </p:sp>
      <p:sp>
        <p:nvSpPr>
          <p:cNvPr id="35" name="Google Shape;35;p6"/>
          <p:cNvSpPr txBox="1">
            <a:spLocks noGrp="1"/>
          </p:cNvSpPr>
          <p:nvPr>
            <p:ph type="body" idx="2"/>
          </p:nvPr>
        </p:nvSpPr>
        <p:spPr>
          <a:xfrm>
            <a:off x="6247333" y="1857900"/>
            <a:ext cx="5023200" cy="38904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endParaRPr/>
          </a:p>
        </p:txBody>
      </p:sp>
    </p:spTree>
    <p:extLst>
      <p:ext uri="{BB962C8B-B14F-4D97-AF65-F5344CB8AC3E}">
        <p14:creationId xmlns:p14="http://schemas.microsoft.com/office/powerpoint/2010/main" val="4244487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7"/>
        <p:cNvGrpSpPr/>
        <p:nvPr/>
      </p:nvGrpSpPr>
      <p:grpSpPr>
        <a:xfrm>
          <a:off x="0" y="0"/>
          <a:ext cx="0" cy="0"/>
          <a:chOff x="0" y="0"/>
          <a:chExt cx="0" cy="0"/>
        </a:xfrm>
      </p:grpSpPr>
      <p:sp>
        <p:nvSpPr>
          <p:cNvPr id="38" name="Google Shape;38;p7"/>
          <p:cNvSpPr/>
          <p:nvPr/>
        </p:nvSpPr>
        <p:spPr>
          <a:xfrm>
            <a:off x="0" y="0"/>
            <a:ext cx="134000" cy="68580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7"/>
          <p:cNvSpPr/>
          <p:nvPr/>
        </p:nvSpPr>
        <p:spPr>
          <a:xfrm>
            <a:off x="1084364" y="1607788"/>
            <a:ext cx="2044800" cy="1376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7"/>
          <p:cNvSpPr txBox="1">
            <a:spLocks noGrp="1"/>
          </p:cNvSpPr>
          <p:nvPr>
            <p:ph type="title"/>
          </p:nvPr>
        </p:nvSpPr>
        <p:spPr>
          <a:xfrm>
            <a:off x="921600" y="837500"/>
            <a:ext cx="10348800" cy="6580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 name="Google Shape;41;p7"/>
          <p:cNvSpPr txBox="1">
            <a:spLocks noGrp="1"/>
          </p:cNvSpPr>
          <p:nvPr>
            <p:ph type="body" idx="1"/>
          </p:nvPr>
        </p:nvSpPr>
        <p:spPr>
          <a:xfrm>
            <a:off x="921600" y="1857900"/>
            <a:ext cx="3335600" cy="3985600"/>
          </a:xfrm>
          <a:prstGeom prst="rect">
            <a:avLst/>
          </a:prstGeom>
        </p:spPr>
        <p:txBody>
          <a:bodyPr spcFirstLastPara="1" wrap="square" lIns="91425" tIns="91425" rIns="91425" bIns="91425"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42" name="Google Shape;42;p7"/>
          <p:cNvSpPr txBox="1">
            <a:spLocks noGrp="1"/>
          </p:cNvSpPr>
          <p:nvPr>
            <p:ph type="body" idx="2"/>
          </p:nvPr>
        </p:nvSpPr>
        <p:spPr>
          <a:xfrm>
            <a:off x="4428117" y="1857900"/>
            <a:ext cx="3335600" cy="3985600"/>
          </a:xfrm>
          <a:prstGeom prst="rect">
            <a:avLst/>
          </a:prstGeom>
        </p:spPr>
        <p:txBody>
          <a:bodyPr spcFirstLastPara="1" wrap="square" lIns="91425" tIns="91425" rIns="91425" bIns="91425"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43" name="Google Shape;43;p7"/>
          <p:cNvSpPr txBox="1">
            <a:spLocks noGrp="1"/>
          </p:cNvSpPr>
          <p:nvPr>
            <p:ph type="body" idx="3"/>
          </p:nvPr>
        </p:nvSpPr>
        <p:spPr>
          <a:xfrm>
            <a:off x="7934633" y="1857900"/>
            <a:ext cx="3335600" cy="3985600"/>
          </a:xfrm>
          <a:prstGeom prst="rect">
            <a:avLst/>
          </a:prstGeom>
        </p:spPr>
        <p:txBody>
          <a:bodyPr spcFirstLastPara="1" wrap="square" lIns="91425" tIns="91425" rIns="91425" bIns="91425"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44" name="Google Shape;44;p7"/>
          <p:cNvSpPr txBox="1">
            <a:spLocks noGrp="1"/>
          </p:cNvSpPr>
          <p:nvPr>
            <p:ph type="sldNum" idx="12"/>
          </p:nvPr>
        </p:nvSpPr>
        <p:spPr>
          <a:xfrm>
            <a:off x="11409033" y="6344577"/>
            <a:ext cx="731600" cy="412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ca-ES" kern="0" smtClean="0">
                <a:solidFill>
                  <a:srgbClr val="4ECDC4"/>
                </a:solidFill>
              </a:rPr>
              <a:pPr defTabSz="1219170">
                <a:buClr>
                  <a:srgbClr val="000000"/>
                </a:buClr>
              </a:pPr>
              <a:t>‹Nº›</a:t>
            </a:fld>
            <a:endParaRPr lang="ca-ES" kern="0">
              <a:solidFill>
                <a:srgbClr val="4ECDC4"/>
              </a:solidFill>
            </a:endParaRPr>
          </a:p>
        </p:txBody>
      </p:sp>
    </p:spTree>
    <p:extLst>
      <p:ext uri="{BB962C8B-B14F-4D97-AF65-F5344CB8AC3E}">
        <p14:creationId xmlns:p14="http://schemas.microsoft.com/office/powerpoint/2010/main" val="1814646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0"/>
        <p:cNvGrpSpPr/>
        <p:nvPr/>
      </p:nvGrpSpPr>
      <p:grpSpPr>
        <a:xfrm>
          <a:off x="0" y="0"/>
          <a:ext cx="0" cy="0"/>
          <a:chOff x="0" y="0"/>
          <a:chExt cx="0" cy="0"/>
        </a:xfrm>
      </p:grpSpPr>
      <p:sp>
        <p:nvSpPr>
          <p:cNvPr id="51" name="Google Shape;51;p9"/>
          <p:cNvSpPr txBox="1">
            <a:spLocks noGrp="1"/>
          </p:cNvSpPr>
          <p:nvPr>
            <p:ph type="body" idx="1"/>
          </p:nvPr>
        </p:nvSpPr>
        <p:spPr>
          <a:xfrm>
            <a:off x="609600" y="5678500"/>
            <a:ext cx="10972800" cy="940400"/>
          </a:xfrm>
          <a:prstGeom prst="rect">
            <a:avLst/>
          </a:prstGeom>
        </p:spPr>
        <p:txBody>
          <a:bodyPr spcFirstLastPara="1" wrap="square" lIns="91425" tIns="91425" rIns="91425" bIns="91425" anchor="ctr" anchorCtr="0">
            <a:noAutofit/>
          </a:bodyPr>
          <a:lstStyle>
            <a:lvl1pPr marL="609585" lvl="0" indent="-304792" algn="ctr">
              <a:spcBef>
                <a:spcPts val="480"/>
              </a:spcBef>
              <a:spcAft>
                <a:spcPts val="0"/>
              </a:spcAft>
              <a:buClr>
                <a:schemeClr val="accent4"/>
              </a:buClr>
              <a:buSzPts val="1800"/>
              <a:buNone/>
              <a:defRPr sz="2400">
                <a:solidFill>
                  <a:schemeClr val="accent4"/>
                </a:solidFill>
              </a:defRPr>
            </a:lvl1pPr>
          </a:lstStyle>
          <a:p>
            <a:endParaRPr/>
          </a:p>
        </p:txBody>
      </p:sp>
      <p:sp>
        <p:nvSpPr>
          <p:cNvPr id="52" name="Google Shape;52;p9"/>
          <p:cNvSpPr/>
          <p:nvPr/>
        </p:nvSpPr>
        <p:spPr>
          <a:xfrm>
            <a:off x="5073597" y="5616989"/>
            <a:ext cx="2044800" cy="1376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9"/>
          <p:cNvSpPr/>
          <p:nvPr/>
        </p:nvSpPr>
        <p:spPr>
          <a:xfrm>
            <a:off x="-5" y="6720300"/>
            <a:ext cx="12192000" cy="1376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9"/>
          <p:cNvSpPr txBox="1">
            <a:spLocks noGrp="1"/>
          </p:cNvSpPr>
          <p:nvPr>
            <p:ph type="sldNum" idx="12"/>
          </p:nvPr>
        </p:nvSpPr>
        <p:spPr>
          <a:xfrm>
            <a:off x="5730200" y="6369977"/>
            <a:ext cx="731600" cy="412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defTabSz="1219170">
              <a:buClr>
                <a:srgbClr val="000000"/>
              </a:buClr>
            </a:pPr>
            <a:fld id="{00000000-1234-1234-1234-123412341234}" type="slidenum">
              <a:rPr lang="ca-ES" kern="0" smtClean="0">
                <a:solidFill>
                  <a:srgbClr val="4ECDC4"/>
                </a:solidFill>
              </a:rPr>
              <a:pPr defTabSz="1219170">
                <a:buClr>
                  <a:srgbClr val="000000"/>
                </a:buClr>
              </a:pPr>
              <a:t>‹Nº›</a:t>
            </a:fld>
            <a:endParaRPr lang="ca-ES" kern="0">
              <a:solidFill>
                <a:srgbClr val="4ECDC4"/>
              </a:solidFill>
            </a:endParaRPr>
          </a:p>
        </p:txBody>
      </p:sp>
    </p:spTree>
    <p:extLst>
      <p:ext uri="{BB962C8B-B14F-4D97-AF65-F5344CB8AC3E}">
        <p14:creationId xmlns:p14="http://schemas.microsoft.com/office/powerpoint/2010/main" val="1577808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fld id="{1FE76DDF-0310-4D64-BDE8-FF61C78F0F71}" type="datetimeFigureOut">
              <a:rPr lang="ca-ES" smtClean="0"/>
              <a:t>18/7/24</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23908882-C799-49FB-ACBB-E9CFF89B5754}" type="slidenum">
              <a:rPr lang="ca-ES" smtClean="0"/>
              <a:t>‹Nº›</a:t>
            </a:fld>
            <a:endParaRPr lang="ca-ES"/>
          </a:p>
        </p:txBody>
      </p:sp>
    </p:spTree>
    <p:extLst>
      <p:ext uri="{BB962C8B-B14F-4D97-AF65-F5344CB8AC3E}">
        <p14:creationId xmlns:p14="http://schemas.microsoft.com/office/powerpoint/2010/main" val="1946504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Arial MT"/>
                <a:cs typeface="Arial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7/18/24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426730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ca-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1FE76DDF-0310-4D64-BDE8-FF61C78F0F71}" type="datetimeFigureOut">
              <a:rPr lang="ca-ES" smtClean="0"/>
              <a:t>18/7/24</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23908882-C799-49FB-ACBB-E9CFF89B5754}" type="slidenum">
              <a:rPr lang="ca-ES" smtClean="0"/>
              <a:t>‹Nº›</a:t>
            </a:fld>
            <a:endParaRPr lang="ca-ES"/>
          </a:p>
        </p:txBody>
      </p:sp>
    </p:spTree>
    <p:extLst>
      <p:ext uri="{BB962C8B-B14F-4D97-AF65-F5344CB8AC3E}">
        <p14:creationId xmlns:p14="http://schemas.microsoft.com/office/powerpoint/2010/main" val="1155085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Marcador de fecha 4"/>
          <p:cNvSpPr>
            <a:spLocks noGrp="1"/>
          </p:cNvSpPr>
          <p:nvPr>
            <p:ph type="dt" sz="half" idx="10"/>
          </p:nvPr>
        </p:nvSpPr>
        <p:spPr/>
        <p:txBody>
          <a:bodyPr/>
          <a:lstStyle/>
          <a:p>
            <a:fld id="{1FE76DDF-0310-4D64-BDE8-FF61C78F0F71}" type="datetimeFigureOut">
              <a:rPr lang="ca-ES" smtClean="0"/>
              <a:t>18/7/24</a:t>
            </a:fld>
            <a:endParaRPr lang="ca-ES"/>
          </a:p>
        </p:txBody>
      </p:sp>
      <p:sp>
        <p:nvSpPr>
          <p:cNvPr id="6" name="Marcador de pie de página 5"/>
          <p:cNvSpPr>
            <a:spLocks noGrp="1"/>
          </p:cNvSpPr>
          <p:nvPr>
            <p:ph type="ftr" sz="quarter" idx="11"/>
          </p:nvPr>
        </p:nvSpPr>
        <p:spPr/>
        <p:txBody>
          <a:bodyPr/>
          <a:lstStyle/>
          <a:p>
            <a:endParaRPr lang="ca-ES"/>
          </a:p>
        </p:txBody>
      </p:sp>
      <p:sp>
        <p:nvSpPr>
          <p:cNvPr id="7" name="Marcador de número de diapositiva 6"/>
          <p:cNvSpPr>
            <a:spLocks noGrp="1"/>
          </p:cNvSpPr>
          <p:nvPr>
            <p:ph type="sldNum" sz="quarter" idx="12"/>
          </p:nvPr>
        </p:nvSpPr>
        <p:spPr/>
        <p:txBody>
          <a:bodyPr/>
          <a:lstStyle/>
          <a:p>
            <a:fld id="{23908882-C799-49FB-ACBB-E9CFF89B5754}" type="slidenum">
              <a:rPr lang="ca-ES" smtClean="0"/>
              <a:t>‹Nº›</a:t>
            </a:fld>
            <a:endParaRPr lang="ca-ES"/>
          </a:p>
        </p:txBody>
      </p:sp>
    </p:spTree>
    <p:extLst>
      <p:ext uri="{BB962C8B-B14F-4D97-AF65-F5344CB8AC3E}">
        <p14:creationId xmlns:p14="http://schemas.microsoft.com/office/powerpoint/2010/main" val="319110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ca-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7" name="Marcador de fecha 6"/>
          <p:cNvSpPr>
            <a:spLocks noGrp="1"/>
          </p:cNvSpPr>
          <p:nvPr>
            <p:ph type="dt" sz="half" idx="10"/>
          </p:nvPr>
        </p:nvSpPr>
        <p:spPr/>
        <p:txBody>
          <a:bodyPr/>
          <a:lstStyle/>
          <a:p>
            <a:fld id="{1FE76DDF-0310-4D64-BDE8-FF61C78F0F71}" type="datetimeFigureOut">
              <a:rPr lang="ca-ES" smtClean="0"/>
              <a:t>18/7/24</a:t>
            </a:fld>
            <a:endParaRPr lang="ca-ES"/>
          </a:p>
        </p:txBody>
      </p:sp>
      <p:sp>
        <p:nvSpPr>
          <p:cNvPr id="8" name="Marcador de pie de página 7"/>
          <p:cNvSpPr>
            <a:spLocks noGrp="1"/>
          </p:cNvSpPr>
          <p:nvPr>
            <p:ph type="ftr" sz="quarter" idx="11"/>
          </p:nvPr>
        </p:nvSpPr>
        <p:spPr/>
        <p:txBody>
          <a:bodyPr/>
          <a:lstStyle/>
          <a:p>
            <a:endParaRPr lang="ca-ES"/>
          </a:p>
        </p:txBody>
      </p:sp>
      <p:sp>
        <p:nvSpPr>
          <p:cNvPr id="9" name="Marcador de número de diapositiva 8"/>
          <p:cNvSpPr>
            <a:spLocks noGrp="1"/>
          </p:cNvSpPr>
          <p:nvPr>
            <p:ph type="sldNum" sz="quarter" idx="12"/>
          </p:nvPr>
        </p:nvSpPr>
        <p:spPr/>
        <p:txBody>
          <a:bodyPr/>
          <a:lstStyle/>
          <a:p>
            <a:fld id="{23908882-C799-49FB-ACBB-E9CFF89B5754}" type="slidenum">
              <a:rPr lang="ca-ES" smtClean="0"/>
              <a:t>‹Nº›</a:t>
            </a:fld>
            <a:endParaRPr lang="ca-ES"/>
          </a:p>
        </p:txBody>
      </p:sp>
    </p:spTree>
    <p:extLst>
      <p:ext uri="{BB962C8B-B14F-4D97-AF65-F5344CB8AC3E}">
        <p14:creationId xmlns:p14="http://schemas.microsoft.com/office/powerpoint/2010/main" val="2327944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fecha 2"/>
          <p:cNvSpPr>
            <a:spLocks noGrp="1"/>
          </p:cNvSpPr>
          <p:nvPr>
            <p:ph type="dt" sz="half" idx="10"/>
          </p:nvPr>
        </p:nvSpPr>
        <p:spPr/>
        <p:txBody>
          <a:bodyPr/>
          <a:lstStyle/>
          <a:p>
            <a:fld id="{1FE76DDF-0310-4D64-BDE8-FF61C78F0F71}" type="datetimeFigureOut">
              <a:rPr lang="ca-ES" smtClean="0"/>
              <a:t>18/7/24</a:t>
            </a:fld>
            <a:endParaRPr lang="ca-ES"/>
          </a:p>
        </p:txBody>
      </p:sp>
      <p:sp>
        <p:nvSpPr>
          <p:cNvPr id="4" name="Marcador de pie de página 3"/>
          <p:cNvSpPr>
            <a:spLocks noGrp="1"/>
          </p:cNvSpPr>
          <p:nvPr>
            <p:ph type="ftr" sz="quarter" idx="11"/>
          </p:nvPr>
        </p:nvSpPr>
        <p:spPr/>
        <p:txBody>
          <a:bodyPr/>
          <a:lstStyle/>
          <a:p>
            <a:endParaRPr lang="ca-ES"/>
          </a:p>
        </p:txBody>
      </p:sp>
      <p:sp>
        <p:nvSpPr>
          <p:cNvPr id="5" name="Marcador de número de diapositiva 4"/>
          <p:cNvSpPr>
            <a:spLocks noGrp="1"/>
          </p:cNvSpPr>
          <p:nvPr>
            <p:ph type="sldNum" sz="quarter" idx="12"/>
          </p:nvPr>
        </p:nvSpPr>
        <p:spPr/>
        <p:txBody>
          <a:bodyPr/>
          <a:lstStyle/>
          <a:p>
            <a:fld id="{23908882-C799-49FB-ACBB-E9CFF89B5754}" type="slidenum">
              <a:rPr lang="ca-ES" smtClean="0"/>
              <a:t>‹Nº›</a:t>
            </a:fld>
            <a:endParaRPr lang="ca-ES"/>
          </a:p>
        </p:txBody>
      </p:sp>
    </p:spTree>
    <p:extLst>
      <p:ext uri="{BB962C8B-B14F-4D97-AF65-F5344CB8AC3E}">
        <p14:creationId xmlns:p14="http://schemas.microsoft.com/office/powerpoint/2010/main" val="3768227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FE76DDF-0310-4D64-BDE8-FF61C78F0F71}" type="datetimeFigureOut">
              <a:rPr lang="ca-ES" smtClean="0"/>
              <a:t>18/7/24</a:t>
            </a:fld>
            <a:endParaRPr lang="ca-ES"/>
          </a:p>
        </p:txBody>
      </p:sp>
      <p:sp>
        <p:nvSpPr>
          <p:cNvPr id="3" name="Marcador de pie de página 2"/>
          <p:cNvSpPr>
            <a:spLocks noGrp="1"/>
          </p:cNvSpPr>
          <p:nvPr>
            <p:ph type="ftr" sz="quarter" idx="11"/>
          </p:nvPr>
        </p:nvSpPr>
        <p:spPr/>
        <p:txBody>
          <a:bodyPr/>
          <a:lstStyle/>
          <a:p>
            <a:endParaRPr lang="ca-ES"/>
          </a:p>
        </p:txBody>
      </p:sp>
      <p:sp>
        <p:nvSpPr>
          <p:cNvPr id="4" name="Marcador de número de diapositiva 3"/>
          <p:cNvSpPr>
            <a:spLocks noGrp="1"/>
          </p:cNvSpPr>
          <p:nvPr>
            <p:ph type="sldNum" sz="quarter" idx="12"/>
          </p:nvPr>
        </p:nvSpPr>
        <p:spPr/>
        <p:txBody>
          <a:bodyPr/>
          <a:lstStyle/>
          <a:p>
            <a:fld id="{23908882-C799-49FB-ACBB-E9CFF89B5754}" type="slidenum">
              <a:rPr lang="ca-ES" smtClean="0"/>
              <a:t>‹Nº›</a:t>
            </a:fld>
            <a:endParaRPr lang="ca-ES"/>
          </a:p>
        </p:txBody>
      </p:sp>
    </p:spTree>
    <p:extLst>
      <p:ext uri="{BB962C8B-B14F-4D97-AF65-F5344CB8AC3E}">
        <p14:creationId xmlns:p14="http://schemas.microsoft.com/office/powerpoint/2010/main" val="1296948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ca-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1FE76DDF-0310-4D64-BDE8-FF61C78F0F71}" type="datetimeFigureOut">
              <a:rPr lang="ca-ES" smtClean="0"/>
              <a:t>18/7/24</a:t>
            </a:fld>
            <a:endParaRPr lang="ca-ES"/>
          </a:p>
        </p:txBody>
      </p:sp>
      <p:sp>
        <p:nvSpPr>
          <p:cNvPr id="6" name="Marcador de pie de página 5"/>
          <p:cNvSpPr>
            <a:spLocks noGrp="1"/>
          </p:cNvSpPr>
          <p:nvPr>
            <p:ph type="ftr" sz="quarter" idx="11"/>
          </p:nvPr>
        </p:nvSpPr>
        <p:spPr/>
        <p:txBody>
          <a:bodyPr/>
          <a:lstStyle/>
          <a:p>
            <a:endParaRPr lang="ca-ES"/>
          </a:p>
        </p:txBody>
      </p:sp>
      <p:sp>
        <p:nvSpPr>
          <p:cNvPr id="7" name="Marcador de número de diapositiva 6"/>
          <p:cNvSpPr>
            <a:spLocks noGrp="1"/>
          </p:cNvSpPr>
          <p:nvPr>
            <p:ph type="sldNum" sz="quarter" idx="12"/>
          </p:nvPr>
        </p:nvSpPr>
        <p:spPr/>
        <p:txBody>
          <a:bodyPr/>
          <a:lstStyle/>
          <a:p>
            <a:fld id="{23908882-C799-49FB-ACBB-E9CFF89B5754}" type="slidenum">
              <a:rPr lang="ca-ES" smtClean="0"/>
              <a:t>‹Nº›</a:t>
            </a:fld>
            <a:endParaRPr lang="ca-ES"/>
          </a:p>
        </p:txBody>
      </p:sp>
    </p:spTree>
    <p:extLst>
      <p:ext uri="{BB962C8B-B14F-4D97-AF65-F5344CB8AC3E}">
        <p14:creationId xmlns:p14="http://schemas.microsoft.com/office/powerpoint/2010/main" val="406240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ca-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1FE76DDF-0310-4D64-BDE8-FF61C78F0F71}" type="datetimeFigureOut">
              <a:rPr lang="ca-ES" smtClean="0"/>
              <a:t>18/7/24</a:t>
            </a:fld>
            <a:endParaRPr lang="ca-ES"/>
          </a:p>
        </p:txBody>
      </p:sp>
      <p:sp>
        <p:nvSpPr>
          <p:cNvPr id="6" name="Marcador de pie de página 5"/>
          <p:cNvSpPr>
            <a:spLocks noGrp="1"/>
          </p:cNvSpPr>
          <p:nvPr>
            <p:ph type="ftr" sz="quarter" idx="11"/>
          </p:nvPr>
        </p:nvSpPr>
        <p:spPr/>
        <p:txBody>
          <a:bodyPr/>
          <a:lstStyle/>
          <a:p>
            <a:endParaRPr lang="ca-ES"/>
          </a:p>
        </p:txBody>
      </p:sp>
      <p:sp>
        <p:nvSpPr>
          <p:cNvPr id="7" name="Marcador de número de diapositiva 6"/>
          <p:cNvSpPr>
            <a:spLocks noGrp="1"/>
          </p:cNvSpPr>
          <p:nvPr>
            <p:ph type="sldNum" sz="quarter" idx="12"/>
          </p:nvPr>
        </p:nvSpPr>
        <p:spPr/>
        <p:txBody>
          <a:bodyPr/>
          <a:lstStyle/>
          <a:p>
            <a:fld id="{23908882-C799-49FB-ACBB-E9CFF89B5754}" type="slidenum">
              <a:rPr lang="ca-ES" smtClean="0"/>
              <a:t>‹Nº›</a:t>
            </a:fld>
            <a:endParaRPr lang="ca-ES"/>
          </a:p>
        </p:txBody>
      </p:sp>
    </p:spTree>
    <p:extLst>
      <p:ext uri="{BB962C8B-B14F-4D97-AF65-F5344CB8AC3E}">
        <p14:creationId xmlns:p14="http://schemas.microsoft.com/office/powerpoint/2010/main" val="291999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ca-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76DDF-0310-4D64-BDE8-FF61C78F0F71}" type="datetimeFigureOut">
              <a:rPr lang="ca-ES" smtClean="0"/>
              <a:t>18/7/24</a:t>
            </a:fld>
            <a:endParaRPr lang="ca-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08882-C799-49FB-ACBB-E9CFF89B5754}" type="slidenum">
              <a:rPr lang="ca-ES" smtClean="0"/>
              <a:t>‹Nº›</a:t>
            </a:fld>
            <a:endParaRPr lang="ca-ES"/>
          </a:p>
        </p:txBody>
      </p:sp>
    </p:spTree>
    <p:extLst>
      <p:ext uri="{BB962C8B-B14F-4D97-AF65-F5344CB8AC3E}">
        <p14:creationId xmlns:p14="http://schemas.microsoft.com/office/powerpoint/2010/main" val="3949609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21600" y="837500"/>
            <a:ext cx="10348800" cy="6580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1pPr>
            <a:lvl2pPr lvl="1">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2pPr>
            <a:lvl3pPr lvl="2">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3pPr>
            <a:lvl4pPr lvl="3">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4pPr>
            <a:lvl5pPr lvl="4">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5pPr>
            <a:lvl6pPr lvl="5">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6pPr>
            <a:lvl7pPr lvl="6">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7pPr>
            <a:lvl8pPr lvl="7">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8pPr>
            <a:lvl9pPr lvl="8">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921600" y="2014800"/>
            <a:ext cx="10348800" cy="38252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2"/>
              </a:buClr>
              <a:buSzPts val="2400"/>
              <a:buFont typeface="Montserrat"/>
              <a:buChar char="▣"/>
              <a:defRPr sz="2400">
                <a:solidFill>
                  <a:schemeClr val="dk1"/>
                </a:solidFill>
                <a:latin typeface="Montserrat"/>
                <a:ea typeface="Montserrat"/>
                <a:cs typeface="Montserrat"/>
                <a:sym typeface="Montserrat"/>
              </a:defRPr>
            </a:lvl1pPr>
            <a:lvl2pPr marL="914400" lvl="1" indent="-381000">
              <a:spcBef>
                <a:spcPts val="0"/>
              </a:spcBef>
              <a:spcAft>
                <a:spcPts val="0"/>
              </a:spcAft>
              <a:buClr>
                <a:schemeClr val="accent2"/>
              </a:buClr>
              <a:buSzPts val="2400"/>
              <a:buFont typeface="Montserrat"/>
              <a:buChar char="□"/>
              <a:defRPr sz="2400">
                <a:solidFill>
                  <a:schemeClr val="dk1"/>
                </a:solidFill>
                <a:latin typeface="Montserrat"/>
                <a:ea typeface="Montserrat"/>
                <a:cs typeface="Montserrat"/>
                <a:sym typeface="Montserrat"/>
              </a:defRPr>
            </a:lvl2pPr>
            <a:lvl3pPr marL="1371600" lvl="2" indent="-381000">
              <a:spcBef>
                <a:spcPts val="0"/>
              </a:spcBef>
              <a:spcAft>
                <a:spcPts val="0"/>
              </a:spcAft>
              <a:buClr>
                <a:schemeClr val="accent2"/>
              </a:buClr>
              <a:buSzPts val="2400"/>
              <a:buFont typeface="Montserrat"/>
              <a:buChar char="■"/>
              <a:defRPr sz="2400">
                <a:solidFill>
                  <a:schemeClr val="dk1"/>
                </a:solidFill>
                <a:latin typeface="Montserrat"/>
                <a:ea typeface="Montserrat"/>
                <a:cs typeface="Montserrat"/>
                <a:sym typeface="Montserrat"/>
              </a:defRPr>
            </a:lvl3pPr>
            <a:lvl4pPr marL="1828800" lvl="3" indent="-381000">
              <a:spcBef>
                <a:spcPts val="0"/>
              </a:spcBef>
              <a:spcAft>
                <a:spcPts val="0"/>
              </a:spcAft>
              <a:buClr>
                <a:schemeClr val="dk1"/>
              </a:buClr>
              <a:buSzPts val="2400"/>
              <a:buFont typeface="Montserrat"/>
              <a:buChar char="●"/>
              <a:defRPr sz="2400">
                <a:solidFill>
                  <a:schemeClr val="dk1"/>
                </a:solidFill>
                <a:latin typeface="Montserrat"/>
                <a:ea typeface="Montserrat"/>
                <a:cs typeface="Montserrat"/>
                <a:sym typeface="Montserrat"/>
              </a:defRPr>
            </a:lvl4pPr>
            <a:lvl5pPr marL="2286000" lvl="4" indent="-381000">
              <a:spcBef>
                <a:spcPts val="0"/>
              </a:spcBef>
              <a:spcAft>
                <a:spcPts val="0"/>
              </a:spcAft>
              <a:buClr>
                <a:schemeClr val="dk1"/>
              </a:buClr>
              <a:buSzPts val="2400"/>
              <a:buFont typeface="Montserrat"/>
              <a:buChar char="○"/>
              <a:defRPr sz="2400">
                <a:solidFill>
                  <a:schemeClr val="dk1"/>
                </a:solidFill>
                <a:latin typeface="Montserrat"/>
                <a:ea typeface="Montserrat"/>
                <a:cs typeface="Montserrat"/>
                <a:sym typeface="Montserrat"/>
              </a:defRPr>
            </a:lvl5pPr>
            <a:lvl6pPr marL="2743200" lvl="5" indent="-381000">
              <a:spcBef>
                <a:spcPts val="0"/>
              </a:spcBef>
              <a:spcAft>
                <a:spcPts val="0"/>
              </a:spcAft>
              <a:buClr>
                <a:schemeClr val="dk1"/>
              </a:buClr>
              <a:buSzPts val="2400"/>
              <a:buFont typeface="Montserrat"/>
              <a:buChar char="■"/>
              <a:defRPr sz="2400">
                <a:solidFill>
                  <a:schemeClr val="dk1"/>
                </a:solidFill>
                <a:latin typeface="Montserrat"/>
                <a:ea typeface="Montserrat"/>
                <a:cs typeface="Montserrat"/>
                <a:sym typeface="Montserrat"/>
              </a:defRPr>
            </a:lvl6pPr>
            <a:lvl7pPr marL="3200400" lvl="6" indent="-381000">
              <a:spcBef>
                <a:spcPts val="0"/>
              </a:spcBef>
              <a:spcAft>
                <a:spcPts val="0"/>
              </a:spcAft>
              <a:buClr>
                <a:schemeClr val="dk1"/>
              </a:buClr>
              <a:buSzPts val="2400"/>
              <a:buFont typeface="Montserrat"/>
              <a:buChar char="●"/>
              <a:defRPr sz="2400">
                <a:solidFill>
                  <a:schemeClr val="dk1"/>
                </a:solidFill>
                <a:latin typeface="Montserrat"/>
                <a:ea typeface="Montserrat"/>
                <a:cs typeface="Montserrat"/>
                <a:sym typeface="Montserrat"/>
              </a:defRPr>
            </a:lvl7pPr>
            <a:lvl8pPr marL="3657600" lvl="7" indent="-381000">
              <a:spcBef>
                <a:spcPts val="0"/>
              </a:spcBef>
              <a:spcAft>
                <a:spcPts val="0"/>
              </a:spcAft>
              <a:buClr>
                <a:schemeClr val="dk1"/>
              </a:buClr>
              <a:buSzPts val="2400"/>
              <a:buFont typeface="Montserrat"/>
              <a:buChar char="○"/>
              <a:defRPr sz="2400">
                <a:solidFill>
                  <a:schemeClr val="dk1"/>
                </a:solidFill>
                <a:latin typeface="Montserrat"/>
                <a:ea typeface="Montserrat"/>
                <a:cs typeface="Montserrat"/>
                <a:sym typeface="Montserrat"/>
              </a:defRPr>
            </a:lvl8pPr>
            <a:lvl9pPr marL="4114800" lvl="8" indent="-381000">
              <a:spcBef>
                <a:spcPts val="0"/>
              </a:spcBef>
              <a:spcAft>
                <a:spcPts val="0"/>
              </a:spcAft>
              <a:buClr>
                <a:schemeClr val="dk1"/>
              </a:buClr>
              <a:buSzPts val="2400"/>
              <a:buFont typeface="Montserrat"/>
              <a:buChar char="■"/>
              <a:defRPr sz="2400">
                <a:solidFill>
                  <a:schemeClr val="dk1"/>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11409033" y="6344577"/>
            <a:ext cx="731600" cy="412000"/>
          </a:xfrm>
          <a:prstGeom prst="rect">
            <a:avLst/>
          </a:prstGeom>
          <a:noFill/>
          <a:ln>
            <a:noFill/>
          </a:ln>
        </p:spPr>
        <p:txBody>
          <a:bodyPr spcFirstLastPara="1" wrap="square" lIns="91425" tIns="91425" rIns="91425" bIns="91425" anchor="t" anchorCtr="0">
            <a:noAutofit/>
          </a:bodyPr>
          <a:lstStyle>
            <a:lvl1pPr lvl="0" algn="r">
              <a:buNone/>
              <a:defRPr sz="1600" b="1">
                <a:solidFill>
                  <a:schemeClr val="accent1"/>
                </a:solidFill>
                <a:latin typeface="Montserrat"/>
                <a:ea typeface="Montserrat"/>
                <a:cs typeface="Montserrat"/>
                <a:sym typeface="Montserrat"/>
              </a:defRPr>
            </a:lvl1pPr>
            <a:lvl2pPr lvl="1" algn="r">
              <a:buNone/>
              <a:defRPr sz="1600" b="1">
                <a:solidFill>
                  <a:schemeClr val="accent1"/>
                </a:solidFill>
                <a:latin typeface="Montserrat"/>
                <a:ea typeface="Montserrat"/>
                <a:cs typeface="Montserrat"/>
                <a:sym typeface="Montserrat"/>
              </a:defRPr>
            </a:lvl2pPr>
            <a:lvl3pPr lvl="2" algn="r">
              <a:buNone/>
              <a:defRPr sz="1600" b="1">
                <a:solidFill>
                  <a:schemeClr val="accent1"/>
                </a:solidFill>
                <a:latin typeface="Montserrat"/>
                <a:ea typeface="Montserrat"/>
                <a:cs typeface="Montserrat"/>
                <a:sym typeface="Montserrat"/>
              </a:defRPr>
            </a:lvl3pPr>
            <a:lvl4pPr lvl="3" algn="r">
              <a:buNone/>
              <a:defRPr sz="1600" b="1">
                <a:solidFill>
                  <a:schemeClr val="accent1"/>
                </a:solidFill>
                <a:latin typeface="Montserrat"/>
                <a:ea typeface="Montserrat"/>
                <a:cs typeface="Montserrat"/>
                <a:sym typeface="Montserrat"/>
              </a:defRPr>
            </a:lvl4pPr>
            <a:lvl5pPr lvl="4" algn="r">
              <a:buNone/>
              <a:defRPr sz="1600" b="1">
                <a:solidFill>
                  <a:schemeClr val="accent1"/>
                </a:solidFill>
                <a:latin typeface="Montserrat"/>
                <a:ea typeface="Montserrat"/>
                <a:cs typeface="Montserrat"/>
                <a:sym typeface="Montserrat"/>
              </a:defRPr>
            </a:lvl5pPr>
            <a:lvl6pPr lvl="5" algn="r">
              <a:buNone/>
              <a:defRPr sz="1600" b="1">
                <a:solidFill>
                  <a:schemeClr val="accent1"/>
                </a:solidFill>
                <a:latin typeface="Montserrat"/>
                <a:ea typeface="Montserrat"/>
                <a:cs typeface="Montserrat"/>
                <a:sym typeface="Montserrat"/>
              </a:defRPr>
            </a:lvl6pPr>
            <a:lvl7pPr lvl="6" algn="r">
              <a:buNone/>
              <a:defRPr sz="1600" b="1">
                <a:solidFill>
                  <a:schemeClr val="accent1"/>
                </a:solidFill>
                <a:latin typeface="Montserrat"/>
                <a:ea typeface="Montserrat"/>
                <a:cs typeface="Montserrat"/>
                <a:sym typeface="Montserrat"/>
              </a:defRPr>
            </a:lvl7pPr>
            <a:lvl8pPr lvl="7" algn="r">
              <a:buNone/>
              <a:defRPr sz="1600" b="1">
                <a:solidFill>
                  <a:schemeClr val="accent1"/>
                </a:solidFill>
                <a:latin typeface="Montserrat"/>
                <a:ea typeface="Montserrat"/>
                <a:cs typeface="Montserrat"/>
                <a:sym typeface="Montserrat"/>
              </a:defRPr>
            </a:lvl8pPr>
            <a:lvl9pPr lvl="8" algn="r">
              <a:buNone/>
              <a:defRPr sz="1600" b="1">
                <a:solidFill>
                  <a:schemeClr val="accent1"/>
                </a:solidFill>
                <a:latin typeface="Montserrat"/>
                <a:ea typeface="Montserrat"/>
                <a:cs typeface="Montserrat"/>
                <a:sym typeface="Montserrat"/>
              </a:defRPr>
            </a:lvl9pPr>
          </a:lstStyle>
          <a:p>
            <a:pPr defTabSz="1219170">
              <a:buClr>
                <a:srgbClr val="000000"/>
              </a:buClr>
            </a:pPr>
            <a:fld id="{00000000-1234-1234-1234-123412341234}" type="slidenum">
              <a:rPr lang="ca-ES" kern="0" smtClean="0">
                <a:solidFill>
                  <a:srgbClr val="4ECDC4"/>
                </a:solidFill>
              </a:rPr>
              <a:pPr defTabSz="1219170">
                <a:buClr>
                  <a:srgbClr val="000000"/>
                </a:buClr>
              </a:pPr>
              <a:t>‹Nº›</a:t>
            </a:fld>
            <a:endParaRPr lang="ca-ES" kern="0">
              <a:solidFill>
                <a:srgbClr val="4ECDC4"/>
              </a:solidFill>
            </a:endParaRPr>
          </a:p>
        </p:txBody>
      </p:sp>
    </p:spTree>
    <p:extLst>
      <p:ext uri="{BB962C8B-B14F-4D97-AF65-F5344CB8AC3E}">
        <p14:creationId xmlns:p14="http://schemas.microsoft.com/office/powerpoint/2010/main" val="225786237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pn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753986" y="6170295"/>
            <a:ext cx="5085715" cy="563245"/>
            <a:chOff x="6753986" y="6170295"/>
            <a:chExt cx="5085715" cy="563245"/>
          </a:xfrm>
        </p:grpSpPr>
        <p:sp>
          <p:nvSpPr>
            <p:cNvPr id="3" name="object 3"/>
            <p:cNvSpPr/>
            <p:nvPr/>
          </p:nvSpPr>
          <p:spPr>
            <a:xfrm>
              <a:off x="6753986" y="6170295"/>
              <a:ext cx="2343150" cy="563245"/>
            </a:xfrm>
            <a:custGeom>
              <a:avLst/>
              <a:gdLst/>
              <a:ahLst/>
              <a:cxnLst/>
              <a:rect l="l" t="t" r="r" b="b"/>
              <a:pathLst>
                <a:path w="2343150" h="563245">
                  <a:moveTo>
                    <a:pt x="0" y="563117"/>
                  </a:moveTo>
                  <a:lnTo>
                    <a:pt x="2342769" y="563117"/>
                  </a:lnTo>
                  <a:lnTo>
                    <a:pt x="2342769" y="0"/>
                  </a:lnTo>
                  <a:lnTo>
                    <a:pt x="0" y="0"/>
                  </a:lnTo>
                  <a:lnTo>
                    <a:pt x="0" y="563117"/>
                  </a:lnTo>
                  <a:close/>
                </a:path>
              </a:pathLst>
            </a:custGeom>
            <a:solidFill>
              <a:srgbClr val="FFFFFF"/>
            </a:solidFill>
          </p:spPr>
          <p:txBody>
            <a:bodyPr wrap="square" lIns="0" tIns="0" rIns="0" bIns="0" rtlCol="0"/>
            <a:lstStyle/>
            <a:p>
              <a:endParaRPr lang="en-GB"/>
            </a:p>
          </p:txBody>
        </p:sp>
        <p:pic>
          <p:nvPicPr>
            <p:cNvPr id="4" name="object 4"/>
            <p:cNvPicPr/>
            <p:nvPr/>
          </p:nvPicPr>
          <p:blipFill>
            <a:blip r:embed="rId2" cstate="print"/>
            <a:stretch>
              <a:fillRect/>
            </a:stretch>
          </p:blipFill>
          <p:spPr>
            <a:xfrm>
              <a:off x="8548116" y="6308598"/>
              <a:ext cx="3291077" cy="419861"/>
            </a:xfrm>
            <a:prstGeom prst="rect">
              <a:avLst/>
            </a:prstGeom>
          </p:spPr>
        </p:pic>
      </p:grpSp>
      <p:sp>
        <p:nvSpPr>
          <p:cNvPr id="5" name="object 5"/>
          <p:cNvSpPr txBox="1"/>
          <p:nvPr/>
        </p:nvSpPr>
        <p:spPr>
          <a:xfrm>
            <a:off x="658596" y="6515436"/>
            <a:ext cx="77470" cy="146387"/>
          </a:xfrm>
          <a:prstGeom prst="rect">
            <a:avLst/>
          </a:prstGeom>
        </p:spPr>
        <p:txBody>
          <a:bodyPr vert="horz" wrap="square" lIns="0" tIns="0" rIns="0" bIns="0" rtlCol="0">
            <a:spAutoFit/>
          </a:bodyPr>
          <a:lstStyle/>
          <a:p>
            <a:pPr>
              <a:lnSpc>
                <a:spcPts val="1140"/>
              </a:lnSpc>
            </a:pPr>
            <a:r>
              <a:rPr lang="en-GB" sz="1200">
                <a:solidFill>
                  <a:srgbClr val="888888"/>
                </a:solidFill>
                <a:latin typeface="Calibri"/>
                <a:cs typeface="Calibri"/>
              </a:rPr>
              <a:t>1</a:t>
            </a:r>
            <a:endParaRPr lang="en-GB" sz="1200">
              <a:latin typeface="Calibri"/>
              <a:cs typeface="Calibri"/>
            </a:endParaRPr>
          </a:p>
        </p:txBody>
      </p:sp>
      <p:grpSp>
        <p:nvGrpSpPr>
          <p:cNvPr id="6" name="object 6"/>
          <p:cNvGrpSpPr/>
          <p:nvPr/>
        </p:nvGrpSpPr>
        <p:grpSpPr>
          <a:xfrm>
            <a:off x="0" y="2841"/>
            <a:ext cx="12192381" cy="6858000"/>
            <a:chOff x="0" y="0"/>
            <a:chExt cx="12192381" cy="6858000"/>
          </a:xfrm>
        </p:grpSpPr>
        <p:pic>
          <p:nvPicPr>
            <p:cNvPr id="7" name="object 7"/>
            <p:cNvPicPr/>
            <p:nvPr/>
          </p:nvPicPr>
          <p:blipFill>
            <a:blip r:embed="rId3" cstate="print"/>
            <a:stretch>
              <a:fillRect/>
            </a:stretch>
          </p:blipFill>
          <p:spPr>
            <a:xfrm>
              <a:off x="0" y="0"/>
              <a:ext cx="9171584" cy="6456045"/>
            </a:xfrm>
            <a:prstGeom prst="rect">
              <a:avLst/>
            </a:prstGeom>
          </p:spPr>
        </p:pic>
        <p:sp>
          <p:nvSpPr>
            <p:cNvPr id="8" name="object 8"/>
            <p:cNvSpPr/>
            <p:nvPr/>
          </p:nvSpPr>
          <p:spPr>
            <a:xfrm>
              <a:off x="3808476" y="2282189"/>
              <a:ext cx="5288280" cy="1935480"/>
            </a:xfrm>
            <a:custGeom>
              <a:avLst/>
              <a:gdLst/>
              <a:ahLst/>
              <a:cxnLst/>
              <a:rect l="l" t="t" r="r" b="b"/>
              <a:pathLst>
                <a:path w="5288280" h="1935479">
                  <a:moveTo>
                    <a:pt x="5288280" y="0"/>
                  </a:moveTo>
                  <a:lnTo>
                    <a:pt x="0" y="0"/>
                  </a:lnTo>
                  <a:lnTo>
                    <a:pt x="0" y="1935480"/>
                  </a:lnTo>
                  <a:lnTo>
                    <a:pt x="5288280" y="1935480"/>
                  </a:lnTo>
                  <a:lnTo>
                    <a:pt x="5288280" y="0"/>
                  </a:lnTo>
                  <a:close/>
                </a:path>
              </a:pathLst>
            </a:custGeom>
            <a:solidFill>
              <a:srgbClr val="81AAE0"/>
            </a:solidFill>
          </p:spPr>
          <p:txBody>
            <a:bodyPr wrap="square" lIns="0" tIns="0" rIns="0" bIns="0" rtlCol="0"/>
            <a:lstStyle/>
            <a:p>
              <a:pPr algn="ctr"/>
              <a:endParaRPr lang="en-GB"/>
            </a:p>
          </p:txBody>
        </p:sp>
        <p:pic>
          <p:nvPicPr>
            <p:cNvPr id="9" name="object 9"/>
            <p:cNvPicPr/>
            <p:nvPr/>
          </p:nvPicPr>
          <p:blipFill>
            <a:blip r:embed="rId4" cstate="print"/>
            <a:stretch>
              <a:fillRect/>
            </a:stretch>
          </p:blipFill>
          <p:spPr>
            <a:xfrm>
              <a:off x="0" y="4989576"/>
              <a:ext cx="9171584" cy="1868424"/>
            </a:xfrm>
            <a:prstGeom prst="rect">
              <a:avLst/>
            </a:prstGeom>
          </p:spPr>
        </p:pic>
        <p:sp>
          <p:nvSpPr>
            <p:cNvPr id="10" name="object 10"/>
            <p:cNvSpPr/>
            <p:nvPr/>
          </p:nvSpPr>
          <p:spPr>
            <a:xfrm>
              <a:off x="9096756" y="0"/>
              <a:ext cx="3095625" cy="6858000"/>
            </a:xfrm>
            <a:custGeom>
              <a:avLst/>
              <a:gdLst/>
              <a:ahLst/>
              <a:cxnLst/>
              <a:rect l="l" t="t" r="r" b="b"/>
              <a:pathLst>
                <a:path w="3095625" h="6858000">
                  <a:moveTo>
                    <a:pt x="3095244" y="0"/>
                  </a:moveTo>
                  <a:lnTo>
                    <a:pt x="0" y="0"/>
                  </a:lnTo>
                  <a:lnTo>
                    <a:pt x="0" y="6858000"/>
                  </a:lnTo>
                  <a:lnTo>
                    <a:pt x="3095244" y="6858000"/>
                  </a:lnTo>
                  <a:lnTo>
                    <a:pt x="3095244" y="0"/>
                  </a:lnTo>
                  <a:close/>
                </a:path>
              </a:pathLst>
            </a:custGeom>
            <a:solidFill>
              <a:srgbClr val="81AAE0"/>
            </a:solidFill>
          </p:spPr>
          <p:txBody>
            <a:bodyPr wrap="square" lIns="0" tIns="0" rIns="0" bIns="0" rtlCol="0"/>
            <a:lstStyle/>
            <a:p>
              <a:pPr algn="ctr"/>
              <a:endParaRPr lang="en-GB"/>
            </a:p>
          </p:txBody>
        </p:sp>
        <p:pic>
          <p:nvPicPr>
            <p:cNvPr id="11" name="object 11"/>
            <p:cNvPicPr/>
            <p:nvPr/>
          </p:nvPicPr>
          <p:blipFill>
            <a:blip r:embed="rId5" cstate="print"/>
            <a:stretch>
              <a:fillRect/>
            </a:stretch>
          </p:blipFill>
          <p:spPr>
            <a:xfrm>
              <a:off x="5384291" y="4995671"/>
              <a:ext cx="6807708" cy="1862327"/>
            </a:xfrm>
            <a:prstGeom prst="rect">
              <a:avLst/>
            </a:prstGeom>
          </p:spPr>
        </p:pic>
      </p:grpSp>
      <p:sp>
        <p:nvSpPr>
          <p:cNvPr id="12" name="object 12"/>
          <p:cNvSpPr txBox="1">
            <a:spLocks noGrp="1"/>
          </p:cNvSpPr>
          <p:nvPr>
            <p:ph type="title"/>
          </p:nvPr>
        </p:nvSpPr>
        <p:spPr>
          <a:xfrm>
            <a:off x="3382951" y="2452314"/>
            <a:ext cx="8961449" cy="997709"/>
          </a:xfrm>
          <a:prstGeom prst="rect">
            <a:avLst/>
          </a:prstGeom>
        </p:spPr>
        <p:txBody>
          <a:bodyPr vert="horz" wrap="square" lIns="0" tIns="12700" rIns="0" bIns="0" rtlCol="0">
            <a:spAutoFit/>
          </a:bodyPr>
          <a:lstStyle/>
          <a:p>
            <a:pPr marL="12700">
              <a:lnSpc>
                <a:spcPct val="100000"/>
              </a:lnSpc>
              <a:spcBef>
                <a:spcPts val="100"/>
              </a:spcBef>
            </a:pPr>
            <a:r>
              <a:rPr lang="en-GB" sz="3200" b="1" spc="-5">
                <a:latin typeface=""/>
              </a:rPr>
              <a:t>The Digital Health Strategy</a:t>
            </a:r>
            <a:br>
              <a:rPr lang="en-GB" sz="3200" b="1" spc="-5">
                <a:latin typeface=""/>
              </a:rPr>
            </a:br>
            <a:r>
              <a:rPr lang="en-GB" sz="3200" b="1" spc="-5">
                <a:latin typeface=""/>
              </a:rPr>
              <a:t>for Catalonia</a:t>
            </a:r>
          </a:p>
        </p:txBody>
      </p:sp>
      <p:sp>
        <p:nvSpPr>
          <p:cNvPr id="13" name="object 13"/>
          <p:cNvSpPr txBox="1"/>
          <p:nvPr/>
        </p:nvSpPr>
        <p:spPr>
          <a:xfrm>
            <a:off x="3394644" y="2895600"/>
            <a:ext cx="6807707" cy="2782813"/>
          </a:xfrm>
          <a:prstGeom prst="rect">
            <a:avLst/>
          </a:prstGeom>
        </p:spPr>
        <p:txBody>
          <a:bodyPr vert="horz" wrap="square" lIns="0" tIns="12700" rIns="0" bIns="0" rtlCol="0">
            <a:spAutoFit/>
          </a:bodyPr>
          <a:lstStyle/>
          <a:p>
            <a:pPr marL="12700">
              <a:lnSpc>
                <a:spcPct val="100000"/>
              </a:lnSpc>
              <a:spcBef>
                <a:spcPts val="100"/>
              </a:spcBef>
            </a:pPr>
            <a:r>
              <a:rPr lang="en-GB" sz="3600" dirty="0">
                <a:solidFill>
                  <a:srgbClr val="FFFFFF"/>
                </a:solidFill>
                <a:latin typeface="Arial MT"/>
                <a:cs typeface="Arial MT"/>
              </a:rPr>
              <a:t> </a:t>
            </a:r>
            <a:endParaRPr lang="en-GB" sz="3600" dirty="0">
              <a:latin typeface="Arial MT"/>
              <a:cs typeface="Arial MT"/>
            </a:endParaRPr>
          </a:p>
          <a:p>
            <a:pPr marL="12700">
              <a:lnSpc>
                <a:spcPct val="100000"/>
              </a:lnSpc>
            </a:pPr>
            <a:r>
              <a:rPr lang="en-GB" sz="4800" b="1" spc="-5" dirty="0">
                <a:solidFill>
                  <a:srgbClr val="FFFFFF"/>
                </a:solidFill>
                <a:latin typeface="Arial"/>
                <a:cs typeface="Arial"/>
              </a:rPr>
              <a:t>A person-centred, data-driven information system</a:t>
            </a:r>
            <a:endParaRPr lang="en-GB" sz="4800" dirty="0">
              <a:latin typeface="Arial"/>
              <a:cs typeface="Arial"/>
            </a:endParaRPr>
          </a:p>
        </p:txBody>
      </p:sp>
      <p:sp>
        <p:nvSpPr>
          <p:cNvPr id="14" name="object 14"/>
          <p:cNvSpPr txBox="1"/>
          <p:nvPr/>
        </p:nvSpPr>
        <p:spPr>
          <a:xfrm>
            <a:off x="3382951" y="6065555"/>
            <a:ext cx="5164783" cy="518091"/>
          </a:xfrm>
          <a:prstGeom prst="rect">
            <a:avLst/>
          </a:prstGeom>
        </p:spPr>
        <p:txBody>
          <a:bodyPr vert="horz" wrap="square" lIns="0" tIns="12700" rIns="0" bIns="0" rtlCol="0">
            <a:spAutoFit/>
          </a:bodyPr>
          <a:lstStyle/>
          <a:p>
            <a:pPr marL="12700">
              <a:lnSpc>
                <a:spcPct val="100000"/>
              </a:lnSpc>
              <a:spcBef>
                <a:spcPts val="100"/>
              </a:spcBef>
            </a:pPr>
            <a:r>
              <a:rPr lang="en-GB" sz="1600" spc="-5" dirty="0">
                <a:solidFill>
                  <a:srgbClr val="FFFFFF"/>
                </a:solidFill>
                <a:latin typeface="Arial MT"/>
                <a:cs typeface="Arial MT"/>
              </a:rPr>
              <a:t>19</a:t>
            </a:r>
            <a:r>
              <a:rPr lang="en-GB" sz="1600" spc="-5" baseline="30000" dirty="0">
                <a:solidFill>
                  <a:srgbClr val="FFFFFF"/>
                </a:solidFill>
                <a:latin typeface="Arial MT"/>
                <a:cs typeface="Arial MT"/>
              </a:rPr>
              <a:t>th</a:t>
            </a:r>
            <a:r>
              <a:rPr lang="en-GB" sz="1600" spc="-5" dirty="0">
                <a:solidFill>
                  <a:srgbClr val="FFFFFF"/>
                </a:solidFill>
                <a:latin typeface="Arial MT"/>
                <a:cs typeface="Arial MT"/>
              </a:rPr>
              <a:t> of July 2024</a:t>
            </a:r>
          </a:p>
          <a:p>
            <a:pPr marL="12700">
              <a:lnSpc>
                <a:spcPct val="100000"/>
              </a:lnSpc>
              <a:spcBef>
                <a:spcPts val="100"/>
              </a:spcBef>
            </a:pPr>
            <a:r>
              <a:rPr lang="en-GB" sz="1600" spc="-5" dirty="0">
                <a:solidFill>
                  <a:srgbClr val="FFFFFF"/>
                </a:solidFill>
                <a:latin typeface="Arial MT"/>
                <a:cs typeface="Arial MT"/>
              </a:rPr>
              <a:t>NHS Summer Schools 2024 (Durham, United Kingdom)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7" name="Google Shape;67;p12"/>
          <p:cNvSpPr txBox="1">
            <a:spLocks noGrp="1"/>
          </p:cNvSpPr>
          <p:nvPr>
            <p:ph type="title"/>
          </p:nvPr>
        </p:nvSpPr>
        <p:spPr>
          <a:xfrm>
            <a:off x="793374" y="940368"/>
            <a:ext cx="10348800" cy="658000"/>
          </a:xfrm>
          <a:prstGeom prst="rect">
            <a:avLst/>
          </a:prstGeom>
        </p:spPr>
        <p:txBody>
          <a:bodyPr spcFirstLastPara="1" wrap="square" lIns="121900" tIns="121900" rIns="121900" bIns="121900" anchor="b" anchorCtr="0">
            <a:noAutofit/>
          </a:bodyPr>
          <a:lstStyle/>
          <a:p>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t>When building the EHR/PHR, the main issue is interoperability</a:t>
            </a:r>
          </a:p>
        </p:txBody>
      </p:sp>
      <p:pic>
        <p:nvPicPr>
          <p:cNvPr id="2" name="Imagen 1">
            <a:extLst>
              <a:ext uri="{FF2B5EF4-FFF2-40B4-BE49-F238E27FC236}">
                <a16:creationId xmlns:a16="http://schemas.microsoft.com/office/drawing/2014/main" id="{7A9F6A6D-A669-1344-3FBA-966BB52DF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284" y="1823099"/>
            <a:ext cx="5886100" cy="4429363"/>
          </a:xfrm>
          <a:prstGeom prst="rect">
            <a:avLst/>
          </a:prstGeom>
        </p:spPr>
      </p:pic>
      <p:pic>
        <p:nvPicPr>
          <p:cNvPr id="4" name="Imagen 3">
            <a:extLst>
              <a:ext uri="{FF2B5EF4-FFF2-40B4-BE49-F238E27FC236}">
                <a16:creationId xmlns:a16="http://schemas.microsoft.com/office/drawing/2014/main" id="{BA257987-DB36-B82B-4B12-320E293370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9806" y="1933300"/>
            <a:ext cx="5257659" cy="4208962"/>
          </a:xfrm>
          <a:prstGeom prst="rect">
            <a:avLst/>
          </a:prstGeom>
        </p:spPr>
      </p:pic>
      <p:sp>
        <p:nvSpPr>
          <p:cNvPr id="12" name="CuadroTexto 11">
            <a:extLst>
              <a:ext uri="{FF2B5EF4-FFF2-40B4-BE49-F238E27FC236}">
                <a16:creationId xmlns:a16="http://schemas.microsoft.com/office/drawing/2014/main" id="{D3C9F83F-6A9A-7EA7-9808-1A3CA67197F2}"/>
              </a:ext>
            </a:extLst>
          </p:cNvPr>
          <p:cNvSpPr txBox="1"/>
          <p:nvPr/>
        </p:nvSpPr>
        <p:spPr>
          <a:xfrm>
            <a:off x="6810103" y="6252170"/>
            <a:ext cx="5257659" cy="430887"/>
          </a:xfrm>
          <a:prstGeom prst="rect">
            <a:avLst/>
          </a:prstGeom>
          <a:noFill/>
        </p:spPr>
        <p:txBody>
          <a:bodyPr wrap="square" rtlCol="0">
            <a:spAutoFit/>
          </a:bodyPr>
          <a:lstStyle/>
          <a:p>
            <a:r>
              <a:rPr lang="en-GB" sz="1100" b="1" dirty="0"/>
              <a:t>Source: </a:t>
            </a:r>
            <a:r>
              <a:rPr lang="en-GB" sz="1100" dirty="0"/>
              <a:t>Ed Simons (Nijmegen University), David Baker (CASRAI) and Josh Brown at </a:t>
            </a:r>
            <a:r>
              <a:rPr lang="en-GB" sz="1100" dirty="0" err="1"/>
              <a:t>euroCRIS</a:t>
            </a:r>
            <a:r>
              <a:rPr lang="en-GB" sz="1100" dirty="0"/>
              <a:t> meeting in Amsterdam 2014.</a:t>
            </a:r>
          </a:p>
        </p:txBody>
      </p:sp>
      <p:sp>
        <p:nvSpPr>
          <p:cNvPr id="13" name="CuadroTexto 12">
            <a:extLst>
              <a:ext uri="{FF2B5EF4-FFF2-40B4-BE49-F238E27FC236}">
                <a16:creationId xmlns:a16="http://schemas.microsoft.com/office/drawing/2014/main" id="{5724D9AF-190E-4D3A-76AE-31056017CBFC}"/>
              </a:ext>
            </a:extLst>
          </p:cNvPr>
          <p:cNvSpPr txBox="1"/>
          <p:nvPr/>
        </p:nvSpPr>
        <p:spPr>
          <a:xfrm>
            <a:off x="1125725" y="6301566"/>
            <a:ext cx="5257659" cy="261610"/>
          </a:xfrm>
          <a:prstGeom prst="rect">
            <a:avLst/>
          </a:prstGeom>
          <a:noFill/>
        </p:spPr>
        <p:txBody>
          <a:bodyPr wrap="square" rtlCol="0">
            <a:spAutoFit/>
          </a:bodyPr>
          <a:lstStyle/>
          <a:p>
            <a:r>
              <a:rPr lang="en-GB" sz="1100" b="1" dirty="0"/>
              <a:t>Source: </a:t>
            </a:r>
            <a:r>
              <a:rPr lang="en-GB" sz="1100" dirty="0"/>
              <a:t>Graham Grieve (HL7-FHIR) podcast with Sidharth Ramesh 2024.</a:t>
            </a:r>
          </a:p>
        </p:txBody>
      </p:sp>
    </p:spTree>
    <p:extLst>
      <p:ext uri="{BB962C8B-B14F-4D97-AF65-F5344CB8AC3E}">
        <p14:creationId xmlns:p14="http://schemas.microsoft.com/office/powerpoint/2010/main" val="758381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5B62A0A7-BF59-1E4E-B46D-2ABF024D2244}"/>
              </a:ext>
            </a:extLst>
          </p:cNvPr>
          <p:cNvSpPr>
            <a:spLocks noGrp="1"/>
          </p:cNvSpPr>
          <p:nvPr>
            <p:ph type="title"/>
          </p:nvPr>
        </p:nvSpPr>
        <p:spPr/>
        <p:txBody>
          <a:bodyPr/>
          <a:lstStyle/>
          <a:p>
            <a:r>
              <a:rPr lang="en-GB" sz="4000" dirty="0">
                <a:solidFill>
                  <a:srgbClr val="343354"/>
                </a:solidFill>
                <a:latin typeface="Montserrat" pitchFamily="2" charset="77"/>
                <a:ea typeface="Open Sans" panose="020B0606030504020204" pitchFamily="34" charset="0"/>
                <a:cs typeface="Open Sans" panose="020B0606030504020204" pitchFamily="34" charset="0"/>
              </a:rPr>
              <a:t>Data is not understood even when connecting the same vendor system…</a:t>
            </a:r>
            <a:endParaRPr lang="es-ES" sz="4000" dirty="0"/>
          </a:p>
        </p:txBody>
      </p:sp>
      <p:pic>
        <p:nvPicPr>
          <p:cNvPr id="3" name="Imagen 2" descr="Interfaz de usuario gráfica, Texto, Aplicación, Correo electrónico&#10;&#10;Descripción generada automáticamente">
            <a:extLst>
              <a:ext uri="{FF2B5EF4-FFF2-40B4-BE49-F238E27FC236}">
                <a16:creationId xmlns:a16="http://schemas.microsoft.com/office/drawing/2014/main" id="{B44082E8-7855-EAC1-695F-375A5A8D5C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166" y="1714770"/>
            <a:ext cx="5763099" cy="21535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agen 4">
            <a:extLst>
              <a:ext uri="{FF2B5EF4-FFF2-40B4-BE49-F238E27FC236}">
                <a16:creationId xmlns:a16="http://schemas.microsoft.com/office/drawing/2014/main" id="{5C3C64A8-9D57-5305-8FD7-559914E0C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00" y="5027586"/>
            <a:ext cx="9601200" cy="855168"/>
          </a:xfrm>
          <a:prstGeom prst="rect">
            <a:avLst/>
          </a:prstGeom>
        </p:spPr>
      </p:pic>
      <p:pic>
        <p:nvPicPr>
          <p:cNvPr id="8" name="Imagen 7" descr="Interfaz de usuario gráfica, Texto&#10;&#10;Descripción generada automáticamente con confianza media">
            <a:extLst>
              <a:ext uri="{FF2B5EF4-FFF2-40B4-BE49-F238E27FC236}">
                <a16:creationId xmlns:a16="http://schemas.microsoft.com/office/drawing/2014/main" id="{3A484BDE-6A24-AE4C-F29F-9844BC2348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3568" y="1637507"/>
            <a:ext cx="2362200" cy="2308103"/>
          </a:xfrm>
          <a:prstGeom prst="rect">
            <a:avLst/>
          </a:prstGeom>
        </p:spPr>
      </p:pic>
      <p:pic>
        <p:nvPicPr>
          <p:cNvPr id="11" name="Imagen 10">
            <a:extLst>
              <a:ext uri="{FF2B5EF4-FFF2-40B4-BE49-F238E27FC236}">
                <a16:creationId xmlns:a16="http://schemas.microsoft.com/office/drawing/2014/main" id="{B8F3FE1F-53A3-3B59-7795-254CB4F398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663" y="4126249"/>
            <a:ext cx="9601200" cy="901337"/>
          </a:xfrm>
          <a:prstGeom prst="rect">
            <a:avLst/>
          </a:prstGeom>
        </p:spPr>
      </p:pic>
      <p:sp>
        <p:nvSpPr>
          <p:cNvPr id="2" name="Content Placeholder 3">
            <a:extLst>
              <a:ext uri="{FF2B5EF4-FFF2-40B4-BE49-F238E27FC236}">
                <a16:creationId xmlns:a16="http://schemas.microsoft.com/office/drawing/2014/main" id="{3381EA22-77FC-B627-E8CD-E21E5C2BB5BA}"/>
              </a:ext>
            </a:extLst>
          </p:cNvPr>
          <p:cNvSpPr txBox="1">
            <a:spLocks/>
          </p:cNvSpPr>
          <p:nvPr/>
        </p:nvSpPr>
        <p:spPr>
          <a:xfrm>
            <a:off x="2987040" y="6020500"/>
            <a:ext cx="7236823" cy="728699"/>
          </a:xfrm>
          <a:prstGeom prst="rect">
            <a:avLst/>
          </a:prstGeom>
        </p:spPr>
        <p:txBody>
          <a:bodyPr>
            <a:normAutofit fontScale="8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b="1" kern="0" dirty="0"/>
              <a:t>Discussion: </a:t>
            </a:r>
            <a:r>
              <a:rPr lang="en-US" i="1" kern="0" dirty="0"/>
              <a:t>“In contrast to data elements required for successful billing, clinically relevant data elements are rarely standardized, even though applicable standards exist.”</a:t>
            </a:r>
          </a:p>
        </p:txBody>
      </p:sp>
    </p:spTree>
    <p:extLst>
      <p:ext uri="{BB962C8B-B14F-4D97-AF65-F5344CB8AC3E}">
        <p14:creationId xmlns:p14="http://schemas.microsoft.com/office/powerpoint/2010/main" val="2150921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7" name="Google Shape;67;p12"/>
          <p:cNvSpPr txBox="1">
            <a:spLocks noGrp="1"/>
          </p:cNvSpPr>
          <p:nvPr>
            <p:ph type="title"/>
          </p:nvPr>
        </p:nvSpPr>
        <p:spPr>
          <a:xfrm>
            <a:off x="793374" y="940368"/>
            <a:ext cx="10348800" cy="658000"/>
          </a:xfrm>
          <a:prstGeom prst="rect">
            <a:avLst/>
          </a:prstGeom>
        </p:spPr>
        <p:txBody>
          <a:bodyPr spcFirstLastPara="1" wrap="square" lIns="121900" tIns="121900" rIns="121900" bIns="121900" anchor="b" anchorCtr="0">
            <a:noAutofit/>
          </a:bodyPr>
          <a:lstStyle/>
          <a:p>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r>
              <a:rPr lang="en-GB" sz="4500" dirty="0">
                <a:solidFill>
                  <a:srgbClr val="343354"/>
                </a:solidFill>
                <a:latin typeface="Open Sans" panose="020B0606030504020204" pitchFamily="34" charset="0"/>
                <a:ea typeface="Open Sans" panose="020B0606030504020204" pitchFamily="34" charset="0"/>
                <a:cs typeface="Open Sans" panose="020B0606030504020204" pitchFamily="34" charset="0"/>
              </a:rPr>
              <a:t>Building a comprehensive longitudinal EHR/PHR is a dream</a:t>
            </a:r>
          </a:p>
        </p:txBody>
      </p:sp>
      <p:pic>
        <p:nvPicPr>
          <p:cNvPr id="5" name="Imagen 4" descr="Imagen que contiene edificio, exterior, hombre, calle&#10;&#10;Descripción generada automáticamente">
            <a:extLst>
              <a:ext uri="{FF2B5EF4-FFF2-40B4-BE49-F238E27FC236}">
                <a16:creationId xmlns:a16="http://schemas.microsoft.com/office/drawing/2014/main" id="{02F505F3-E617-6F1F-E777-D26EBEAD61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705" y="2057400"/>
            <a:ext cx="2133600" cy="2946400"/>
          </a:xfrm>
          <a:prstGeom prst="rect">
            <a:avLst/>
          </a:prstGeom>
        </p:spPr>
      </p:pic>
      <p:pic>
        <p:nvPicPr>
          <p:cNvPr id="6" name="Imagen 5" descr="Imagen que contiene edificio, exterior, hombre, calle&#10;&#10;Descripción generada automáticamente">
            <a:extLst>
              <a:ext uri="{FF2B5EF4-FFF2-40B4-BE49-F238E27FC236}">
                <a16:creationId xmlns:a16="http://schemas.microsoft.com/office/drawing/2014/main" id="{E28DAC37-F5B2-D506-7997-5F812668B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4305" y="2057400"/>
            <a:ext cx="2133600" cy="2946400"/>
          </a:xfrm>
          <a:prstGeom prst="rect">
            <a:avLst/>
          </a:prstGeom>
        </p:spPr>
      </p:pic>
      <p:pic>
        <p:nvPicPr>
          <p:cNvPr id="8" name="Imagen 7" descr="Imagen que contiene edificio, exterior, hombre, calle&#10;&#10;Descripción generada automáticamente">
            <a:extLst>
              <a:ext uri="{FF2B5EF4-FFF2-40B4-BE49-F238E27FC236}">
                <a16:creationId xmlns:a16="http://schemas.microsoft.com/office/drawing/2014/main" id="{2B8E2747-DE99-0E1C-6ECA-33D03CFCD8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7905" y="2057400"/>
            <a:ext cx="2133600" cy="2946400"/>
          </a:xfrm>
          <a:prstGeom prst="rect">
            <a:avLst/>
          </a:prstGeom>
        </p:spPr>
      </p:pic>
      <p:pic>
        <p:nvPicPr>
          <p:cNvPr id="9" name="Imagen 8" descr="Imagen que contiene edificio, exterior, hombre, calle&#10;&#10;Descripción generada automáticamente">
            <a:extLst>
              <a:ext uri="{FF2B5EF4-FFF2-40B4-BE49-F238E27FC236}">
                <a16:creationId xmlns:a16="http://schemas.microsoft.com/office/drawing/2014/main" id="{C5E96835-F183-EFB0-2655-F2A1600BC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1505" y="2057400"/>
            <a:ext cx="2133600" cy="2946400"/>
          </a:xfrm>
          <a:prstGeom prst="rect">
            <a:avLst/>
          </a:prstGeom>
        </p:spPr>
      </p:pic>
      <p:pic>
        <p:nvPicPr>
          <p:cNvPr id="10" name="Imagen 9" descr="Imagen que contiene edificio, exterior, hombre, calle&#10;&#10;Descripción generada automáticamente">
            <a:extLst>
              <a:ext uri="{FF2B5EF4-FFF2-40B4-BE49-F238E27FC236}">
                <a16:creationId xmlns:a16="http://schemas.microsoft.com/office/drawing/2014/main" id="{63499051-D31A-F274-3F79-2E1F011BE3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5105" y="2057400"/>
            <a:ext cx="2133600" cy="2946400"/>
          </a:xfrm>
          <a:prstGeom prst="rect">
            <a:avLst/>
          </a:prstGeom>
        </p:spPr>
      </p:pic>
      <p:sp>
        <p:nvSpPr>
          <p:cNvPr id="11" name="Google Shape;67;p12">
            <a:extLst>
              <a:ext uri="{FF2B5EF4-FFF2-40B4-BE49-F238E27FC236}">
                <a16:creationId xmlns:a16="http://schemas.microsoft.com/office/drawing/2014/main" id="{53E6F58F-01D5-7C56-BF1F-D49DE5AB6B10}"/>
              </a:ext>
            </a:extLst>
          </p:cNvPr>
          <p:cNvSpPr txBox="1">
            <a:spLocks/>
          </p:cNvSpPr>
          <p:nvPr/>
        </p:nvSpPr>
        <p:spPr>
          <a:xfrm>
            <a:off x="11201400" y="4572000"/>
            <a:ext cx="738495" cy="658000"/>
          </a:xfrm>
          <a:prstGeom prst="rect">
            <a:avLst/>
          </a:prstGeom>
        </p:spPr>
        <p:txBody>
          <a:bodyPr spcFirstLastPara="1" wrap="square" lIns="121900" tIns="121900" rIns="121900" bIns="121900" anchor="b" anchorCtr="0">
            <a:noAutofit/>
          </a:bodyPr>
          <a:lstStyle>
            <a:lvl1pPr lvl="0">
              <a:spcBef>
                <a:spcPts val="0"/>
              </a:spcBef>
              <a:spcAft>
                <a:spcPts val="0"/>
              </a:spcAft>
              <a:buSzPts val="3000"/>
              <a:buNone/>
              <a:defRPr sz="3600" b="0" i="0">
                <a:solidFill>
                  <a:schemeClr val="bg1"/>
                </a:solidFill>
                <a:latin typeface="Arial MT"/>
                <a:ea typeface="+mj-ea"/>
                <a:cs typeface="Arial M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br>
              <a:rPr lang="en-GB" sz="4500" kern="0" dirty="0">
                <a:solidFill>
                  <a:srgbClr val="48486A"/>
                </a:solidFill>
                <a:latin typeface="Open Sans" panose="020B0606030504020204" pitchFamily="34" charset="0"/>
                <a:ea typeface="Open Sans" panose="020B0606030504020204" pitchFamily="34" charset="0"/>
                <a:cs typeface="Open Sans" panose="020B0606030504020204" pitchFamily="34" charset="0"/>
              </a:rPr>
            </a:br>
            <a:br>
              <a:rPr lang="en-GB" sz="4500" kern="0" dirty="0">
                <a:solidFill>
                  <a:srgbClr val="48486A"/>
                </a:solidFill>
                <a:latin typeface="Open Sans" panose="020B0606030504020204" pitchFamily="34" charset="0"/>
                <a:ea typeface="Open Sans" panose="020B0606030504020204" pitchFamily="34" charset="0"/>
                <a:cs typeface="Open Sans" panose="020B0606030504020204" pitchFamily="34" charset="0"/>
              </a:rPr>
            </a:br>
            <a:r>
              <a:rPr lang="en-GB" sz="4500" kern="0" dirty="0">
                <a:solidFill>
                  <a:srgbClr val="48486A"/>
                </a:solidFill>
                <a:latin typeface="Open Sans" panose="020B0606030504020204" pitchFamily="34" charset="0"/>
                <a:ea typeface="Open Sans" panose="020B0606030504020204" pitchFamily="34" charset="0"/>
                <a:cs typeface="Open Sans" panose="020B0606030504020204" pitchFamily="34" charset="0"/>
              </a:rPr>
              <a:t>…</a:t>
            </a:r>
            <a:endParaRPr lang="en-GB" sz="4500" kern="0" dirty="0">
              <a:solidFill>
                <a:srgbClr val="343354"/>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79398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7" name="Google Shape;67;p12"/>
          <p:cNvSpPr txBox="1">
            <a:spLocks noGrp="1"/>
          </p:cNvSpPr>
          <p:nvPr>
            <p:ph type="title"/>
          </p:nvPr>
        </p:nvSpPr>
        <p:spPr>
          <a:xfrm>
            <a:off x="787969" y="1309537"/>
            <a:ext cx="11932026" cy="658000"/>
          </a:xfrm>
          <a:prstGeom prst="rect">
            <a:avLst/>
          </a:prstGeom>
        </p:spPr>
        <p:txBody>
          <a:bodyPr spcFirstLastPara="1" wrap="square" lIns="121900" tIns="121900" rIns="121900" bIns="121900" anchor="b" anchorCtr="0">
            <a:noAutofit/>
          </a:bodyPr>
          <a:lstStyle/>
          <a:p>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r>
              <a:rPr lang="en-GB" sz="4500" dirty="0">
                <a:solidFill>
                  <a:srgbClr val="343354"/>
                </a:solidFill>
                <a:latin typeface="Open Sans" panose="020B0606030504020204" pitchFamily="34" charset="0"/>
                <a:ea typeface="Open Sans" panose="020B0606030504020204" pitchFamily="34" charset="0"/>
                <a:cs typeface="Open Sans" panose="020B0606030504020204" pitchFamily="34" charset="0"/>
              </a:rPr>
              <a:t>Catching up the time: </a:t>
            </a:r>
            <a:br>
              <a:rPr lang="en-GB" sz="4500" dirty="0">
                <a:solidFill>
                  <a:srgbClr val="343354"/>
                </a:solidFill>
                <a:latin typeface="Open Sans" panose="020B0606030504020204" pitchFamily="34" charset="0"/>
                <a:ea typeface="Open Sans" panose="020B0606030504020204" pitchFamily="34" charset="0"/>
                <a:cs typeface="Open Sans" panose="020B0606030504020204" pitchFamily="34" charset="0"/>
              </a:rPr>
            </a:br>
            <a:r>
              <a:rPr lang="en-GB" sz="4500" dirty="0">
                <a:solidFill>
                  <a:srgbClr val="343354"/>
                </a:solidFill>
                <a:latin typeface="Open Sans" panose="020B0606030504020204" pitchFamily="34" charset="0"/>
                <a:ea typeface="Open Sans" panose="020B0606030504020204" pitchFamily="34" charset="0"/>
                <a:cs typeface="Open Sans" panose="020B0606030504020204" pitchFamily="34" charset="0"/>
              </a:rPr>
              <a:t>Digital Health Strategy for Catalonia</a:t>
            </a:r>
          </a:p>
        </p:txBody>
      </p:sp>
      <p:pic>
        <p:nvPicPr>
          <p:cNvPr id="6" name="Imagen 5">
            <a:extLst>
              <a:ext uri="{FF2B5EF4-FFF2-40B4-BE49-F238E27FC236}">
                <a16:creationId xmlns:a16="http://schemas.microsoft.com/office/drawing/2014/main" id="{F70B2C7D-ED28-D149-AD50-F9D6DC176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7088" y="2834011"/>
            <a:ext cx="2329395" cy="31842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Diagrama&#10;&#10;Descripción generada automáticamente">
            <a:extLst>
              <a:ext uri="{FF2B5EF4-FFF2-40B4-BE49-F238E27FC236}">
                <a16:creationId xmlns:a16="http://schemas.microsoft.com/office/drawing/2014/main" id="{40A45E38-5303-E64A-A0D0-C0FC1178F9A8}"/>
              </a:ext>
            </a:extLst>
          </p:cNvPr>
          <p:cNvPicPr>
            <a:picLocks noChangeAspect="1"/>
          </p:cNvPicPr>
          <p:nvPr/>
        </p:nvPicPr>
        <p:blipFill>
          <a:blip r:embed="rId4"/>
          <a:stretch>
            <a:fillRect/>
          </a:stretch>
        </p:blipFill>
        <p:spPr>
          <a:xfrm>
            <a:off x="470932" y="2834012"/>
            <a:ext cx="2288856" cy="32538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Flecha derecha 8">
            <a:extLst>
              <a:ext uri="{FF2B5EF4-FFF2-40B4-BE49-F238E27FC236}">
                <a16:creationId xmlns:a16="http://schemas.microsoft.com/office/drawing/2014/main" id="{59BDEA3E-767A-D340-B2BF-6D5FC8D3C02A}"/>
              </a:ext>
            </a:extLst>
          </p:cNvPr>
          <p:cNvSpPr/>
          <p:nvPr/>
        </p:nvSpPr>
        <p:spPr>
          <a:xfrm>
            <a:off x="2885989" y="4161163"/>
            <a:ext cx="508145" cy="484632"/>
          </a:xfrm>
          <a:prstGeom prst="rightArrow">
            <a:avLst/>
          </a:prstGeom>
          <a:solidFill>
            <a:srgbClr val="7EA6F1"/>
          </a:solidFill>
          <a:ln>
            <a:solidFill>
              <a:srgbClr val="84B6F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3" name="Imagen 2">
            <a:extLst>
              <a:ext uri="{FF2B5EF4-FFF2-40B4-BE49-F238E27FC236}">
                <a16:creationId xmlns:a16="http://schemas.microsoft.com/office/drawing/2014/main" id="{D6836815-4A1B-720E-9848-811834E336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9531" y="2834750"/>
            <a:ext cx="2213703" cy="31389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agen 4">
            <a:extLst>
              <a:ext uri="{FF2B5EF4-FFF2-40B4-BE49-F238E27FC236}">
                <a16:creationId xmlns:a16="http://schemas.microsoft.com/office/drawing/2014/main" id="{CC52812B-D938-A07C-687E-F6B4826925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4807" y="2834011"/>
            <a:ext cx="2213442" cy="31389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Flecha derecha 9">
            <a:extLst>
              <a:ext uri="{FF2B5EF4-FFF2-40B4-BE49-F238E27FC236}">
                <a16:creationId xmlns:a16="http://schemas.microsoft.com/office/drawing/2014/main" id="{CC0420AB-5CF9-2924-36F1-BE6E1B0CE994}"/>
              </a:ext>
            </a:extLst>
          </p:cNvPr>
          <p:cNvSpPr/>
          <p:nvPr/>
        </p:nvSpPr>
        <p:spPr>
          <a:xfrm>
            <a:off x="8956775" y="4161163"/>
            <a:ext cx="508145" cy="484632"/>
          </a:xfrm>
          <a:prstGeom prst="rightArrow">
            <a:avLst/>
          </a:prstGeom>
          <a:solidFill>
            <a:srgbClr val="7EA6F1"/>
          </a:solidFill>
          <a:ln>
            <a:solidFill>
              <a:srgbClr val="84B6F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1" name="CuadroTexto 10">
            <a:extLst>
              <a:ext uri="{FF2B5EF4-FFF2-40B4-BE49-F238E27FC236}">
                <a16:creationId xmlns:a16="http://schemas.microsoft.com/office/drawing/2014/main" id="{0DBAC4CE-A8D4-8CA7-6DF2-BFC0F9D8F055}"/>
              </a:ext>
            </a:extLst>
          </p:cNvPr>
          <p:cNvSpPr txBox="1"/>
          <p:nvPr/>
        </p:nvSpPr>
        <p:spPr>
          <a:xfrm>
            <a:off x="1219206" y="6150035"/>
            <a:ext cx="697627" cy="369332"/>
          </a:xfrm>
          <a:prstGeom prst="rect">
            <a:avLst/>
          </a:prstGeom>
          <a:noFill/>
        </p:spPr>
        <p:txBody>
          <a:bodyPr wrap="none" rtlCol="0">
            <a:spAutoFit/>
          </a:bodyPr>
          <a:lstStyle/>
          <a:p>
            <a:r>
              <a:rPr lang="en-GB" dirty="0"/>
              <a:t>2016</a:t>
            </a:r>
          </a:p>
        </p:txBody>
      </p:sp>
      <p:sp>
        <p:nvSpPr>
          <p:cNvPr id="12" name="CuadroTexto 11">
            <a:extLst>
              <a:ext uri="{FF2B5EF4-FFF2-40B4-BE49-F238E27FC236}">
                <a16:creationId xmlns:a16="http://schemas.microsoft.com/office/drawing/2014/main" id="{8D311271-C268-4EF4-B2E8-99E46894B693}"/>
              </a:ext>
            </a:extLst>
          </p:cNvPr>
          <p:cNvSpPr txBox="1"/>
          <p:nvPr/>
        </p:nvSpPr>
        <p:spPr>
          <a:xfrm>
            <a:off x="4332971" y="6150035"/>
            <a:ext cx="697627" cy="369332"/>
          </a:xfrm>
          <a:prstGeom prst="rect">
            <a:avLst/>
          </a:prstGeom>
          <a:noFill/>
        </p:spPr>
        <p:txBody>
          <a:bodyPr wrap="none" rtlCol="0">
            <a:spAutoFit/>
          </a:bodyPr>
          <a:lstStyle/>
          <a:p>
            <a:r>
              <a:rPr lang="en-GB" dirty="0"/>
              <a:t>2017</a:t>
            </a:r>
          </a:p>
        </p:txBody>
      </p:sp>
      <p:sp>
        <p:nvSpPr>
          <p:cNvPr id="13" name="CuadroTexto 12">
            <a:extLst>
              <a:ext uri="{FF2B5EF4-FFF2-40B4-BE49-F238E27FC236}">
                <a16:creationId xmlns:a16="http://schemas.microsoft.com/office/drawing/2014/main" id="{031A44CB-22AB-088B-12A1-FF4BCB7B913D}"/>
              </a:ext>
            </a:extLst>
          </p:cNvPr>
          <p:cNvSpPr txBox="1"/>
          <p:nvPr/>
        </p:nvSpPr>
        <p:spPr>
          <a:xfrm>
            <a:off x="7382714" y="6150035"/>
            <a:ext cx="697627" cy="369332"/>
          </a:xfrm>
          <a:prstGeom prst="rect">
            <a:avLst/>
          </a:prstGeom>
          <a:noFill/>
        </p:spPr>
        <p:txBody>
          <a:bodyPr wrap="none" rtlCol="0">
            <a:spAutoFit/>
          </a:bodyPr>
          <a:lstStyle/>
          <a:p>
            <a:r>
              <a:rPr lang="en-GB" dirty="0"/>
              <a:t>2021</a:t>
            </a:r>
          </a:p>
        </p:txBody>
      </p:sp>
      <p:sp>
        <p:nvSpPr>
          <p:cNvPr id="14" name="CuadroTexto 13">
            <a:extLst>
              <a:ext uri="{FF2B5EF4-FFF2-40B4-BE49-F238E27FC236}">
                <a16:creationId xmlns:a16="http://schemas.microsoft.com/office/drawing/2014/main" id="{1A1EE5C5-9BB1-68D4-A4EB-9B07E72DE892}"/>
              </a:ext>
            </a:extLst>
          </p:cNvPr>
          <p:cNvSpPr txBox="1"/>
          <p:nvPr/>
        </p:nvSpPr>
        <p:spPr>
          <a:xfrm>
            <a:off x="10412404" y="6150035"/>
            <a:ext cx="697627" cy="369332"/>
          </a:xfrm>
          <a:prstGeom prst="rect">
            <a:avLst/>
          </a:prstGeom>
          <a:noFill/>
        </p:spPr>
        <p:txBody>
          <a:bodyPr wrap="none" rtlCol="0">
            <a:spAutoFit/>
          </a:bodyPr>
          <a:lstStyle/>
          <a:p>
            <a:r>
              <a:rPr lang="en-GB" dirty="0"/>
              <a:t>2024</a:t>
            </a:r>
          </a:p>
        </p:txBody>
      </p:sp>
    </p:spTree>
    <p:extLst>
      <p:ext uri="{BB962C8B-B14F-4D97-AF65-F5344CB8AC3E}">
        <p14:creationId xmlns:p14="http://schemas.microsoft.com/office/powerpoint/2010/main" val="2095794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38" name="Google Shape;67;p12"/>
          <p:cNvSpPr txBox="1">
            <a:spLocks noGrp="1"/>
          </p:cNvSpPr>
          <p:nvPr>
            <p:ph type="title"/>
          </p:nvPr>
        </p:nvSpPr>
        <p:spPr>
          <a:xfrm>
            <a:off x="793374" y="1107090"/>
            <a:ext cx="10348800" cy="658000"/>
          </a:xfrm>
          <a:prstGeom prst="rect">
            <a:avLst/>
          </a:prstGeom>
        </p:spPr>
        <p:txBody>
          <a:bodyPr spcFirstLastPara="1" wrap="square" lIns="121900" tIns="121900" rIns="121900" bIns="121900" anchor="b" anchorCtr="0">
            <a:noAutofit/>
          </a:bodyPr>
          <a:lstStyle/>
          <a:p>
            <a:br>
              <a:rPr lang="en-GB" sz="4500">
                <a:solidFill>
                  <a:srgbClr val="48486A"/>
                </a:solidFill>
                <a:latin typeface="Open Sans" panose="020B0606030504020204" pitchFamily="34" charset="0"/>
                <a:ea typeface="Open Sans" panose="020B0606030504020204" pitchFamily="34" charset="0"/>
                <a:cs typeface="Open Sans" panose="020B0606030504020204" pitchFamily="34" charset="0"/>
              </a:rPr>
            </a:br>
            <a:br>
              <a:rPr lang="en-GB" sz="4500">
                <a:solidFill>
                  <a:srgbClr val="48486A"/>
                </a:solidFill>
                <a:latin typeface="Open Sans" panose="020B0606030504020204" pitchFamily="34" charset="0"/>
                <a:ea typeface="Open Sans" panose="020B0606030504020204" pitchFamily="34" charset="0"/>
                <a:cs typeface="Open Sans" panose="020B0606030504020204" pitchFamily="34" charset="0"/>
              </a:rPr>
            </a:br>
            <a:r>
              <a:rPr lang="en-GB" sz="4500" b="1">
                <a:solidFill>
                  <a:srgbClr val="48486A"/>
                </a:solidFill>
                <a:latin typeface="Open Sans" panose="020B0606030504020204" pitchFamily="34" charset="0"/>
                <a:ea typeface="Open Sans" panose="020B0606030504020204" pitchFamily="34" charset="0"/>
                <a:cs typeface="Open Sans" panose="020B0606030504020204" pitchFamily="34" charset="0"/>
              </a:rPr>
              <a:t>The main objective of the Digital Health Strategy for Catalonia</a:t>
            </a:r>
            <a:endParaRPr lang="en-GB" sz="4000" b="1">
              <a:solidFill>
                <a:srgbClr val="343354"/>
              </a:solidFill>
              <a:latin typeface="Montserrat" pitchFamily="2" charset="77"/>
              <a:ea typeface="Open Sans" panose="020B0606030504020204" pitchFamily="34" charset="0"/>
              <a:cs typeface="Open Sans" panose="020B0606030504020204" pitchFamily="34" charset="0"/>
            </a:endParaRPr>
          </a:p>
        </p:txBody>
      </p:sp>
      <p:sp>
        <p:nvSpPr>
          <p:cNvPr id="2" name="Rectángulo redondeado 1">
            <a:extLst>
              <a:ext uri="{FF2B5EF4-FFF2-40B4-BE49-F238E27FC236}">
                <a16:creationId xmlns:a16="http://schemas.microsoft.com/office/drawing/2014/main" id="{B3A45931-948A-DDAF-EC14-E3264399B080}"/>
              </a:ext>
            </a:extLst>
          </p:cNvPr>
          <p:cNvSpPr/>
          <p:nvPr/>
        </p:nvSpPr>
        <p:spPr>
          <a:xfrm>
            <a:off x="1973542" y="2595153"/>
            <a:ext cx="8244916" cy="2647521"/>
          </a:xfrm>
          <a:prstGeom prst="roundRect">
            <a:avLst/>
          </a:prstGeom>
          <a:ln w="38100">
            <a:solidFill>
              <a:srgbClr val="6BAADD"/>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400" b="1" dirty="0"/>
          </a:p>
          <a:p>
            <a:pPr algn="ctr"/>
            <a:r>
              <a:rPr lang="en-GB" sz="2400" dirty="0"/>
              <a:t>Integrated and person-centred care, supported by an information systems model that systematically leverages health data to build value-added services, that fosters innovation and that is built on a collaborative model based on open standards</a:t>
            </a:r>
            <a:endParaRPr lang="en-GB" sz="2400" dirty="0">
              <a:latin typeface=""/>
            </a:endParaRPr>
          </a:p>
        </p:txBody>
      </p:sp>
    </p:spTree>
    <p:extLst>
      <p:ext uri="{BB962C8B-B14F-4D97-AF65-F5344CB8AC3E}">
        <p14:creationId xmlns:p14="http://schemas.microsoft.com/office/powerpoint/2010/main" val="2126398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7" name="Google Shape;67;p12"/>
          <p:cNvSpPr txBox="1">
            <a:spLocks noGrp="1"/>
          </p:cNvSpPr>
          <p:nvPr>
            <p:ph type="title"/>
          </p:nvPr>
        </p:nvSpPr>
        <p:spPr>
          <a:xfrm>
            <a:off x="793374" y="1107090"/>
            <a:ext cx="10348800" cy="658000"/>
          </a:xfrm>
          <a:prstGeom prst="rect">
            <a:avLst/>
          </a:prstGeom>
        </p:spPr>
        <p:txBody>
          <a:bodyPr spcFirstLastPara="1" wrap="square" lIns="121900" tIns="121900" rIns="121900" bIns="121900" anchor="b" anchorCtr="0">
            <a:noAutofit/>
          </a:bodyPr>
          <a:lstStyle/>
          <a:p>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r>
              <a:rPr lang="en-GB" sz="4500" dirty="0">
                <a:solidFill>
                  <a:srgbClr val="343354"/>
                </a:solidFill>
                <a:latin typeface="Open Sans" panose="020B0606030504020204" pitchFamily="34" charset="0"/>
                <a:ea typeface="Open Sans" panose="020B0606030504020204" pitchFamily="34" charset="0"/>
                <a:cs typeface="Open Sans" panose="020B0606030504020204" pitchFamily="34" charset="0"/>
              </a:rPr>
              <a:t>What is this all about?</a:t>
            </a:r>
          </a:p>
        </p:txBody>
      </p:sp>
      <p:pic>
        <p:nvPicPr>
          <p:cNvPr id="3" name="Imagen 2" descr="Interfaz de usuario gráfica, Texto, Sitio web&#10;&#10;Descripción generada automáticamente">
            <a:extLst>
              <a:ext uri="{FF2B5EF4-FFF2-40B4-BE49-F238E27FC236}">
                <a16:creationId xmlns:a16="http://schemas.microsoft.com/office/drawing/2014/main" id="{BF886758-F2B4-8840-B9F5-0B29B0F8B4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5000" y="1765090"/>
            <a:ext cx="9837174" cy="4945913"/>
          </a:xfrm>
          <a:prstGeom prst="rect">
            <a:avLst/>
          </a:prstGeom>
        </p:spPr>
      </p:pic>
    </p:spTree>
    <p:extLst>
      <p:ext uri="{BB962C8B-B14F-4D97-AF65-F5344CB8AC3E}">
        <p14:creationId xmlns:p14="http://schemas.microsoft.com/office/powerpoint/2010/main" val="908329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7" name="Google Shape;67;p12"/>
          <p:cNvSpPr txBox="1">
            <a:spLocks noGrp="1"/>
          </p:cNvSpPr>
          <p:nvPr>
            <p:ph type="title"/>
          </p:nvPr>
        </p:nvSpPr>
        <p:spPr>
          <a:xfrm>
            <a:off x="793374" y="1107090"/>
            <a:ext cx="10348800" cy="658000"/>
          </a:xfrm>
          <a:prstGeom prst="rect">
            <a:avLst/>
          </a:prstGeom>
        </p:spPr>
        <p:txBody>
          <a:bodyPr spcFirstLastPara="1" wrap="square" lIns="121900" tIns="121900" rIns="121900" bIns="121900" anchor="b" anchorCtr="0">
            <a:noAutofit/>
          </a:bodyPr>
          <a:lstStyle/>
          <a:p>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r>
              <a:rPr lang="en-GB" sz="4500" dirty="0">
                <a:solidFill>
                  <a:srgbClr val="343354"/>
                </a:solidFill>
                <a:latin typeface="Open Sans" panose="020B0606030504020204" pitchFamily="34" charset="0"/>
                <a:ea typeface="Open Sans" panose="020B0606030504020204" pitchFamily="34" charset="0"/>
                <a:cs typeface="Open Sans" panose="020B0606030504020204" pitchFamily="34" charset="0"/>
              </a:rPr>
              <a:t>The open platform paradigm</a:t>
            </a:r>
          </a:p>
        </p:txBody>
      </p:sp>
      <p:pic>
        <p:nvPicPr>
          <p:cNvPr id="4" name="Imagen 3" descr="Interfaz de usuario gráfica, Texto, Aplicación&#10;&#10;Descripción generada automáticamente">
            <a:extLst>
              <a:ext uri="{FF2B5EF4-FFF2-40B4-BE49-F238E27FC236}">
                <a16:creationId xmlns:a16="http://schemas.microsoft.com/office/drawing/2014/main" id="{CFEA3B3A-0955-7644-8AA7-D78DB0481D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552" y="2342607"/>
            <a:ext cx="7392869" cy="3568274"/>
          </a:xfrm>
          <a:prstGeom prst="rect">
            <a:avLst/>
          </a:prstGeom>
        </p:spPr>
      </p:pic>
      <p:pic>
        <p:nvPicPr>
          <p:cNvPr id="3" name="Imagen 2">
            <a:extLst>
              <a:ext uri="{FF2B5EF4-FFF2-40B4-BE49-F238E27FC236}">
                <a16:creationId xmlns:a16="http://schemas.microsoft.com/office/drawing/2014/main" id="{0F515B85-DF49-7E85-F606-772E1D6073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712" y="2133599"/>
            <a:ext cx="2845108" cy="40327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EF3127CC-A76E-5547-798F-15E81B982CC3}"/>
              </a:ext>
            </a:extLst>
          </p:cNvPr>
          <p:cNvSpPr txBox="1"/>
          <p:nvPr/>
        </p:nvSpPr>
        <p:spPr>
          <a:xfrm>
            <a:off x="696927" y="6305005"/>
            <a:ext cx="3316677" cy="307777"/>
          </a:xfrm>
          <a:prstGeom prst="rect">
            <a:avLst/>
          </a:prstGeom>
          <a:noFill/>
        </p:spPr>
        <p:txBody>
          <a:bodyPr wrap="none" rtlCol="0">
            <a:spAutoFit/>
          </a:bodyPr>
          <a:lstStyle/>
          <a:p>
            <a:r>
              <a:rPr lang="en-GB" sz="1400" b="1" dirty="0"/>
              <a:t>Source: </a:t>
            </a:r>
            <a:r>
              <a:rPr lang="en-GB" sz="1400" dirty="0"/>
              <a:t>The </a:t>
            </a:r>
            <a:r>
              <a:rPr lang="en-GB" sz="1400" dirty="0" err="1"/>
              <a:t>Apperta</a:t>
            </a:r>
            <a:r>
              <a:rPr lang="en-GB" sz="1400" dirty="0"/>
              <a:t> Foundation 2017.</a:t>
            </a:r>
          </a:p>
        </p:txBody>
      </p:sp>
    </p:spTree>
    <p:extLst>
      <p:ext uri="{BB962C8B-B14F-4D97-AF65-F5344CB8AC3E}">
        <p14:creationId xmlns:p14="http://schemas.microsoft.com/office/powerpoint/2010/main" val="2689424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7" name="Google Shape;67;p12"/>
          <p:cNvSpPr txBox="1">
            <a:spLocks noGrp="1"/>
          </p:cNvSpPr>
          <p:nvPr>
            <p:ph type="title"/>
          </p:nvPr>
        </p:nvSpPr>
        <p:spPr>
          <a:xfrm>
            <a:off x="793374" y="1107090"/>
            <a:ext cx="10348800" cy="658000"/>
          </a:xfrm>
          <a:prstGeom prst="rect">
            <a:avLst/>
          </a:prstGeom>
        </p:spPr>
        <p:txBody>
          <a:bodyPr spcFirstLastPara="1" wrap="square" lIns="121900" tIns="121900" rIns="121900" bIns="121900" anchor="b" anchorCtr="0">
            <a:noAutofit/>
          </a:bodyPr>
          <a:lstStyle/>
          <a:p>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r>
              <a:rPr lang="en-GB" sz="4500" dirty="0">
                <a:solidFill>
                  <a:srgbClr val="343354"/>
                </a:solidFill>
                <a:latin typeface="Open Sans" panose="020B0606030504020204" pitchFamily="34" charset="0"/>
                <a:ea typeface="Open Sans" panose="020B0606030504020204" pitchFamily="34" charset="0"/>
                <a:cs typeface="Open Sans" panose="020B0606030504020204" pitchFamily="34" charset="0"/>
              </a:rPr>
              <a:t>Current vs future view</a:t>
            </a:r>
          </a:p>
        </p:txBody>
      </p:sp>
      <p:pic>
        <p:nvPicPr>
          <p:cNvPr id="3" name="Imagen 2" descr="Diagrama&#10;&#10;Descripción generada automáticamente">
            <a:extLst>
              <a:ext uri="{FF2B5EF4-FFF2-40B4-BE49-F238E27FC236}">
                <a16:creationId xmlns:a16="http://schemas.microsoft.com/office/drawing/2014/main" id="{024C4349-F244-E642-97F3-646045CB4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610" y="1925096"/>
            <a:ext cx="9689690" cy="4625927"/>
          </a:xfrm>
          <a:prstGeom prst="rect">
            <a:avLst/>
          </a:prstGeom>
        </p:spPr>
      </p:pic>
      <p:pic>
        <p:nvPicPr>
          <p:cNvPr id="4" name="Imagen 3" descr="Imagen que contiene dibujo&#10;&#10;Descripción generada automáticamente">
            <a:extLst>
              <a:ext uri="{FF2B5EF4-FFF2-40B4-BE49-F238E27FC236}">
                <a16:creationId xmlns:a16="http://schemas.microsoft.com/office/drawing/2014/main" id="{0A7328E4-F68B-B4DE-4238-367FDE9977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2200" y="3524145"/>
            <a:ext cx="2108200" cy="520700"/>
          </a:xfrm>
          <a:prstGeom prst="rect">
            <a:avLst/>
          </a:prstGeom>
        </p:spPr>
      </p:pic>
      <p:cxnSp>
        <p:nvCxnSpPr>
          <p:cNvPr id="6" name="Conector recto de flecha 5">
            <a:extLst>
              <a:ext uri="{FF2B5EF4-FFF2-40B4-BE49-F238E27FC236}">
                <a16:creationId xmlns:a16="http://schemas.microsoft.com/office/drawing/2014/main" id="{E498D83D-E0E7-D86B-C16E-BFCD01ACB743}"/>
              </a:ext>
            </a:extLst>
          </p:cNvPr>
          <p:cNvCxnSpPr>
            <a:cxnSpLocks/>
          </p:cNvCxnSpPr>
          <p:nvPr/>
        </p:nvCxnSpPr>
        <p:spPr>
          <a:xfrm>
            <a:off x="7909560" y="3784495"/>
            <a:ext cx="1957251" cy="0"/>
          </a:xfrm>
          <a:prstGeom prst="straightConnector1">
            <a:avLst/>
          </a:prstGeom>
          <a:ln w="984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366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7" name="Google Shape;67;p12"/>
          <p:cNvSpPr txBox="1">
            <a:spLocks noGrp="1"/>
          </p:cNvSpPr>
          <p:nvPr>
            <p:ph type="title"/>
          </p:nvPr>
        </p:nvSpPr>
        <p:spPr>
          <a:xfrm>
            <a:off x="793374" y="1107090"/>
            <a:ext cx="10348800" cy="658000"/>
          </a:xfrm>
          <a:prstGeom prst="rect">
            <a:avLst/>
          </a:prstGeom>
        </p:spPr>
        <p:txBody>
          <a:bodyPr spcFirstLastPara="1" wrap="square" lIns="121900" tIns="121900" rIns="121900" bIns="121900" anchor="b" anchorCtr="0">
            <a:noAutofit/>
          </a:bodyPr>
          <a:lstStyle/>
          <a:p>
            <a:br>
              <a:rPr lang="en-GB" sz="4500" dirty="0">
                <a:solidFill>
                  <a:srgbClr val="48486A"/>
                </a:solidFill>
                <a:latin typeface=""/>
                <a:ea typeface="Open Sans" panose="020B0606030504020204" pitchFamily="34" charset="0"/>
                <a:cs typeface="Open Sans" panose="020B0606030504020204" pitchFamily="34" charset="0"/>
              </a:rPr>
            </a:br>
            <a:br>
              <a:rPr lang="en-GB" sz="4500" dirty="0">
                <a:solidFill>
                  <a:srgbClr val="48486A"/>
                </a:solidFill>
                <a:latin typeface=""/>
                <a:ea typeface="Open Sans" panose="020B0606030504020204" pitchFamily="34" charset="0"/>
                <a:cs typeface="Open Sans" panose="020B0606030504020204" pitchFamily="34" charset="0"/>
              </a:rPr>
            </a:br>
            <a:r>
              <a:rPr lang="en-GB" sz="4500" dirty="0">
                <a:solidFill>
                  <a:srgbClr val="343354"/>
                </a:solidFill>
                <a:latin typeface=""/>
                <a:ea typeface="Open Sans" panose="020B0606030504020204" pitchFamily="34" charset="0"/>
                <a:cs typeface="Open Sans" panose="020B0606030504020204" pitchFamily="34" charset="0"/>
              </a:rPr>
              <a:t>Towards the third generation EHR</a:t>
            </a:r>
          </a:p>
        </p:txBody>
      </p:sp>
      <p:sp>
        <p:nvSpPr>
          <p:cNvPr id="2" name="TextBox 100">
            <a:extLst>
              <a:ext uri="{FF2B5EF4-FFF2-40B4-BE49-F238E27FC236}">
                <a16:creationId xmlns:a16="http://schemas.microsoft.com/office/drawing/2014/main" id="{D1175C82-A918-87DB-F6FD-7F7D6F411407}"/>
              </a:ext>
            </a:extLst>
          </p:cNvPr>
          <p:cNvSpPr txBox="1"/>
          <p:nvPr/>
        </p:nvSpPr>
        <p:spPr>
          <a:xfrm>
            <a:off x="962604" y="6066709"/>
            <a:ext cx="4715837" cy="461665"/>
          </a:xfrm>
          <a:prstGeom prst="rect">
            <a:avLst/>
          </a:prstGeom>
          <a:noFill/>
        </p:spPr>
        <p:txBody>
          <a:bodyPr wrap="square" lIns="0" rIns="0" rtlCol="0">
            <a:spAutoFit/>
          </a:bodyPr>
          <a:lstStyle/>
          <a:p>
            <a:pPr algn="ctr"/>
            <a:r>
              <a:rPr lang="en-US" sz="1200" b="1" dirty="0">
                <a:solidFill>
                  <a:srgbClr val="333333"/>
                </a:solidFill>
                <a:latin typeface=""/>
              </a:rPr>
              <a:t>Source: </a:t>
            </a:r>
            <a:r>
              <a:rPr lang="en-US" sz="1200" dirty="0">
                <a:solidFill>
                  <a:srgbClr val="333333"/>
                </a:solidFill>
                <a:latin typeface=""/>
              </a:rPr>
              <a:t>New architecture model for Catalonia based on the open platform (adapted from the </a:t>
            </a:r>
            <a:r>
              <a:rPr lang="en-US" sz="1200" dirty="0" err="1">
                <a:solidFill>
                  <a:srgbClr val="333333"/>
                </a:solidFill>
                <a:latin typeface=""/>
              </a:rPr>
              <a:t>Apperta</a:t>
            </a:r>
            <a:r>
              <a:rPr lang="en-US" sz="1200" dirty="0">
                <a:solidFill>
                  <a:srgbClr val="333333"/>
                </a:solidFill>
                <a:latin typeface=""/>
              </a:rPr>
              <a:t> Foundation – United Kingdom)</a:t>
            </a:r>
          </a:p>
        </p:txBody>
      </p:sp>
      <p:sp>
        <p:nvSpPr>
          <p:cNvPr id="5" name="TextBox 100">
            <a:extLst>
              <a:ext uri="{FF2B5EF4-FFF2-40B4-BE49-F238E27FC236}">
                <a16:creationId xmlns:a16="http://schemas.microsoft.com/office/drawing/2014/main" id="{B12A3F26-8643-C7AC-BE67-7882256E8CCF}"/>
              </a:ext>
            </a:extLst>
          </p:cNvPr>
          <p:cNvSpPr txBox="1"/>
          <p:nvPr/>
        </p:nvSpPr>
        <p:spPr>
          <a:xfrm>
            <a:off x="6813745" y="5882044"/>
            <a:ext cx="4715837" cy="830997"/>
          </a:xfrm>
          <a:prstGeom prst="rect">
            <a:avLst/>
          </a:prstGeom>
          <a:noFill/>
        </p:spPr>
        <p:txBody>
          <a:bodyPr wrap="square" lIns="0" rIns="0" rtlCol="0">
            <a:spAutoFit/>
          </a:bodyPr>
          <a:lstStyle/>
          <a:p>
            <a:r>
              <a:rPr lang="en-US" sz="1200" b="1" dirty="0">
                <a:solidFill>
                  <a:srgbClr val="333333"/>
                </a:solidFill>
                <a:latin typeface=""/>
              </a:rPr>
              <a:t>Source:</a:t>
            </a:r>
            <a:r>
              <a:rPr lang="en-US" sz="1200" dirty="0">
                <a:solidFill>
                  <a:srgbClr val="333333"/>
                </a:solidFill>
                <a:latin typeface=""/>
              </a:rPr>
              <a:t> </a:t>
            </a:r>
            <a:r>
              <a:rPr lang="en-US" sz="1200" dirty="0" err="1">
                <a:solidFill>
                  <a:srgbClr val="333333"/>
                </a:solidFill>
                <a:latin typeface=""/>
              </a:rPr>
              <a:t>Tsafnat</a:t>
            </a:r>
            <a:r>
              <a:rPr lang="en-US" sz="1200" dirty="0">
                <a:solidFill>
                  <a:srgbClr val="333333"/>
                </a:solidFill>
                <a:latin typeface=""/>
              </a:rPr>
              <a:t> G, </a:t>
            </a:r>
            <a:r>
              <a:rPr lang="en-US" sz="1200" dirty="0" err="1">
                <a:solidFill>
                  <a:srgbClr val="333333"/>
                </a:solidFill>
                <a:latin typeface=""/>
              </a:rPr>
              <a:t>Dunscombe</a:t>
            </a:r>
            <a:r>
              <a:rPr lang="en-US" sz="1200" dirty="0">
                <a:solidFill>
                  <a:srgbClr val="333333"/>
                </a:solidFill>
                <a:latin typeface=""/>
              </a:rPr>
              <a:t> R, Gabriel D, Grieve G, Reich C. Converge or collide?  Making sense of a plethora of open data standards in healthcare: an editorial. Journal of Medical Internet Research. </a:t>
            </a:r>
          </a:p>
        </p:txBody>
      </p:sp>
      <p:pic>
        <p:nvPicPr>
          <p:cNvPr id="9" name="Imagen 8">
            <a:extLst>
              <a:ext uri="{FF2B5EF4-FFF2-40B4-BE49-F238E27FC236}">
                <a16:creationId xmlns:a16="http://schemas.microsoft.com/office/drawing/2014/main" id="{C458A62C-8037-BCF4-8451-81E500366AD3}"/>
              </a:ext>
            </a:extLst>
          </p:cNvPr>
          <p:cNvPicPr>
            <a:picLocks noChangeAspect="1"/>
          </p:cNvPicPr>
          <p:nvPr/>
        </p:nvPicPr>
        <p:blipFill>
          <a:blip r:embed="rId3"/>
          <a:stretch>
            <a:fillRect/>
          </a:stretch>
        </p:blipFill>
        <p:spPr>
          <a:xfrm>
            <a:off x="7361999" y="2106235"/>
            <a:ext cx="3619328" cy="3619328"/>
          </a:xfrm>
          <a:prstGeom prst="rect">
            <a:avLst/>
          </a:prstGeom>
        </p:spPr>
      </p:pic>
      <p:pic>
        <p:nvPicPr>
          <p:cNvPr id="3" name="Imatge 1">
            <a:extLst>
              <a:ext uri="{FF2B5EF4-FFF2-40B4-BE49-F238E27FC236}">
                <a16:creationId xmlns:a16="http://schemas.microsoft.com/office/drawing/2014/main" id="{F88235F3-3565-AEAB-06A1-B238DCF2C783}"/>
              </a:ext>
            </a:extLst>
          </p:cNvPr>
          <p:cNvPicPr>
            <a:picLocks noChangeAspect="1"/>
          </p:cNvPicPr>
          <p:nvPr/>
        </p:nvPicPr>
        <p:blipFill>
          <a:blip r:embed="rId4"/>
          <a:stretch>
            <a:fillRect/>
          </a:stretch>
        </p:blipFill>
        <p:spPr>
          <a:xfrm>
            <a:off x="443850" y="2103033"/>
            <a:ext cx="6247894" cy="3963676"/>
          </a:xfrm>
          <a:prstGeom prst="rect">
            <a:avLst/>
          </a:prstGeom>
        </p:spPr>
      </p:pic>
    </p:spTree>
    <p:extLst>
      <p:ext uri="{BB962C8B-B14F-4D97-AF65-F5344CB8AC3E}">
        <p14:creationId xmlns:p14="http://schemas.microsoft.com/office/powerpoint/2010/main" val="1300426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 name="Google Shape;34;p6"/>
          <p:cNvSpPr txBox="1">
            <a:spLocks noGrp="1"/>
          </p:cNvSpPr>
          <p:nvPr>
            <p:ph type="body" idx="1"/>
          </p:nvPr>
        </p:nvSpPr>
        <p:spPr>
          <a:xfrm>
            <a:off x="951097" y="1988897"/>
            <a:ext cx="10191077" cy="38904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pPr>
              <a:lnSpc>
                <a:spcPct val="150000"/>
              </a:lnSpc>
              <a:buClr>
                <a:srgbClr val="343354"/>
              </a:buClr>
            </a:pPr>
            <a:r>
              <a:rPr lang="en-GB" sz="2000" dirty="0">
                <a:solidFill>
                  <a:srgbClr val="52517B"/>
                </a:solidFill>
                <a:latin typeface="Open Sans" panose="020B0606030504020204" pitchFamily="34" charset="0"/>
                <a:ea typeface="Open Sans" panose="020B0606030504020204" pitchFamily="34" charset="0"/>
                <a:cs typeface="Open Sans" panose="020B0606030504020204" pitchFamily="34" charset="0"/>
              </a:rPr>
              <a:t>We are building an INFOSTRUCTURE on the paradigm of open platforms</a:t>
            </a:r>
          </a:p>
          <a:p>
            <a:pPr>
              <a:lnSpc>
                <a:spcPct val="150000"/>
              </a:lnSpc>
              <a:buClr>
                <a:srgbClr val="343354"/>
              </a:buClr>
            </a:pPr>
            <a:r>
              <a:rPr lang="en-GB" sz="2000" dirty="0">
                <a:solidFill>
                  <a:srgbClr val="52517B"/>
                </a:solidFill>
                <a:latin typeface="Open Sans" panose="020B0606030504020204" pitchFamily="34" charset="0"/>
                <a:ea typeface="Open Sans" panose="020B0606030504020204" pitchFamily="34" charset="0"/>
                <a:cs typeface="Open Sans" panose="020B0606030504020204" pitchFamily="34" charset="0"/>
              </a:rPr>
              <a:t>We have purchased a Clinical Data Repository and are migrating our solutions </a:t>
            </a:r>
          </a:p>
          <a:p>
            <a:pPr>
              <a:lnSpc>
                <a:spcPct val="150000"/>
              </a:lnSpc>
              <a:buClr>
                <a:srgbClr val="343354"/>
              </a:buClr>
            </a:pPr>
            <a:r>
              <a:rPr lang="en-GB" sz="2000" dirty="0">
                <a:solidFill>
                  <a:srgbClr val="52517B"/>
                </a:solidFill>
                <a:latin typeface="Open Sans" panose="020B0606030504020204" pitchFamily="34" charset="0"/>
                <a:ea typeface="Open Sans" panose="020B0606030504020204" pitchFamily="34" charset="0"/>
                <a:cs typeface="Open Sans" panose="020B0606030504020204" pitchFamily="34" charset="0"/>
              </a:rPr>
              <a:t>We are decoupling data from applications, storing data in an open format</a:t>
            </a:r>
          </a:p>
          <a:p>
            <a:pPr>
              <a:lnSpc>
                <a:spcPct val="150000"/>
              </a:lnSpc>
              <a:buClr>
                <a:srgbClr val="343354"/>
              </a:buClr>
            </a:pPr>
            <a:r>
              <a:rPr lang="en-GB" sz="2000" dirty="0">
                <a:solidFill>
                  <a:srgbClr val="52517B"/>
                </a:solidFill>
                <a:latin typeface="Open Sans" panose="020B0606030504020204" pitchFamily="34" charset="0"/>
                <a:ea typeface="Open Sans" panose="020B0606030504020204" pitchFamily="34" charset="0"/>
                <a:cs typeface="Open Sans" panose="020B0606030504020204" pitchFamily="34" charset="0"/>
              </a:rPr>
              <a:t>We are now procuring the technologies and services to build a market place</a:t>
            </a:r>
          </a:p>
          <a:p>
            <a:pPr>
              <a:lnSpc>
                <a:spcPct val="150000"/>
              </a:lnSpc>
              <a:buClr>
                <a:srgbClr val="343354"/>
              </a:buClr>
            </a:pPr>
            <a:r>
              <a:rPr lang="en-GB" sz="2000" dirty="0">
                <a:solidFill>
                  <a:srgbClr val="52517B"/>
                </a:solidFill>
                <a:latin typeface="Open Sans" panose="020B0606030504020204" pitchFamily="34" charset="0"/>
                <a:ea typeface="Open Sans" panose="020B0606030504020204" pitchFamily="34" charset="0"/>
                <a:cs typeface="Open Sans" panose="020B0606030504020204" pitchFamily="34" charset="0"/>
              </a:rPr>
              <a:t>This enables data to follow the patient</a:t>
            </a:r>
          </a:p>
          <a:p>
            <a:pPr>
              <a:lnSpc>
                <a:spcPct val="150000"/>
              </a:lnSpc>
              <a:buClr>
                <a:srgbClr val="343354"/>
              </a:buClr>
            </a:pPr>
            <a:r>
              <a:rPr lang="en-GB" sz="2000" dirty="0">
                <a:solidFill>
                  <a:srgbClr val="52517B"/>
                </a:solidFill>
                <a:latin typeface="Open Sans" panose="020B0606030504020204" pitchFamily="34" charset="0"/>
                <a:ea typeface="Open Sans" panose="020B0606030504020204" pitchFamily="34" charset="0"/>
                <a:cs typeface="Open Sans" panose="020B0606030504020204" pitchFamily="34" charset="0"/>
              </a:rPr>
              <a:t>This is fostering better integration and collaboration</a:t>
            </a:r>
          </a:p>
          <a:p>
            <a:pPr>
              <a:lnSpc>
                <a:spcPct val="150000"/>
              </a:lnSpc>
              <a:buClr>
                <a:srgbClr val="343354"/>
              </a:buClr>
            </a:pPr>
            <a:r>
              <a:rPr lang="en-GB" sz="2000" dirty="0">
                <a:solidFill>
                  <a:srgbClr val="52517B"/>
                </a:solidFill>
                <a:latin typeface="Open Sans" panose="020B0606030504020204" pitchFamily="34" charset="0"/>
                <a:ea typeface="Open Sans" panose="020B0606030504020204" pitchFamily="34" charset="0"/>
                <a:cs typeface="Open Sans" panose="020B0606030504020204" pitchFamily="34" charset="0"/>
              </a:rPr>
              <a:t>It is helping scaling-up innovations</a:t>
            </a:r>
          </a:p>
        </p:txBody>
      </p:sp>
      <p:sp>
        <p:nvSpPr>
          <p:cNvPr id="8" name="Google Shape;67;p12"/>
          <p:cNvSpPr txBox="1">
            <a:spLocks noGrp="1"/>
          </p:cNvSpPr>
          <p:nvPr>
            <p:ph type="title"/>
          </p:nvPr>
        </p:nvSpPr>
        <p:spPr>
          <a:xfrm>
            <a:off x="793374" y="1107090"/>
            <a:ext cx="10348800" cy="658000"/>
          </a:xfrm>
          <a:prstGeom prst="rect">
            <a:avLst/>
          </a:prstGeom>
        </p:spPr>
        <p:txBody>
          <a:bodyPr spcFirstLastPara="1" wrap="square" lIns="121900" tIns="121900" rIns="121900" bIns="121900" anchor="b" anchorCtr="0">
            <a:noAutofit/>
          </a:bodyPr>
          <a:lstStyle/>
          <a:p>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r>
              <a:rPr lang="en-GB" sz="4500" dirty="0">
                <a:solidFill>
                  <a:srgbClr val="343354"/>
                </a:solidFill>
                <a:latin typeface="Open Sans" panose="020B0606030504020204" pitchFamily="34" charset="0"/>
                <a:ea typeface="Open Sans" panose="020B0606030504020204" pitchFamily="34" charset="0"/>
                <a:cs typeface="Open Sans" panose="020B0606030504020204" pitchFamily="34" charset="0"/>
              </a:rPr>
              <a:t>Our view for a different and open future</a:t>
            </a:r>
          </a:p>
        </p:txBody>
      </p:sp>
    </p:spTree>
    <p:extLst>
      <p:ext uri="{BB962C8B-B14F-4D97-AF65-F5344CB8AC3E}">
        <p14:creationId xmlns:p14="http://schemas.microsoft.com/office/powerpoint/2010/main" val="4277453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38" name="Google Shape;67;p12"/>
          <p:cNvSpPr txBox="1">
            <a:spLocks noGrp="1"/>
          </p:cNvSpPr>
          <p:nvPr>
            <p:ph type="title"/>
          </p:nvPr>
        </p:nvSpPr>
        <p:spPr>
          <a:xfrm>
            <a:off x="793374" y="1107090"/>
            <a:ext cx="10348800" cy="658000"/>
          </a:xfrm>
          <a:prstGeom prst="rect">
            <a:avLst/>
          </a:prstGeom>
        </p:spPr>
        <p:txBody>
          <a:bodyPr spcFirstLastPara="1" wrap="square" lIns="121900" tIns="121900" rIns="121900" bIns="121900" anchor="b" anchorCtr="0">
            <a:noAutofit/>
          </a:bodyPr>
          <a:lstStyle/>
          <a:p>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r>
              <a:rPr lang="en-GB" sz="4500" b="1" dirty="0">
                <a:solidFill>
                  <a:srgbClr val="48486A"/>
                </a:solidFill>
                <a:latin typeface="Open Sans" panose="020B0606030504020204" pitchFamily="34" charset="0"/>
                <a:ea typeface="Open Sans" panose="020B0606030504020204" pitchFamily="34" charset="0"/>
                <a:cs typeface="Open Sans" panose="020B0606030504020204" pitchFamily="34" charset="0"/>
              </a:rPr>
              <a:t>Once upon a time…</a:t>
            </a:r>
            <a:endParaRPr lang="en-GB" sz="4000" b="1" dirty="0">
              <a:solidFill>
                <a:srgbClr val="343354"/>
              </a:solidFill>
              <a:latin typeface="Montserrat" pitchFamily="2" charset="77"/>
              <a:ea typeface="Open Sans" panose="020B0606030504020204" pitchFamily="34" charset="0"/>
              <a:cs typeface="Open Sans" panose="020B0606030504020204" pitchFamily="34" charset="0"/>
            </a:endParaRPr>
          </a:p>
        </p:txBody>
      </p:sp>
      <p:sp>
        <p:nvSpPr>
          <p:cNvPr id="6" name="CuadroTexto 5">
            <a:extLst>
              <a:ext uri="{FF2B5EF4-FFF2-40B4-BE49-F238E27FC236}">
                <a16:creationId xmlns:a16="http://schemas.microsoft.com/office/drawing/2014/main" id="{0369E7E4-AA82-5772-D2CA-6529CD812DEF}"/>
              </a:ext>
            </a:extLst>
          </p:cNvPr>
          <p:cNvSpPr txBox="1"/>
          <p:nvPr/>
        </p:nvSpPr>
        <p:spPr>
          <a:xfrm>
            <a:off x="896307" y="2014588"/>
            <a:ext cx="10142933" cy="4154984"/>
          </a:xfrm>
          <a:prstGeom prst="rect">
            <a:avLst/>
          </a:prstGeom>
          <a:noFill/>
        </p:spPr>
        <p:txBody>
          <a:bodyPr wrap="square" rtlCol="0">
            <a:spAutoFit/>
          </a:bodyPr>
          <a:lstStyle/>
          <a:p>
            <a:r>
              <a:rPr lang="en-GB" sz="2400" i="1" dirty="0">
                <a:latin typeface=""/>
                <a:ea typeface="Times New Roman" panose="02020603050405020304" pitchFamily="18" charset="0"/>
              </a:rPr>
              <a:t>“… fundamental changes in health delivery with the main objective to improve the quality of care focusing on six qualities of care: </a:t>
            </a:r>
            <a:r>
              <a:rPr lang="en-GB" sz="2400" b="1" i="1" dirty="0">
                <a:latin typeface=""/>
                <a:ea typeface="Times New Roman" panose="02020603050405020304" pitchFamily="18" charset="0"/>
              </a:rPr>
              <a:t>Safe, Effective, Patient-centred, Timely, Efficient and Equitable</a:t>
            </a:r>
            <a:r>
              <a:rPr lang="en-GB" sz="2400" i="1" dirty="0">
                <a:latin typeface=""/>
                <a:ea typeface="Times New Roman" panose="02020603050405020304" pitchFamily="18" charset="0"/>
              </a:rPr>
              <a:t>”.</a:t>
            </a:r>
          </a:p>
          <a:p>
            <a:endParaRPr lang="en-GB" sz="2400" dirty="0">
              <a:latin typeface=""/>
              <a:ea typeface="Times New Roman" panose="02020603050405020304" pitchFamily="18" charset="0"/>
            </a:endParaRPr>
          </a:p>
          <a:p>
            <a:r>
              <a:rPr lang="en-GB" sz="2400" i="1" dirty="0">
                <a:latin typeface=""/>
                <a:ea typeface="Times New Roman" panose="02020603050405020304" pitchFamily="18" charset="0"/>
              </a:rPr>
              <a:t>“… to achieve the main objective, the care processes need to be redesigned and a </a:t>
            </a:r>
            <a:r>
              <a:rPr lang="en-GB" sz="2400" b="1" i="1" dirty="0">
                <a:latin typeface=""/>
                <a:ea typeface="Times New Roman" panose="02020603050405020304" pitchFamily="18" charset="0"/>
              </a:rPr>
              <a:t>strong investment in health information technology is required</a:t>
            </a:r>
            <a:r>
              <a:rPr lang="en-GB" sz="2400" i="1" dirty="0">
                <a:latin typeface=""/>
                <a:ea typeface="Times New Roman" panose="02020603050405020304" pitchFamily="18" charset="0"/>
              </a:rPr>
              <a:t>. The focus of this investment has to be on supporting care processes in the context of the Internet revolution to foster </a:t>
            </a:r>
            <a:r>
              <a:rPr lang="en-GB" sz="2400" b="1" i="1" dirty="0">
                <a:latin typeface=""/>
                <a:ea typeface="Times New Roman" panose="02020603050405020304" pitchFamily="18" charset="0"/>
              </a:rPr>
              <a:t>access of health information by all stakeholders</a:t>
            </a:r>
            <a:r>
              <a:rPr lang="en-GB" sz="2400" i="1" dirty="0">
                <a:latin typeface=""/>
                <a:ea typeface="Times New Roman" panose="02020603050405020304" pitchFamily="18" charset="0"/>
              </a:rPr>
              <a:t>…”.</a:t>
            </a:r>
          </a:p>
          <a:p>
            <a:endParaRPr lang="en-GB" sz="2400" i="1" dirty="0">
              <a:latin typeface=""/>
              <a:ea typeface="Times New Roman" panose="02020603050405020304" pitchFamily="18" charset="0"/>
            </a:endParaRPr>
          </a:p>
          <a:p>
            <a:r>
              <a:rPr lang="en-GB" sz="2000" b="1" dirty="0">
                <a:latin typeface=""/>
                <a:ea typeface="Times New Roman" panose="02020603050405020304" pitchFamily="18" charset="0"/>
              </a:rPr>
              <a:t>Source: </a:t>
            </a:r>
            <a:r>
              <a:rPr lang="en-GB" sz="2000" dirty="0">
                <a:latin typeface=""/>
                <a:ea typeface="Times New Roman" panose="02020603050405020304" pitchFamily="18" charset="0"/>
              </a:rPr>
              <a:t>Crossing the Quality Chasm (Institute of Medicine, 2001).</a:t>
            </a:r>
          </a:p>
        </p:txBody>
      </p:sp>
    </p:spTree>
    <p:extLst>
      <p:ext uri="{BB962C8B-B14F-4D97-AF65-F5344CB8AC3E}">
        <p14:creationId xmlns:p14="http://schemas.microsoft.com/office/powerpoint/2010/main" val="405422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81AAE0"/>
          </a:solidFill>
        </p:spPr>
        <p:txBody>
          <a:bodyPr wrap="square" lIns="0" tIns="0" rIns="0" bIns="0" rtlCol="0"/>
          <a:lstStyle/>
          <a:p>
            <a:endParaRPr/>
          </a:p>
        </p:txBody>
      </p:sp>
      <p:pic>
        <p:nvPicPr>
          <p:cNvPr id="3" name="object 3"/>
          <p:cNvPicPr/>
          <p:nvPr/>
        </p:nvPicPr>
        <p:blipFill>
          <a:blip r:embed="rId3" cstate="print"/>
          <a:stretch>
            <a:fillRect/>
          </a:stretch>
        </p:blipFill>
        <p:spPr>
          <a:xfrm>
            <a:off x="409194" y="6087617"/>
            <a:ext cx="1564081" cy="331469"/>
          </a:xfrm>
          <a:prstGeom prst="rect">
            <a:avLst/>
          </a:prstGeom>
        </p:spPr>
      </p:pic>
      <p:pic>
        <p:nvPicPr>
          <p:cNvPr id="4" name="object 4"/>
          <p:cNvPicPr/>
          <p:nvPr/>
        </p:nvPicPr>
        <p:blipFill>
          <a:blip r:embed="rId4" cstate="print"/>
          <a:stretch>
            <a:fillRect/>
          </a:stretch>
        </p:blipFill>
        <p:spPr>
          <a:xfrm>
            <a:off x="9928859" y="6087617"/>
            <a:ext cx="1769363" cy="342899"/>
          </a:xfrm>
          <a:prstGeom prst="rect">
            <a:avLst/>
          </a:prstGeom>
        </p:spPr>
      </p:pic>
      <p:sp>
        <p:nvSpPr>
          <p:cNvPr id="5" name="object 5"/>
          <p:cNvSpPr txBox="1">
            <a:spLocks noGrp="1"/>
          </p:cNvSpPr>
          <p:nvPr>
            <p:ph type="title"/>
          </p:nvPr>
        </p:nvSpPr>
        <p:spPr>
          <a:xfrm>
            <a:off x="2382469" y="471300"/>
            <a:ext cx="7426530" cy="6765955"/>
          </a:xfrm>
          <a:prstGeom prst="rect">
            <a:avLst/>
          </a:prstGeom>
        </p:spPr>
        <p:txBody>
          <a:bodyPr vert="horz" wrap="square" lIns="0" tIns="12700" rIns="0" bIns="0" rtlCol="0">
            <a:spAutoFit/>
          </a:bodyPr>
          <a:lstStyle/>
          <a:p>
            <a:pPr marL="12700" algn="ctr">
              <a:spcBef>
                <a:spcPts val="100"/>
              </a:spcBef>
            </a:pPr>
            <a:r>
              <a:rPr lang="en-GB" sz="6000" b="1" spc="-5" dirty="0"/>
              <a:t>Thank you!</a:t>
            </a:r>
            <a:br>
              <a:rPr lang="en-GB" sz="6000" b="1" spc="-5" dirty="0"/>
            </a:br>
            <a:br>
              <a:rPr lang="en-GB" sz="6000" b="1" spc="-5" dirty="0"/>
            </a:br>
            <a:r>
              <a:rPr lang="en-GB" sz="2000" b="1" spc="-5" dirty="0"/>
              <a:t>Dr Jordi Piera-Jiménez, PhD, MBA, FHIMSS</a:t>
            </a:r>
            <a:br>
              <a:rPr lang="en-GB" sz="2000" b="1" spc="-5" dirty="0"/>
            </a:br>
            <a:r>
              <a:rPr lang="en-GB" sz="2000" b="1" spc="-5" dirty="0"/>
              <a:t>Director of the Digital Health Strategy for Catalonia at Catalan Health Service</a:t>
            </a:r>
            <a:br>
              <a:rPr lang="en-GB" sz="2000" b="1" spc="-5" dirty="0"/>
            </a:br>
            <a:br>
              <a:rPr lang="en-GB" sz="2000" b="1" spc="-5" dirty="0"/>
            </a:br>
            <a:r>
              <a:rPr lang="en-GB" sz="2000" b="1" spc="-5" dirty="0"/>
              <a:t>Director at the openEHR Foundation</a:t>
            </a:r>
            <a:br>
              <a:rPr lang="en-GB" sz="2000" b="1" spc="-5" dirty="0"/>
            </a:br>
            <a:br>
              <a:rPr lang="en-GB" sz="2000" b="1" spc="-5" dirty="0"/>
            </a:br>
            <a:r>
              <a:rPr lang="en-GB" sz="2000" b="1" spc="-5" dirty="0"/>
              <a:t>Associate Professor of Informatics, Multimedia and Telecommunications at the Open University of Catalonia</a:t>
            </a:r>
            <a:br>
              <a:rPr lang="en-GB" sz="2000" b="1" spc="-5" dirty="0"/>
            </a:br>
            <a:br>
              <a:rPr lang="en-GB" sz="2000" b="1" spc="-5" dirty="0"/>
            </a:br>
            <a:br>
              <a:rPr lang="en-GB" sz="2000" b="1" spc="-5" dirty="0"/>
            </a:br>
            <a:r>
              <a:rPr lang="en-GB" sz="2000" b="1" spc="-5" dirty="0" err="1"/>
              <a:t>jpiera@catsalut.cat</a:t>
            </a:r>
            <a:br>
              <a:rPr lang="en-GB" sz="2000" b="1" spc="-5" dirty="0"/>
            </a:br>
            <a:r>
              <a:rPr lang="en-GB" sz="2000" b="1" spc="-5" dirty="0"/>
              <a:t>@</a:t>
            </a:r>
            <a:r>
              <a:rPr lang="en-GB" sz="2000" b="1" spc="-5" dirty="0" err="1"/>
              <a:t>jpieraj</a:t>
            </a:r>
            <a:br>
              <a:rPr lang="en-GB" sz="2000" b="1" spc="-5" dirty="0"/>
            </a:br>
            <a:br>
              <a:rPr lang="en-GB" sz="6000" b="1" spc="-5" dirty="0"/>
            </a:br>
            <a:endParaRPr lang="en-GB" sz="1800" b="1" spc="-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38" name="Google Shape;67;p12"/>
          <p:cNvSpPr txBox="1">
            <a:spLocks noGrp="1"/>
          </p:cNvSpPr>
          <p:nvPr>
            <p:ph type="title"/>
          </p:nvPr>
        </p:nvSpPr>
        <p:spPr>
          <a:xfrm>
            <a:off x="793374" y="1107090"/>
            <a:ext cx="10348800" cy="658000"/>
          </a:xfrm>
          <a:prstGeom prst="rect">
            <a:avLst/>
          </a:prstGeom>
        </p:spPr>
        <p:txBody>
          <a:bodyPr spcFirstLastPara="1" wrap="square" lIns="121900" tIns="121900" rIns="121900" bIns="121900" anchor="b" anchorCtr="0">
            <a:noAutofit/>
          </a:bodyPr>
          <a:lstStyle/>
          <a:p>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r>
              <a:rPr lang="en-GB" sz="4500" b="1" dirty="0">
                <a:solidFill>
                  <a:srgbClr val="48486A"/>
                </a:solidFill>
                <a:latin typeface="Open Sans" panose="020B0606030504020204" pitchFamily="34" charset="0"/>
                <a:ea typeface="Open Sans" panose="020B0606030504020204" pitchFamily="34" charset="0"/>
                <a:cs typeface="Open Sans" panose="020B0606030504020204" pitchFamily="34" charset="0"/>
              </a:rPr>
              <a:t>Which are the data we collect? Where are data produced?</a:t>
            </a:r>
            <a:endParaRPr lang="en-GB" sz="4000" b="1" dirty="0">
              <a:solidFill>
                <a:srgbClr val="343354"/>
              </a:solidFill>
              <a:latin typeface="Montserrat" pitchFamily="2" charset="77"/>
              <a:ea typeface="Open Sans" panose="020B0606030504020204" pitchFamily="34" charset="0"/>
              <a:cs typeface="Open Sans" panose="020B0606030504020204" pitchFamily="34" charset="0"/>
            </a:endParaRPr>
          </a:p>
        </p:txBody>
      </p:sp>
      <p:sp>
        <p:nvSpPr>
          <p:cNvPr id="3" name="CuadroTexto 2">
            <a:extLst>
              <a:ext uri="{FF2B5EF4-FFF2-40B4-BE49-F238E27FC236}">
                <a16:creationId xmlns:a16="http://schemas.microsoft.com/office/drawing/2014/main" id="{2D22AFFC-C8B0-2B58-3B09-62D67008BDA5}"/>
              </a:ext>
            </a:extLst>
          </p:cNvPr>
          <p:cNvSpPr txBox="1"/>
          <p:nvPr/>
        </p:nvSpPr>
        <p:spPr>
          <a:xfrm>
            <a:off x="2423053" y="5381578"/>
            <a:ext cx="7089441" cy="369332"/>
          </a:xfrm>
          <a:prstGeom prst="rect">
            <a:avLst/>
          </a:prstGeom>
          <a:noFill/>
        </p:spPr>
        <p:txBody>
          <a:bodyPr wrap="none" rtlCol="0">
            <a:spAutoFit/>
          </a:bodyPr>
          <a:lstStyle/>
          <a:p>
            <a:r>
              <a:rPr lang="es-ES" b="1" dirty="0" err="1"/>
              <a:t>Source</a:t>
            </a:r>
            <a:r>
              <a:rPr lang="es-ES" b="1" dirty="0"/>
              <a:t>: NIH Grant </a:t>
            </a:r>
            <a:r>
              <a:rPr lang="es-ES" b="1" dirty="0" err="1"/>
              <a:t>application</a:t>
            </a:r>
            <a:r>
              <a:rPr lang="es-ES" b="1" dirty="0"/>
              <a:t> </a:t>
            </a:r>
            <a:r>
              <a:rPr lang="es-ES" dirty="0"/>
              <a:t>(Isaac Cano, Jordi Piera-Jiménez et al, 2021)</a:t>
            </a:r>
          </a:p>
        </p:txBody>
      </p:sp>
      <p:pic>
        <p:nvPicPr>
          <p:cNvPr id="4" name="Imagen 3">
            <a:extLst>
              <a:ext uri="{FF2B5EF4-FFF2-40B4-BE49-F238E27FC236}">
                <a16:creationId xmlns:a16="http://schemas.microsoft.com/office/drawing/2014/main" id="{FE7DC0AD-06C6-6417-BFA1-E7231E6D54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386" y="2542904"/>
            <a:ext cx="10748773" cy="2692536"/>
          </a:xfrm>
          <a:prstGeom prst="rect">
            <a:avLst/>
          </a:prstGeom>
        </p:spPr>
      </p:pic>
    </p:spTree>
    <p:extLst>
      <p:ext uri="{BB962C8B-B14F-4D97-AF65-F5344CB8AC3E}">
        <p14:creationId xmlns:p14="http://schemas.microsoft.com/office/powerpoint/2010/main" val="529264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7" name="Google Shape;67;p12"/>
          <p:cNvSpPr txBox="1">
            <a:spLocks noGrp="1"/>
          </p:cNvSpPr>
          <p:nvPr>
            <p:ph type="title"/>
          </p:nvPr>
        </p:nvSpPr>
        <p:spPr>
          <a:xfrm>
            <a:off x="641412" y="977900"/>
            <a:ext cx="12198726" cy="658000"/>
          </a:xfrm>
          <a:prstGeom prst="rect">
            <a:avLst/>
          </a:prstGeom>
        </p:spPr>
        <p:txBody>
          <a:bodyPr spcFirstLastPara="1" wrap="square" lIns="121900" tIns="121900" rIns="121900" bIns="121900" anchor="b" anchorCtr="0">
            <a:noAutofit/>
          </a:bodyPr>
          <a:lstStyle/>
          <a:p>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r>
              <a:rPr lang="en-GB" sz="4000" b="1" dirty="0">
                <a:solidFill>
                  <a:srgbClr val="343354"/>
                </a:solidFill>
                <a:latin typeface="Montserrat" pitchFamily="2" charset="77"/>
                <a:ea typeface="Open Sans" panose="020B0606030504020204" pitchFamily="34" charset="0"/>
                <a:cs typeface="Open Sans" panose="020B0606030504020204" pitchFamily="34" charset="0"/>
              </a:rPr>
              <a:t>EMRs continue to be the main source of</a:t>
            </a:r>
            <a:br>
              <a:rPr lang="en-GB" sz="4000" b="1" dirty="0">
                <a:solidFill>
                  <a:srgbClr val="343354"/>
                </a:solidFill>
                <a:latin typeface="Montserrat" pitchFamily="2" charset="77"/>
                <a:ea typeface="Open Sans" panose="020B0606030504020204" pitchFamily="34" charset="0"/>
                <a:cs typeface="Open Sans" panose="020B0606030504020204" pitchFamily="34" charset="0"/>
              </a:rPr>
            </a:br>
            <a:r>
              <a:rPr lang="en-GB" sz="4000" b="1" dirty="0">
                <a:solidFill>
                  <a:srgbClr val="343354"/>
                </a:solidFill>
                <a:latin typeface="Montserrat" pitchFamily="2" charset="77"/>
                <a:ea typeface="Open Sans" panose="020B0606030504020204" pitchFamily="34" charset="0"/>
                <a:cs typeface="Open Sans" panose="020B0606030504020204" pitchFamily="34" charset="0"/>
              </a:rPr>
              <a:t>health-related information</a:t>
            </a:r>
          </a:p>
        </p:txBody>
      </p:sp>
      <p:pic>
        <p:nvPicPr>
          <p:cNvPr id="11" name="Imagen 10" descr="Diagrama&#10;&#10;Descripción generada automáticamente">
            <a:extLst>
              <a:ext uri="{FF2B5EF4-FFF2-40B4-BE49-F238E27FC236}">
                <a16:creationId xmlns:a16="http://schemas.microsoft.com/office/drawing/2014/main" id="{273BF49F-C87A-C747-AC9B-4D11B5EFCB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752600"/>
            <a:ext cx="9395967" cy="4599654"/>
          </a:xfrm>
          <a:prstGeom prst="rect">
            <a:avLst/>
          </a:prstGeom>
        </p:spPr>
      </p:pic>
    </p:spTree>
    <p:extLst>
      <p:ext uri="{BB962C8B-B14F-4D97-AF65-F5344CB8AC3E}">
        <p14:creationId xmlns:p14="http://schemas.microsoft.com/office/powerpoint/2010/main" val="3842308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7" name="Google Shape;67;p12"/>
          <p:cNvSpPr txBox="1">
            <a:spLocks noGrp="1"/>
          </p:cNvSpPr>
          <p:nvPr>
            <p:ph type="title"/>
          </p:nvPr>
        </p:nvSpPr>
        <p:spPr>
          <a:xfrm>
            <a:off x="793374" y="940368"/>
            <a:ext cx="10348800" cy="658000"/>
          </a:xfrm>
          <a:prstGeom prst="rect">
            <a:avLst/>
          </a:prstGeom>
        </p:spPr>
        <p:txBody>
          <a:bodyPr spcFirstLastPara="1" wrap="square" lIns="121900" tIns="121900" rIns="121900" bIns="121900" anchor="b" anchorCtr="0">
            <a:noAutofit/>
          </a:bodyPr>
          <a:lstStyle/>
          <a:p>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r>
              <a:rPr lang="en-GB" sz="4500" b="1" dirty="0">
                <a:solidFill>
                  <a:srgbClr val="343354"/>
                </a:solidFill>
                <a:latin typeface="Open Sans" panose="020B0606030504020204" pitchFamily="34" charset="0"/>
                <a:ea typeface="Open Sans" panose="020B0606030504020204" pitchFamily="34" charset="0"/>
                <a:cs typeface="Open Sans" panose="020B0606030504020204" pitchFamily="34" charset="0"/>
              </a:rPr>
              <a:t>EMRs seen from the inside</a:t>
            </a:r>
          </a:p>
        </p:txBody>
      </p:sp>
      <p:pic>
        <p:nvPicPr>
          <p:cNvPr id="3" name="Imagen 2" descr="Una persona en bicicleta en la calle&#10;&#10;Descripción generada automáticamente con confianza baja">
            <a:extLst>
              <a:ext uri="{FF2B5EF4-FFF2-40B4-BE49-F238E27FC236}">
                <a16:creationId xmlns:a16="http://schemas.microsoft.com/office/drawing/2014/main" id="{84C7CCA5-3CA0-384F-AA69-286EC2F053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2036" y="1767840"/>
            <a:ext cx="3037676" cy="5090160"/>
          </a:xfrm>
          <a:prstGeom prst="rect">
            <a:avLst/>
          </a:prstGeom>
        </p:spPr>
      </p:pic>
    </p:spTree>
    <p:extLst>
      <p:ext uri="{BB962C8B-B14F-4D97-AF65-F5344CB8AC3E}">
        <p14:creationId xmlns:p14="http://schemas.microsoft.com/office/powerpoint/2010/main" val="356706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38" name="Google Shape;67;p12"/>
          <p:cNvSpPr txBox="1">
            <a:spLocks noGrp="1"/>
          </p:cNvSpPr>
          <p:nvPr>
            <p:ph type="title"/>
          </p:nvPr>
        </p:nvSpPr>
        <p:spPr>
          <a:xfrm>
            <a:off x="793374" y="1107090"/>
            <a:ext cx="10348800" cy="658000"/>
          </a:xfrm>
          <a:prstGeom prst="rect">
            <a:avLst/>
          </a:prstGeom>
        </p:spPr>
        <p:txBody>
          <a:bodyPr spcFirstLastPara="1" wrap="square" lIns="121900" tIns="121900" rIns="121900" bIns="121900" anchor="b" anchorCtr="0">
            <a:noAutofit/>
          </a:bodyPr>
          <a:lstStyle/>
          <a:p>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r>
              <a:rPr lang="en-GB" sz="4500" b="1" dirty="0">
                <a:solidFill>
                  <a:srgbClr val="48486A"/>
                </a:solidFill>
                <a:latin typeface="Open Sans" panose="020B0606030504020204" pitchFamily="34" charset="0"/>
                <a:ea typeface="Open Sans" panose="020B0606030504020204" pitchFamily="34" charset="0"/>
                <a:cs typeface="Open Sans" panose="020B0606030504020204" pitchFamily="34" charset="0"/>
              </a:rPr>
              <a:t>Some highlights on the Catalan Health System</a:t>
            </a:r>
            <a:endParaRPr lang="en-GB" sz="4000" b="1" dirty="0">
              <a:solidFill>
                <a:srgbClr val="343354"/>
              </a:solidFill>
              <a:latin typeface="Montserrat" pitchFamily="2" charset="77"/>
              <a:ea typeface="Open Sans" panose="020B0606030504020204" pitchFamily="34" charset="0"/>
              <a:cs typeface="Open Sans" panose="020B0606030504020204" pitchFamily="34" charset="0"/>
            </a:endParaRPr>
          </a:p>
        </p:txBody>
      </p:sp>
      <p:sp>
        <p:nvSpPr>
          <p:cNvPr id="2" name="Oval 92">
            <a:extLst>
              <a:ext uri="{FF2B5EF4-FFF2-40B4-BE49-F238E27FC236}">
                <a16:creationId xmlns:a16="http://schemas.microsoft.com/office/drawing/2014/main" id="{5AA03A5A-F0BF-91BA-EFBB-2AF313186590}"/>
              </a:ext>
            </a:extLst>
          </p:cNvPr>
          <p:cNvSpPr/>
          <p:nvPr/>
        </p:nvSpPr>
        <p:spPr>
          <a:xfrm>
            <a:off x="4289025" y="1935595"/>
            <a:ext cx="701268" cy="701268"/>
          </a:xfrm>
          <a:prstGeom prst="ellipse">
            <a:avLst/>
          </a:prstGeom>
          <a:solidFill>
            <a:srgbClr val="55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93">
            <a:extLst>
              <a:ext uri="{FF2B5EF4-FFF2-40B4-BE49-F238E27FC236}">
                <a16:creationId xmlns:a16="http://schemas.microsoft.com/office/drawing/2014/main" id="{C60D6CAD-EC0B-CA7A-2CCD-039D52545B2A}"/>
              </a:ext>
            </a:extLst>
          </p:cNvPr>
          <p:cNvSpPr/>
          <p:nvPr/>
        </p:nvSpPr>
        <p:spPr>
          <a:xfrm>
            <a:off x="7053267" y="1935595"/>
            <a:ext cx="701268" cy="701268"/>
          </a:xfrm>
          <a:prstGeom prst="ellipse">
            <a:avLst/>
          </a:prstGeom>
          <a:solidFill>
            <a:srgbClr val="55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94">
            <a:extLst>
              <a:ext uri="{FF2B5EF4-FFF2-40B4-BE49-F238E27FC236}">
                <a16:creationId xmlns:a16="http://schemas.microsoft.com/office/drawing/2014/main" id="{624EA035-41ED-0A8E-7C2F-149DE2B83AFD}"/>
              </a:ext>
            </a:extLst>
          </p:cNvPr>
          <p:cNvSpPr/>
          <p:nvPr/>
        </p:nvSpPr>
        <p:spPr>
          <a:xfrm>
            <a:off x="7885408" y="3660379"/>
            <a:ext cx="701268" cy="701268"/>
          </a:xfrm>
          <a:prstGeom prst="ellipse">
            <a:avLst/>
          </a:prstGeom>
          <a:solidFill>
            <a:srgbClr val="55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95">
            <a:extLst>
              <a:ext uri="{FF2B5EF4-FFF2-40B4-BE49-F238E27FC236}">
                <a16:creationId xmlns:a16="http://schemas.microsoft.com/office/drawing/2014/main" id="{12052CE8-8BCD-EA57-1B13-F6A4E329038A}"/>
              </a:ext>
            </a:extLst>
          </p:cNvPr>
          <p:cNvSpPr/>
          <p:nvPr/>
        </p:nvSpPr>
        <p:spPr>
          <a:xfrm>
            <a:off x="3591106" y="3660379"/>
            <a:ext cx="701268" cy="701268"/>
          </a:xfrm>
          <a:prstGeom prst="ellipse">
            <a:avLst/>
          </a:prstGeom>
          <a:solidFill>
            <a:srgbClr val="55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96">
            <a:extLst>
              <a:ext uri="{FF2B5EF4-FFF2-40B4-BE49-F238E27FC236}">
                <a16:creationId xmlns:a16="http://schemas.microsoft.com/office/drawing/2014/main" id="{60869751-1899-E6EA-6BA2-FF916FD528D5}"/>
              </a:ext>
            </a:extLst>
          </p:cNvPr>
          <p:cNvSpPr/>
          <p:nvPr/>
        </p:nvSpPr>
        <p:spPr>
          <a:xfrm>
            <a:off x="4289025" y="5367908"/>
            <a:ext cx="701268" cy="701268"/>
          </a:xfrm>
          <a:prstGeom prst="ellipse">
            <a:avLst/>
          </a:prstGeom>
          <a:solidFill>
            <a:srgbClr val="55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97">
            <a:extLst>
              <a:ext uri="{FF2B5EF4-FFF2-40B4-BE49-F238E27FC236}">
                <a16:creationId xmlns:a16="http://schemas.microsoft.com/office/drawing/2014/main" id="{F20E944C-1F71-D168-78B5-6008E7EB294B}"/>
              </a:ext>
            </a:extLst>
          </p:cNvPr>
          <p:cNvSpPr/>
          <p:nvPr/>
        </p:nvSpPr>
        <p:spPr>
          <a:xfrm>
            <a:off x="7053267" y="5367908"/>
            <a:ext cx="701268" cy="701268"/>
          </a:xfrm>
          <a:prstGeom prst="ellipse">
            <a:avLst/>
          </a:prstGeom>
          <a:solidFill>
            <a:srgbClr val="55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Placeholder 6">
            <a:extLst>
              <a:ext uri="{FF2B5EF4-FFF2-40B4-BE49-F238E27FC236}">
                <a16:creationId xmlns:a16="http://schemas.microsoft.com/office/drawing/2014/main" id="{ADC09C9D-F1FE-7469-B7FA-185C894968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257" t="27080" r="19947" b="34162"/>
          <a:stretch/>
        </p:blipFill>
        <p:spPr>
          <a:xfrm rot="19800000">
            <a:off x="4837657" y="3361060"/>
            <a:ext cx="1938252" cy="1939141"/>
          </a:xfrm>
          <a:prstGeom prst="ellipse">
            <a:avLst/>
          </a:prstGeom>
          <a:noFill/>
          <a:ln>
            <a:noFill/>
          </a:ln>
        </p:spPr>
      </p:pic>
      <p:sp>
        <p:nvSpPr>
          <p:cNvPr id="10" name="TextBox 99">
            <a:extLst>
              <a:ext uri="{FF2B5EF4-FFF2-40B4-BE49-F238E27FC236}">
                <a16:creationId xmlns:a16="http://schemas.microsoft.com/office/drawing/2014/main" id="{81EA7DBE-F229-BDA5-71E9-D9B1540F7510}"/>
              </a:ext>
            </a:extLst>
          </p:cNvPr>
          <p:cNvSpPr txBox="1"/>
          <p:nvPr/>
        </p:nvSpPr>
        <p:spPr>
          <a:xfrm>
            <a:off x="7984499" y="2222552"/>
            <a:ext cx="3707315" cy="646331"/>
          </a:xfrm>
          <a:prstGeom prst="rect">
            <a:avLst/>
          </a:prstGeom>
          <a:noFill/>
        </p:spPr>
        <p:txBody>
          <a:bodyPr wrap="square" lIns="0" rIns="0" rtlCol="0">
            <a:spAutoFit/>
          </a:bodyPr>
          <a:lstStyle/>
          <a:p>
            <a:r>
              <a:rPr lang="en-US" sz="1200" dirty="0">
                <a:solidFill>
                  <a:srgbClr val="333333"/>
                </a:solidFill>
                <a:latin typeface="Century Gothic" panose="020B0502020202020204" pitchFamily="34" charset="0"/>
              </a:rPr>
              <a:t>Facilities that range from primary health care centers to hospitals and intermediate care centers. </a:t>
            </a:r>
          </a:p>
        </p:txBody>
      </p:sp>
      <p:sp>
        <p:nvSpPr>
          <p:cNvPr id="11" name="TextBox 100">
            <a:extLst>
              <a:ext uri="{FF2B5EF4-FFF2-40B4-BE49-F238E27FC236}">
                <a16:creationId xmlns:a16="http://schemas.microsoft.com/office/drawing/2014/main" id="{DA6F436C-0367-ED27-92DA-FA5929EE15D2}"/>
              </a:ext>
            </a:extLst>
          </p:cNvPr>
          <p:cNvSpPr txBox="1"/>
          <p:nvPr/>
        </p:nvSpPr>
        <p:spPr>
          <a:xfrm>
            <a:off x="7984500" y="5654865"/>
            <a:ext cx="2665150" cy="461665"/>
          </a:xfrm>
          <a:prstGeom prst="rect">
            <a:avLst/>
          </a:prstGeom>
          <a:noFill/>
        </p:spPr>
        <p:txBody>
          <a:bodyPr wrap="square" lIns="0" rIns="0" rtlCol="0">
            <a:spAutoFit/>
          </a:bodyPr>
          <a:lstStyle/>
          <a:p>
            <a:r>
              <a:rPr lang="en-US" sz="1200" dirty="0">
                <a:solidFill>
                  <a:srgbClr val="333333"/>
                </a:solidFill>
                <a:latin typeface="Century Gothic" panose="020B0502020202020204" pitchFamily="34" charset="0"/>
              </a:rPr>
              <a:t>Different systems for social care records.</a:t>
            </a:r>
          </a:p>
        </p:txBody>
      </p:sp>
      <p:sp>
        <p:nvSpPr>
          <p:cNvPr id="12" name="TextBox 101">
            <a:extLst>
              <a:ext uri="{FF2B5EF4-FFF2-40B4-BE49-F238E27FC236}">
                <a16:creationId xmlns:a16="http://schemas.microsoft.com/office/drawing/2014/main" id="{E932439F-9F54-EAB2-C220-E9715B1E5A14}"/>
              </a:ext>
            </a:extLst>
          </p:cNvPr>
          <p:cNvSpPr txBox="1"/>
          <p:nvPr/>
        </p:nvSpPr>
        <p:spPr>
          <a:xfrm>
            <a:off x="8806714" y="3942331"/>
            <a:ext cx="2767871" cy="276999"/>
          </a:xfrm>
          <a:prstGeom prst="rect">
            <a:avLst/>
          </a:prstGeom>
          <a:noFill/>
        </p:spPr>
        <p:txBody>
          <a:bodyPr wrap="square" lIns="0" rIns="0" rtlCol="0">
            <a:spAutoFit/>
          </a:bodyPr>
          <a:lstStyle/>
          <a:p>
            <a:r>
              <a:rPr lang="en-US" sz="1200" dirty="0">
                <a:solidFill>
                  <a:srgbClr val="333333"/>
                </a:solidFill>
                <a:latin typeface="Century Gothic" panose="020B0502020202020204" pitchFamily="34" charset="0"/>
              </a:rPr>
              <a:t>EMR products in specialized care</a:t>
            </a:r>
          </a:p>
        </p:txBody>
      </p:sp>
      <p:sp>
        <p:nvSpPr>
          <p:cNvPr id="13" name="TextBox 102">
            <a:extLst>
              <a:ext uri="{FF2B5EF4-FFF2-40B4-BE49-F238E27FC236}">
                <a16:creationId xmlns:a16="http://schemas.microsoft.com/office/drawing/2014/main" id="{F18BA6CA-CED7-B184-A77B-59676502947A}"/>
              </a:ext>
            </a:extLst>
          </p:cNvPr>
          <p:cNvSpPr txBox="1"/>
          <p:nvPr/>
        </p:nvSpPr>
        <p:spPr>
          <a:xfrm>
            <a:off x="1364981" y="2222552"/>
            <a:ext cx="2725933" cy="276999"/>
          </a:xfrm>
          <a:prstGeom prst="rect">
            <a:avLst/>
          </a:prstGeom>
          <a:noFill/>
        </p:spPr>
        <p:txBody>
          <a:bodyPr wrap="square" lIns="0" rIns="0" rtlCol="0">
            <a:spAutoFit/>
          </a:bodyPr>
          <a:lstStyle/>
          <a:p>
            <a:pPr algn="r"/>
            <a:r>
              <a:rPr lang="en-US" sz="1200" dirty="0">
                <a:solidFill>
                  <a:srgbClr val="333333"/>
                </a:solidFill>
                <a:latin typeface="Century Gothic" panose="020B0502020202020204" pitchFamily="34" charset="0"/>
              </a:rPr>
              <a:t>Population in Catalonia in 2023.</a:t>
            </a:r>
          </a:p>
        </p:txBody>
      </p:sp>
      <p:sp>
        <p:nvSpPr>
          <p:cNvPr id="14" name="TextBox 103">
            <a:extLst>
              <a:ext uri="{FF2B5EF4-FFF2-40B4-BE49-F238E27FC236}">
                <a16:creationId xmlns:a16="http://schemas.microsoft.com/office/drawing/2014/main" id="{8FA69F31-2487-95FF-029E-27CAAB460DCC}"/>
              </a:ext>
            </a:extLst>
          </p:cNvPr>
          <p:cNvSpPr txBox="1"/>
          <p:nvPr/>
        </p:nvSpPr>
        <p:spPr>
          <a:xfrm>
            <a:off x="1364981" y="5654865"/>
            <a:ext cx="2725933" cy="461665"/>
          </a:xfrm>
          <a:prstGeom prst="rect">
            <a:avLst/>
          </a:prstGeom>
          <a:noFill/>
        </p:spPr>
        <p:txBody>
          <a:bodyPr wrap="square" lIns="0" rIns="0" rtlCol="0">
            <a:spAutoFit/>
          </a:bodyPr>
          <a:lstStyle/>
          <a:p>
            <a:pPr algn="r"/>
            <a:r>
              <a:rPr lang="en-GB" sz="1200" dirty="0">
                <a:solidFill>
                  <a:srgbClr val="333333"/>
                </a:solidFill>
                <a:latin typeface="Century Gothic" panose="020B0502020202020204" pitchFamily="34" charset="0"/>
                <a:ea typeface="Open Sans" panose="020B0606030504020204" pitchFamily="34" charset="0"/>
                <a:cs typeface="Open Sans" panose="020B0606030504020204" pitchFamily="34" charset="0"/>
              </a:rPr>
              <a:t>Hospitals across the region (12 high complex – third level).</a:t>
            </a:r>
            <a:r>
              <a:rPr lang="en-US" sz="1200" dirty="0">
                <a:solidFill>
                  <a:srgbClr val="333333"/>
                </a:solidFill>
                <a:latin typeface="Century Gothic" panose="020B0502020202020204" pitchFamily="34" charset="0"/>
              </a:rPr>
              <a:t> </a:t>
            </a:r>
          </a:p>
        </p:txBody>
      </p:sp>
      <p:sp>
        <p:nvSpPr>
          <p:cNvPr id="15" name="TextBox 104">
            <a:extLst>
              <a:ext uri="{FF2B5EF4-FFF2-40B4-BE49-F238E27FC236}">
                <a16:creationId xmlns:a16="http://schemas.microsoft.com/office/drawing/2014/main" id="{7A275F19-6A19-557B-33FA-6E412681CFCA}"/>
              </a:ext>
            </a:extLst>
          </p:cNvPr>
          <p:cNvSpPr txBox="1"/>
          <p:nvPr/>
        </p:nvSpPr>
        <p:spPr>
          <a:xfrm>
            <a:off x="638476" y="3942331"/>
            <a:ext cx="2739557" cy="461665"/>
          </a:xfrm>
          <a:prstGeom prst="rect">
            <a:avLst/>
          </a:prstGeom>
          <a:noFill/>
        </p:spPr>
        <p:txBody>
          <a:bodyPr wrap="square" lIns="0" rIns="0" rtlCol="0">
            <a:spAutoFit/>
          </a:bodyPr>
          <a:lstStyle/>
          <a:p>
            <a:pPr algn="r"/>
            <a:r>
              <a:rPr lang="en-US" sz="1200" dirty="0">
                <a:solidFill>
                  <a:srgbClr val="333333"/>
                </a:solidFill>
                <a:latin typeface="Century Gothic" panose="020B0502020202020204" pitchFamily="34" charset="0"/>
                <a:ea typeface="Open Sans" panose="020B0606030504020204" pitchFamily="34" charset="0"/>
                <a:cs typeface="Open Sans" panose="020B0606030504020204" pitchFamily="34" charset="0"/>
              </a:rPr>
              <a:t>Free healthcare for all Catalonian citizens.</a:t>
            </a:r>
            <a:endParaRPr lang="en-US" sz="1200" dirty="0">
              <a:solidFill>
                <a:srgbClr val="333333"/>
              </a:solidFill>
              <a:latin typeface="Century Gothic" panose="020B0502020202020204" pitchFamily="34" charset="0"/>
            </a:endParaRPr>
          </a:p>
        </p:txBody>
      </p:sp>
      <p:sp>
        <p:nvSpPr>
          <p:cNvPr id="16" name="Oval 111">
            <a:extLst>
              <a:ext uri="{FF2B5EF4-FFF2-40B4-BE49-F238E27FC236}">
                <a16:creationId xmlns:a16="http://schemas.microsoft.com/office/drawing/2014/main" id="{C50686A3-A59D-020B-F213-06C6DDF6A258}"/>
              </a:ext>
            </a:extLst>
          </p:cNvPr>
          <p:cNvSpPr/>
          <p:nvPr/>
        </p:nvSpPr>
        <p:spPr>
          <a:xfrm>
            <a:off x="4986064" y="2822915"/>
            <a:ext cx="2268114" cy="2268114"/>
          </a:xfrm>
          <a:prstGeom prst="ellipse">
            <a:avLst/>
          </a:prstGeom>
          <a:solidFill>
            <a:srgbClr val="C8DAF9"/>
          </a:solidFill>
          <a:ln>
            <a:solidFill>
              <a:srgbClr val="C8DA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13">
            <a:extLst>
              <a:ext uri="{FF2B5EF4-FFF2-40B4-BE49-F238E27FC236}">
                <a16:creationId xmlns:a16="http://schemas.microsoft.com/office/drawing/2014/main" id="{FBF76AFE-534C-9EA5-7DFD-9F1FE392C1F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83648" y="5549190"/>
            <a:ext cx="434888" cy="343865"/>
          </a:xfrm>
          <a:prstGeom prst="rect">
            <a:avLst/>
          </a:prstGeom>
        </p:spPr>
      </p:pic>
      <p:pic>
        <p:nvPicPr>
          <p:cNvPr id="18" name="Graphic 114">
            <a:extLst>
              <a:ext uri="{FF2B5EF4-FFF2-40B4-BE49-F238E27FC236}">
                <a16:creationId xmlns:a16="http://schemas.microsoft.com/office/drawing/2014/main" id="{3A0D2BB6-2F1B-89F9-9F18-7969F08C396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01123" y="3801319"/>
            <a:ext cx="427274" cy="427274"/>
          </a:xfrm>
          <a:prstGeom prst="rect">
            <a:avLst/>
          </a:prstGeom>
        </p:spPr>
      </p:pic>
      <p:sp>
        <p:nvSpPr>
          <p:cNvPr id="19" name="TextBox 118">
            <a:extLst>
              <a:ext uri="{FF2B5EF4-FFF2-40B4-BE49-F238E27FC236}">
                <a16:creationId xmlns:a16="http://schemas.microsoft.com/office/drawing/2014/main" id="{66BD307A-27C2-C07D-6323-A7D41E2AD7E7}"/>
              </a:ext>
            </a:extLst>
          </p:cNvPr>
          <p:cNvSpPr txBox="1"/>
          <p:nvPr/>
        </p:nvSpPr>
        <p:spPr>
          <a:xfrm>
            <a:off x="5576685" y="2883465"/>
            <a:ext cx="1078523" cy="707886"/>
          </a:xfrm>
          <a:prstGeom prst="rect">
            <a:avLst/>
          </a:prstGeom>
          <a:noFill/>
        </p:spPr>
        <p:txBody>
          <a:bodyPr wrap="square" rtlCol="0">
            <a:spAutoFit/>
          </a:bodyPr>
          <a:lstStyle/>
          <a:p>
            <a:pPr algn="ctr"/>
            <a:r>
              <a:rPr lang="en-US" sz="4000" b="1" i="1" dirty="0">
                <a:solidFill>
                  <a:schemeClr val="accent5"/>
                </a:solidFill>
                <a:latin typeface="Prometo" panose="020B0604030203060203" pitchFamily="34" charset="77"/>
              </a:rPr>
              <a:t>1</a:t>
            </a:r>
          </a:p>
        </p:txBody>
      </p:sp>
      <p:sp>
        <p:nvSpPr>
          <p:cNvPr id="20" name="TextBox 119">
            <a:extLst>
              <a:ext uri="{FF2B5EF4-FFF2-40B4-BE49-F238E27FC236}">
                <a16:creationId xmlns:a16="http://schemas.microsoft.com/office/drawing/2014/main" id="{65A984E7-5194-1BC2-6B6A-C27077FB03C9}"/>
              </a:ext>
            </a:extLst>
          </p:cNvPr>
          <p:cNvSpPr txBox="1"/>
          <p:nvPr/>
        </p:nvSpPr>
        <p:spPr>
          <a:xfrm>
            <a:off x="5288685" y="3528251"/>
            <a:ext cx="1654522" cy="584775"/>
          </a:xfrm>
          <a:prstGeom prst="rect">
            <a:avLst/>
          </a:prstGeom>
          <a:noFill/>
        </p:spPr>
        <p:txBody>
          <a:bodyPr wrap="square" lIns="0" rIns="0" rtlCol="0">
            <a:spAutoFit/>
          </a:bodyPr>
          <a:lstStyle/>
          <a:p>
            <a:pPr algn="ctr"/>
            <a:r>
              <a:rPr lang="en-US" sz="1200" b="1" dirty="0">
                <a:solidFill>
                  <a:schemeClr val="accent5"/>
                </a:solidFill>
                <a:latin typeface="Century Gothic" panose="020B0502020202020204" pitchFamily="34" charset="0"/>
              </a:rPr>
              <a:t>EMR for primary care</a:t>
            </a:r>
          </a:p>
          <a:p>
            <a:pPr algn="ctr"/>
            <a:endParaRPr lang="en-US" sz="800" b="1" dirty="0">
              <a:solidFill>
                <a:schemeClr val="accent5"/>
              </a:solidFill>
              <a:latin typeface="Century Gothic" panose="020B0502020202020204" pitchFamily="34" charset="0"/>
            </a:endParaRPr>
          </a:p>
          <a:p>
            <a:pPr algn="ctr"/>
            <a:endParaRPr lang="en-US" sz="1200" dirty="0">
              <a:solidFill>
                <a:schemeClr val="accent5"/>
              </a:solidFill>
              <a:latin typeface="Century Gothic" panose="020B0502020202020204" pitchFamily="34" charset="0"/>
            </a:endParaRPr>
          </a:p>
        </p:txBody>
      </p:sp>
      <p:sp>
        <p:nvSpPr>
          <p:cNvPr id="21" name="TextBox 32">
            <a:extLst>
              <a:ext uri="{FF2B5EF4-FFF2-40B4-BE49-F238E27FC236}">
                <a16:creationId xmlns:a16="http://schemas.microsoft.com/office/drawing/2014/main" id="{A6820200-BA20-09EF-F2E6-0317ADA49A0C}"/>
              </a:ext>
            </a:extLst>
          </p:cNvPr>
          <p:cNvSpPr txBox="1"/>
          <p:nvPr/>
        </p:nvSpPr>
        <p:spPr>
          <a:xfrm>
            <a:off x="2067189" y="5322320"/>
            <a:ext cx="2087382" cy="369332"/>
          </a:xfrm>
          <a:prstGeom prst="rect">
            <a:avLst/>
          </a:prstGeom>
          <a:noFill/>
        </p:spPr>
        <p:txBody>
          <a:bodyPr wrap="square" rtlCol="0">
            <a:spAutoFit/>
          </a:bodyPr>
          <a:lstStyle/>
          <a:p>
            <a:pPr algn="r"/>
            <a:r>
              <a:rPr lang="en-US" i="1" dirty="0">
                <a:solidFill>
                  <a:srgbClr val="1E22AA"/>
                </a:solidFill>
                <a:latin typeface="Prometo Medium" panose="020B0704030203060203" pitchFamily="34" charset="0"/>
              </a:rPr>
              <a:t>69</a:t>
            </a:r>
          </a:p>
        </p:txBody>
      </p:sp>
      <p:sp>
        <p:nvSpPr>
          <p:cNvPr id="22" name="TextBox 33">
            <a:extLst>
              <a:ext uri="{FF2B5EF4-FFF2-40B4-BE49-F238E27FC236}">
                <a16:creationId xmlns:a16="http://schemas.microsoft.com/office/drawing/2014/main" id="{5A49292F-6A9F-9148-A00C-516838FBA089}"/>
              </a:ext>
            </a:extLst>
          </p:cNvPr>
          <p:cNvSpPr txBox="1"/>
          <p:nvPr/>
        </p:nvSpPr>
        <p:spPr>
          <a:xfrm>
            <a:off x="2094712" y="1929886"/>
            <a:ext cx="2087382" cy="369332"/>
          </a:xfrm>
          <a:prstGeom prst="rect">
            <a:avLst/>
          </a:prstGeom>
          <a:noFill/>
        </p:spPr>
        <p:txBody>
          <a:bodyPr wrap="square" rtlCol="0">
            <a:spAutoFit/>
          </a:bodyPr>
          <a:lstStyle/>
          <a:p>
            <a:pPr algn="r"/>
            <a:r>
              <a:rPr lang="en-US" i="1" dirty="0">
                <a:solidFill>
                  <a:srgbClr val="1E22AA"/>
                </a:solidFill>
                <a:latin typeface="Prometo Medium" panose="020B0704030203060203" pitchFamily="34" charset="0"/>
              </a:rPr>
              <a:t>8.000.249</a:t>
            </a:r>
          </a:p>
        </p:txBody>
      </p:sp>
      <p:sp>
        <p:nvSpPr>
          <p:cNvPr id="23" name="TextBox 34">
            <a:extLst>
              <a:ext uri="{FF2B5EF4-FFF2-40B4-BE49-F238E27FC236}">
                <a16:creationId xmlns:a16="http://schemas.microsoft.com/office/drawing/2014/main" id="{C187F70A-1872-1D41-C215-F3638F170214}"/>
              </a:ext>
            </a:extLst>
          </p:cNvPr>
          <p:cNvSpPr txBox="1"/>
          <p:nvPr/>
        </p:nvSpPr>
        <p:spPr>
          <a:xfrm>
            <a:off x="7936894" y="5322320"/>
            <a:ext cx="2087382" cy="369332"/>
          </a:xfrm>
          <a:prstGeom prst="rect">
            <a:avLst/>
          </a:prstGeom>
          <a:noFill/>
        </p:spPr>
        <p:txBody>
          <a:bodyPr wrap="square" rtlCol="0">
            <a:spAutoFit/>
          </a:bodyPr>
          <a:lstStyle/>
          <a:p>
            <a:r>
              <a:rPr lang="en-US" i="1" dirty="0">
                <a:solidFill>
                  <a:srgbClr val="1E22AA"/>
                </a:solidFill>
                <a:latin typeface="Prometo Medium" panose="020B0704030203060203" pitchFamily="34" charset="0"/>
              </a:rPr>
              <a:t>&gt; 10</a:t>
            </a:r>
          </a:p>
        </p:txBody>
      </p:sp>
      <p:sp>
        <p:nvSpPr>
          <p:cNvPr id="24" name="TextBox 35">
            <a:extLst>
              <a:ext uri="{FF2B5EF4-FFF2-40B4-BE49-F238E27FC236}">
                <a16:creationId xmlns:a16="http://schemas.microsoft.com/office/drawing/2014/main" id="{3C72B69E-550C-D135-CDA7-0E3EB8BAA279}"/>
              </a:ext>
            </a:extLst>
          </p:cNvPr>
          <p:cNvSpPr txBox="1"/>
          <p:nvPr/>
        </p:nvSpPr>
        <p:spPr>
          <a:xfrm>
            <a:off x="7885408" y="1922399"/>
            <a:ext cx="2087382" cy="369332"/>
          </a:xfrm>
          <a:prstGeom prst="rect">
            <a:avLst/>
          </a:prstGeom>
          <a:noFill/>
        </p:spPr>
        <p:txBody>
          <a:bodyPr wrap="square" rtlCol="0">
            <a:spAutoFit/>
          </a:bodyPr>
          <a:lstStyle/>
          <a:p>
            <a:r>
              <a:rPr lang="en-US" i="1" dirty="0">
                <a:solidFill>
                  <a:srgbClr val="1E22AA"/>
                </a:solidFill>
                <a:latin typeface="Prometo Medium" panose="020B0704030203060203" pitchFamily="34" charset="0"/>
              </a:rPr>
              <a:t>940</a:t>
            </a:r>
          </a:p>
        </p:txBody>
      </p:sp>
      <p:sp>
        <p:nvSpPr>
          <p:cNvPr id="25" name="TextBox 36">
            <a:extLst>
              <a:ext uri="{FF2B5EF4-FFF2-40B4-BE49-F238E27FC236}">
                <a16:creationId xmlns:a16="http://schemas.microsoft.com/office/drawing/2014/main" id="{D4B0D275-722D-D45E-6C64-BFFF8D9BF96C}"/>
              </a:ext>
            </a:extLst>
          </p:cNvPr>
          <p:cNvSpPr txBox="1"/>
          <p:nvPr/>
        </p:nvSpPr>
        <p:spPr>
          <a:xfrm>
            <a:off x="1132609" y="3645624"/>
            <a:ext cx="2319754" cy="369332"/>
          </a:xfrm>
          <a:prstGeom prst="rect">
            <a:avLst/>
          </a:prstGeom>
          <a:noFill/>
        </p:spPr>
        <p:txBody>
          <a:bodyPr wrap="square" rtlCol="0">
            <a:spAutoFit/>
          </a:bodyPr>
          <a:lstStyle/>
          <a:p>
            <a:pPr algn="r"/>
            <a:r>
              <a:rPr lang="en-US" i="1" dirty="0">
                <a:solidFill>
                  <a:srgbClr val="1E22AA"/>
                </a:solidFill>
                <a:latin typeface="Prometo Medium" panose="020B0704030203060203" pitchFamily="34" charset="0"/>
              </a:rPr>
              <a:t>Universal coverage</a:t>
            </a:r>
          </a:p>
        </p:txBody>
      </p:sp>
      <p:sp>
        <p:nvSpPr>
          <p:cNvPr id="26" name="TextBox 37">
            <a:extLst>
              <a:ext uri="{FF2B5EF4-FFF2-40B4-BE49-F238E27FC236}">
                <a16:creationId xmlns:a16="http://schemas.microsoft.com/office/drawing/2014/main" id="{6BEA1FC5-428D-A4CB-2167-664A12BAF058}"/>
              </a:ext>
            </a:extLst>
          </p:cNvPr>
          <p:cNvSpPr txBox="1"/>
          <p:nvPr/>
        </p:nvSpPr>
        <p:spPr>
          <a:xfrm>
            <a:off x="8700716" y="3638137"/>
            <a:ext cx="2087382" cy="369332"/>
          </a:xfrm>
          <a:prstGeom prst="rect">
            <a:avLst/>
          </a:prstGeom>
          <a:noFill/>
        </p:spPr>
        <p:txBody>
          <a:bodyPr wrap="square" rtlCol="0">
            <a:spAutoFit/>
          </a:bodyPr>
          <a:lstStyle/>
          <a:p>
            <a:r>
              <a:rPr lang="en-US" i="1" dirty="0">
                <a:solidFill>
                  <a:srgbClr val="1E22AA"/>
                </a:solidFill>
                <a:latin typeface="Prometo Medium" panose="020B0704030203060203" pitchFamily="34" charset="0"/>
              </a:rPr>
              <a:t>&gt; 29</a:t>
            </a:r>
          </a:p>
        </p:txBody>
      </p:sp>
      <p:pic>
        <p:nvPicPr>
          <p:cNvPr id="27" name="Graphic 114">
            <a:extLst>
              <a:ext uri="{FF2B5EF4-FFF2-40B4-BE49-F238E27FC236}">
                <a16:creationId xmlns:a16="http://schemas.microsoft.com/office/drawing/2014/main" id="{65069AF2-A33A-80DC-4A25-1008F8D22B5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90264" y="2109250"/>
            <a:ext cx="427274" cy="427274"/>
          </a:xfrm>
          <a:prstGeom prst="rect">
            <a:avLst/>
          </a:prstGeom>
        </p:spPr>
      </p:pic>
      <p:pic>
        <p:nvPicPr>
          <p:cNvPr id="28" name="Graphic 176">
            <a:extLst>
              <a:ext uri="{FF2B5EF4-FFF2-40B4-BE49-F238E27FC236}">
                <a16:creationId xmlns:a16="http://schemas.microsoft.com/office/drawing/2014/main" id="{41373CFE-213E-AA72-A7C3-72D34D69437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04313" y="3785108"/>
            <a:ext cx="280551" cy="402123"/>
          </a:xfrm>
          <a:prstGeom prst="rect">
            <a:avLst/>
          </a:prstGeom>
        </p:spPr>
      </p:pic>
      <p:pic>
        <p:nvPicPr>
          <p:cNvPr id="29" name="Graphic 167">
            <a:extLst>
              <a:ext uri="{FF2B5EF4-FFF2-40B4-BE49-F238E27FC236}">
                <a16:creationId xmlns:a16="http://schemas.microsoft.com/office/drawing/2014/main" id="{80FAB1F3-F74B-0649-0690-94067D81A18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418289" y="5524103"/>
            <a:ext cx="464492" cy="388877"/>
          </a:xfrm>
          <a:prstGeom prst="rect">
            <a:avLst/>
          </a:prstGeom>
        </p:spPr>
      </p:pic>
      <p:pic>
        <p:nvPicPr>
          <p:cNvPr id="30" name="Graphic 146">
            <a:extLst>
              <a:ext uri="{FF2B5EF4-FFF2-40B4-BE49-F238E27FC236}">
                <a16:creationId xmlns:a16="http://schemas.microsoft.com/office/drawing/2014/main" id="{A5347569-53B8-B4A9-2B05-9F701149525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455559" y="2080645"/>
            <a:ext cx="368199" cy="386160"/>
          </a:xfrm>
          <a:prstGeom prst="rect">
            <a:avLst/>
          </a:prstGeom>
        </p:spPr>
      </p:pic>
      <p:sp>
        <p:nvSpPr>
          <p:cNvPr id="3" name="TextBox 118">
            <a:extLst>
              <a:ext uri="{FF2B5EF4-FFF2-40B4-BE49-F238E27FC236}">
                <a16:creationId xmlns:a16="http://schemas.microsoft.com/office/drawing/2014/main" id="{668598AE-06E9-D116-5665-AF90842A4EEC}"/>
              </a:ext>
            </a:extLst>
          </p:cNvPr>
          <p:cNvSpPr txBox="1"/>
          <p:nvPr/>
        </p:nvSpPr>
        <p:spPr>
          <a:xfrm>
            <a:off x="5530759" y="3683058"/>
            <a:ext cx="1078523" cy="707886"/>
          </a:xfrm>
          <a:prstGeom prst="rect">
            <a:avLst/>
          </a:prstGeom>
          <a:noFill/>
        </p:spPr>
        <p:txBody>
          <a:bodyPr wrap="square" rtlCol="0">
            <a:spAutoFit/>
          </a:bodyPr>
          <a:lstStyle/>
          <a:p>
            <a:pPr algn="ctr"/>
            <a:r>
              <a:rPr lang="en-US" sz="4000" b="1" i="1" dirty="0">
                <a:solidFill>
                  <a:schemeClr val="accent5"/>
                </a:solidFill>
                <a:latin typeface="Prometo" panose="020B0604030203060203" pitchFamily="34" charset="77"/>
              </a:rPr>
              <a:t>29</a:t>
            </a:r>
          </a:p>
        </p:txBody>
      </p:sp>
      <p:sp>
        <p:nvSpPr>
          <p:cNvPr id="31" name="TextBox 119">
            <a:extLst>
              <a:ext uri="{FF2B5EF4-FFF2-40B4-BE49-F238E27FC236}">
                <a16:creationId xmlns:a16="http://schemas.microsoft.com/office/drawing/2014/main" id="{C39819CC-B027-BFD7-20A7-ED4D7DFCAE27}"/>
              </a:ext>
            </a:extLst>
          </p:cNvPr>
          <p:cNvSpPr txBox="1"/>
          <p:nvPr/>
        </p:nvSpPr>
        <p:spPr>
          <a:xfrm>
            <a:off x="5278299" y="4282035"/>
            <a:ext cx="1654522" cy="769441"/>
          </a:xfrm>
          <a:prstGeom prst="rect">
            <a:avLst/>
          </a:prstGeom>
          <a:noFill/>
        </p:spPr>
        <p:txBody>
          <a:bodyPr wrap="square" lIns="0" rIns="0" rtlCol="0">
            <a:spAutoFit/>
          </a:bodyPr>
          <a:lstStyle/>
          <a:p>
            <a:pPr algn="ctr"/>
            <a:r>
              <a:rPr lang="en-US" sz="1200" b="1" dirty="0">
                <a:solidFill>
                  <a:schemeClr val="accent5"/>
                </a:solidFill>
                <a:latin typeface="Century Gothic" panose="020B0502020202020204" pitchFamily="34" charset="0"/>
              </a:rPr>
              <a:t>EMRs for </a:t>
            </a:r>
            <a:r>
              <a:rPr lang="en-US" sz="1200" b="1" dirty="0" err="1">
                <a:solidFill>
                  <a:schemeClr val="accent5"/>
                </a:solidFill>
                <a:latin typeface="Century Gothic" panose="020B0502020202020204" pitchFamily="34" charset="0"/>
              </a:rPr>
              <a:t>specialised</a:t>
            </a:r>
            <a:endParaRPr lang="en-US" sz="1200" b="1" dirty="0">
              <a:solidFill>
                <a:schemeClr val="accent5"/>
              </a:solidFill>
              <a:latin typeface="Century Gothic" panose="020B0502020202020204" pitchFamily="34" charset="0"/>
            </a:endParaRPr>
          </a:p>
          <a:p>
            <a:pPr algn="ctr"/>
            <a:r>
              <a:rPr lang="en-US" sz="1200" b="1" dirty="0">
                <a:solidFill>
                  <a:schemeClr val="accent5"/>
                </a:solidFill>
                <a:latin typeface="Century Gothic" panose="020B0502020202020204" pitchFamily="34" charset="0"/>
              </a:rPr>
              <a:t>care</a:t>
            </a:r>
          </a:p>
          <a:p>
            <a:pPr algn="ctr"/>
            <a:endParaRPr lang="en-US" sz="800" b="1" dirty="0">
              <a:solidFill>
                <a:schemeClr val="accent5"/>
              </a:solidFill>
              <a:latin typeface="Century Gothic" panose="020B0502020202020204" pitchFamily="34" charset="0"/>
            </a:endParaRPr>
          </a:p>
          <a:p>
            <a:pPr algn="ctr"/>
            <a:endParaRPr lang="en-US" sz="1200" dirty="0">
              <a:solidFill>
                <a:schemeClr val="accent5"/>
              </a:solidFill>
              <a:latin typeface="Century Gothic" panose="020B0502020202020204" pitchFamily="34" charset="0"/>
            </a:endParaRPr>
          </a:p>
        </p:txBody>
      </p:sp>
    </p:spTree>
    <p:extLst>
      <p:ext uri="{BB962C8B-B14F-4D97-AF65-F5344CB8AC3E}">
        <p14:creationId xmlns:p14="http://schemas.microsoft.com/office/powerpoint/2010/main" val="2167249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38" name="Google Shape;67;p12"/>
          <p:cNvSpPr txBox="1">
            <a:spLocks noGrp="1"/>
          </p:cNvSpPr>
          <p:nvPr>
            <p:ph type="title"/>
          </p:nvPr>
        </p:nvSpPr>
        <p:spPr>
          <a:xfrm>
            <a:off x="793374" y="1107090"/>
            <a:ext cx="10348800" cy="658000"/>
          </a:xfrm>
          <a:prstGeom prst="rect">
            <a:avLst/>
          </a:prstGeom>
        </p:spPr>
        <p:txBody>
          <a:bodyPr spcFirstLastPara="1" wrap="square" lIns="121900" tIns="121900" rIns="121900" bIns="121900" anchor="b" anchorCtr="0">
            <a:noAutofit/>
          </a:bodyPr>
          <a:lstStyle/>
          <a:p>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r>
              <a:rPr lang="en-GB" sz="4500" b="1" dirty="0">
                <a:solidFill>
                  <a:srgbClr val="48486A"/>
                </a:solidFill>
                <a:latin typeface="Open Sans" panose="020B0606030504020204" pitchFamily="34" charset="0"/>
                <a:ea typeface="Open Sans" panose="020B0606030504020204" pitchFamily="34" charset="0"/>
                <a:cs typeface="Open Sans" panose="020B0606030504020204" pitchFamily="34" charset="0"/>
              </a:rPr>
              <a:t>The Catalan Digital Health platform</a:t>
            </a:r>
            <a:endParaRPr lang="en-GB" sz="4000" b="1" dirty="0">
              <a:solidFill>
                <a:srgbClr val="343354"/>
              </a:solidFill>
              <a:latin typeface="Montserrat" pitchFamily="2" charset="77"/>
              <a:ea typeface="Open Sans" panose="020B0606030504020204" pitchFamily="34" charset="0"/>
              <a:cs typeface="Open Sans" panose="020B0606030504020204" pitchFamily="34" charset="0"/>
            </a:endParaRPr>
          </a:p>
        </p:txBody>
      </p:sp>
      <p:graphicFrame>
        <p:nvGraphicFramePr>
          <p:cNvPr id="3" name="Diagram 1">
            <a:extLst>
              <a:ext uri="{FF2B5EF4-FFF2-40B4-BE49-F238E27FC236}">
                <a16:creationId xmlns:a16="http://schemas.microsoft.com/office/drawing/2014/main" id="{3CF11198-E518-6CEF-1D07-2872FCC54539}"/>
              </a:ext>
            </a:extLst>
          </p:cNvPr>
          <p:cNvGraphicFramePr/>
          <p:nvPr>
            <p:extLst>
              <p:ext uri="{D42A27DB-BD31-4B8C-83A1-F6EECF244321}">
                <p14:modId xmlns:p14="http://schemas.microsoft.com/office/powerpoint/2010/main" val="2374919506"/>
              </p:ext>
            </p:extLst>
          </p:nvPr>
        </p:nvGraphicFramePr>
        <p:xfrm>
          <a:off x="514109" y="2875008"/>
          <a:ext cx="11360143" cy="1930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TextBox 11">
            <a:extLst>
              <a:ext uri="{FF2B5EF4-FFF2-40B4-BE49-F238E27FC236}">
                <a16:creationId xmlns:a16="http://schemas.microsoft.com/office/drawing/2014/main" id="{0BCE2463-C0F9-8CB8-2A0B-784E9AFF3880}"/>
              </a:ext>
            </a:extLst>
          </p:cNvPr>
          <p:cNvSpPr txBox="1"/>
          <p:nvPr/>
        </p:nvSpPr>
        <p:spPr>
          <a:xfrm>
            <a:off x="535129" y="4588729"/>
            <a:ext cx="1057430" cy="913070"/>
          </a:xfrm>
          <a:prstGeom prst="rect">
            <a:avLst/>
          </a:prstGeom>
          <a:noFill/>
        </p:spPr>
        <p:txBody>
          <a:bodyPr wrap="square" lIns="0" rIns="0" rtlCol="0">
            <a:spAutoFit/>
          </a:bodyPr>
          <a:lstStyle/>
          <a:p>
            <a:pPr>
              <a:lnSpc>
                <a:spcPts val="1640"/>
              </a:lnSpc>
            </a:pPr>
            <a:r>
              <a:rPr lang="en-US" sz="1400" b="1" dirty="0">
                <a:solidFill>
                  <a:schemeClr val="accent5"/>
                </a:solidFill>
                <a:latin typeface="Century Gothic" panose="020B0502020202020204" pitchFamily="34" charset="0"/>
              </a:rPr>
              <a:t>Primary care EMR</a:t>
            </a:r>
            <a:br>
              <a:rPr lang="en-US" sz="1400" dirty="0">
                <a:solidFill>
                  <a:schemeClr val="accent5"/>
                </a:solidFill>
                <a:latin typeface="Century Gothic" panose="020B0502020202020204" pitchFamily="34" charset="0"/>
              </a:rPr>
            </a:br>
            <a:endParaRPr lang="en-US" sz="1400" dirty="0">
              <a:solidFill>
                <a:schemeClr val="accent5"/>
              </a:solidFill>
              <a:latin typeface="Century Gothic" panose="020B0502020202020204" pitchFamily="34" charset="0"/>
            </a:endParaRPr>
          </a:p>
          <a:p>
            <a:pPr>
              <a:lnSpc>
                <a:spcPts val="1640"/>
              </a:lnSpc>
            </a:pPr>
            <a:r>
              <a:rPr lang="en-US" sz="1400" dirty="0">
                <a:solidFill>
                  <a:schemeClr val="accent5"/>
                </a:solidFill>
                <a:latin typeface="Century Gothic" panose="020B0502020202020204" pitchFamily="34" charset="0"/>
              </a:rPr>
              <a:t>1 product</a:t>
            </a:r>
          </a:p>
        </p:txBody>
      </p:sp>
      <p:sp>
        <p:nvSpPr>
          <p:cNvPr id="33" name="TextBox 13">
            <a:extLst>
              <a:ext uri="{FF2B5EF4-FFF2-40B4-BE49-F238E27FC236}">
                <a16:creationId xmlns:a16="http://schemas.microsoft.com/office/drawing/2014/main" id="{B33EA335-F8B4-5E6A-B024-AD1215525018}"/>
              </a:ext>
            </a:extLst>
          </p:cNvPr>
          <p:cNvSpPr txBox="1"/>
          <p:nvPr/>
        </p:nvSpPr>
        <p:spPr>
          <a:xfrm>
            <a:off x="3175863" y="4588729"/>
            <a:ext cx="2067992" cy="1323439"/>
          </a:xfrm>
          <a:prstGeom prst="rect">
            <a:avLst/>
          </a:prstGeom>
          <a:noFill/>
        </p:spPr>
        <p:txBody>
          <a:bodyPr wrap="square" lIns="0" rIns="0" rtlCol="0">
            <a:spAutoFit/>
          </a:bodyPr>
          <a:lstStyle/>
          <a:p>
            <a:pPr>
              <a:lnSpc>
                <a:spcPts val="1640"/>
              </a:lnSpc>
            </a:pPr>
            <a:r>
              <a:rPr lang="en-US" sz="1400" b="1" dirty="0">
                <a:solidFill>
                  <a:schemeClr val="accent5"/>
                </a:solidFill>
                <a:latin typeface="Century Gothic" panose="020B0502020202020204" pitchFamily="34" charset="0"/>
              </a:rPr>
              <a:t>Shared Electronic Health Record (HC3)</a:t>
            </a:r>
            <a:br>
              <a:rPr lang="en-US" sz="1400" dirty="0">
                <a:solidFill>
                  <a:schemeClr val="accent5"/>
                </a:solidFill>
                <a:latin typeface="Century Gothic" panose="020B0502020202020204" pitchFamily="34" charset="0"/>
              </a:rPr>
            </a:br>
            <a:br>
              <a:rPr lang="en-US" sz="1400" dirty="0">
                <a:solidFill>
                  <a:schemeClr val="accent5"/>
                </a:solidFill>
                <a:latin typeface="Century Gothic" panose="020B0502020202020204" pitchFamily="34" charset="0"/>
              </a:rPr>
            </a:br>
            <a:r>
              <a:rPr lang="en-US" sz="1400" dirty="0">
                <a:solidFill>
                  <a:schemeClr val="accent5"/>
                </a:solidFill>
                <a:latin typeface="Century Gothic" panose="020B0502020202020204" pitchFamily="34" charset="0"/>
              </a:rPr>
              <a:t>&gt;1,100 M documents</a:t>
            </a:r>
          </a:p>
          <a:p>
            <a:pPr>
              <a:lnSpc>
                <a:spcPts val="1640"/>
              </a:lnSpc>
            </a:pPr>
            <a:r>
              <a:rPr lang="en-US" sz="1400" dirty="0">
                <a:solidFill>
                  <a:schemeClr val="accent5"/>
                </a:solidFill>
                <a:latin typeface="Century Gothic" panose="020B0502020202020204" pitchFamily="34" charset="0"/>
              </a:rPr>
              <a:t>&gt; 70% structured information</a:t>
            </a:r>
          </a:p>
        </p:txBody>
      </p:sp>
      <p:sp>
        <p:nvSpPr>
          <p:cNvPr id="34" name="TextBox 15">
            <a:extLst>
              <a:ext uri="{FF2B5EF4-FFF2-40B4-BE49-F238E27FC236}">
                <a16:creationId xmlns:a16="http://schemas.microsoft.com/office/drawing/2014/main" id="{C739E3F6-8981-31FF-39CE-E70C111B1C94}"/>
              </a:ext>
            </a:extLst>
          </p:cNvPr>
          <p:cNvSpPr txBox="1"/>
          <p:nvPr/>
        </p:nvSpPr>
        <p:spPr>
          <a:xfrm>
            <a:off x="5527991" y="2241877"/>
            <a:ext cx="1616728" cy="913070"/>
          </a:xfrm>
          <a:prstGeom prst="rect">
            <a:avLst/>
          </a:prstGeom>
          <a:noFill/>
        </p:spPr>
        <p:txBody>
          <a:bodyPr wrap="square" lIns="0" rIns="0" rtlCol="0">
            <a:spAutoFit/>
          </a:bodyPr>
          <a:lstStyle/>
          <a:p>
            <a:pPr>
              <a:lnSpc>
                <a:spcPts val="1640"/>
              </a:lnSpc>
            </a:pPr>
            <a:r>
              <a:rPr lang="en-US" sz="1400" b="1" dirty="0">
                <a:solidFill>
                  <a:schemeClr val="accent5"/>
                </a:solidFill>
                <a:latin typeface="Century Gothic" panose="020B0502020202020204" pitchFamily="34" charset="0"/>
              </a:rPr>
              <a:t>Personal Health Portal (LMS)</a:t>
            </a:r>
            <a:br>
              <a:rPr lang="en-US" sz="1400" dirty="0">
                <a:solidFill>
                  <a:schemeClr val="accent5"/>
                </a:solidFill>
                <a:latin typeface="Century Gothic" panose="020B0502020202020204" pitchFamily="34" charset="0"/>
              </a:rPr>
            </a:br>
            <a:endParaRPr lang="en-US" sz="1400" dirty="0">
              <a:solidFill>
                <a:schemeClr val="accent5"/>
              </a:solidFill>
              <a:latin typeface="Century Gothic" panose="020B0502020202020204" pitchFamily="34" charset="0"/>
            </a:endParaRPr>
          </a:p>
          <a:p>
            <a:pPr>
              <a:lnSpc>
                <a:spcPts val="1640"/>
              </a:lnSpc>
            </a:pPr>
            <a:r>
              <a:rPr lang="en-US" sz="1400" dirty="0">
                <a:solidFill>
                  <a:schemeClr val="accent5"/>
                </a:solidFill>
                <a:latin typeface="Century Gothic" panose="020B0502020202020204" pitchFamily="34" charset="0"/>
              </a:rPr>
              <a:t>&gt; 6.1 M citizens </a:t>
            </a:r>
          </a:p>
        </p:txBody>
      </p:sp>
      <p:sp>
        <p:nvSpPr>
          <p:cNvPr id="35" name="TextBox 17">
            <a:extLst>
              <a:ext uri="{FF2B5EF4-FFF2-40B4-BE49-F238E27FC236}">
                <a16:creationId xmlns:a16="http://schemas.microsoft.com/office/drawing/2014/main" id="{2419F471-2943-5D02-F347-F0D710EA6640}"/>
              </a:ext>
            </a:extLst>
          </p:cNvPr>
          <p:cNvSpPr txBox="1"/>
          <p:nvPr/>
        </p:nvSpPr>
        <p:spPr>
          <a:xfrm>
            <a:off x="7957659" y="4542562"/>
            <a:ext cx="1323724" cy="707886"/>
          </a:xfrm>
          <a:prstGeom prst="rect">
            <a:avLst/>
          </a:prstGeom>
          <a:noFill/>
        </p:spPr>
        <p:txBody>
          <a:bodyPr wrap="square" lIns="0" rIns="0" rtlCol="0">
            <a:spAutoFit/>
          </a:bodyPr>
          <a:lstStyle/>
          <a:p>
            <a:pPr>
              <a:lnSpc>
                <a:spcPts val="1640"/>
              </a:lnSpc>
            </a:pPr>
            <a:r>
              <a:rPr lang="en-US" sz="1400" b="1" dirty="0">
                <a:solidFill>
                  <a:schemeClr val="accent5"/>
                </a:solidFill>
                <a:latin typeface="Century Gothic" panose="020B0502020202020204" pitchFamily="34" charset="0"/>
              </a:rPr>
              <a:t>Remote consultations</a:t>
            </a:r>
          </a:p>
          <a:p>
            <a:pPr>
              <a:lnSpc>
                <a:spcPts val="1640"/>
              </a:lnSpc>
            </a:pPr>
            <a:r>
              <a:rPr lang="en-US" sz="1400" dirty="0">
                <a:solidFill>
                  <a:schemeClr val="accent5"/>
                </a:solidFill>
                <a:latin typeface="Century Gothic" panose="020B0502020202020204" pitchFamily="34" charset="0"/>
              </a:rPr>
              <a:t>&gt; 80 M</a:t>
            </a:r>
          </a:p>
        </p:txBody>
      </p:sp>
      <p:sp>
        <p:nvSpPr>
          <p:cNvPr id="36" name="TextBox 11">
            <a:extLst>
              <a:ext uri="{FF2B5EF4-FFF2-40B4-BE49-F238E27FC236}">
                <a16:creationId xmlns:a16="http://schemas.microsoft.com/office/drawing/2014/main" id="{A1A86E15-8C51-F5F2-EF3B-EE19AF43A818}"/>
              </a:ext>
            </a:extLst>
          </p:cNvPr>
          <p:cNvSpPr txBox="1"/>
          <p:nvPr/>
        </p:nvSpPr>
        <p:spPr>
          <a:xfrm>
            <a:off x="514109" y="2036236"/>
            <a:ext cx="1216180" cy="1118255"/>
          </a:xfrm>
          <a:prstGeom prst="rect">
            <a:avLst/>
          </a:prstGeom>
          <a:noFill/>
        </p:spPr>
        <p:txBody>
          <a:bodyPr wrap="square" lIns="0" rIns="0" rtlCol="0">
            <a:spAutoFit/>
          </a:bodyPr>
          <a:lstStyle/>
          <a:p>
            <a:pPr>
              <a:lnSpc>
                <a:spcPts val="1640"/>
              </a:lnSpc>
            </a:pPr>
            <a:r>
              <a:rPr lang="en-US" sz="1400" b="1" dirty="0">
                <a:solidFill>
                  <a:schemeClr val="accent5"/>
                </a:solidFill>
                <a:latin typeface="Century Gothic" panose="020B0502020202020204" pitchFamily="34" charset="0"/>
              </a:rPr>
              <a:t>Hospitals and intermediate care</a:t>
            </a:r>
            <a:br>
              <a:rPr lang="en-US" sz="1400" dirty="0">
                <a:solidFill>
                  <a:schemeClr val="accent5"/>
                </a:solidFill>
                <a:latin typeface="Century Gothic" panose="020B0502020202020204" pitchFamily="34" charset="0"/>
              </a:rPr>
            </a:br>
            <a:endParaRPr lang="en-US" sz="1400" dirty="0">
              <a:solidFill>
                <a:schemeClr val="accent5"/>
              </a:solidFill>
              <a:latin typeface="Century Gothic" panose="020B0502020202020204" pitchFamily="34" charset="0"/>
            </a:endParaRPr>
          </a:p>
          <a:p>
            <a:pPr>
              <a:lnSpc>
                <a:spcPts val="1640"/>
              </a:lnSpc>
            </a:pPr>
            <a:r>
              <a:rPr lang="en-US" sz="1400" dirty="0">
                <a:solidFill>
                  <a:schemeClr val="accent5"/>
                </a:solidFill>
                <a:latin typeface="Century Gothic" panose="020B0502020202020204" pitchFamily="34" charset="0"/>
              </a:rPr>
              <a:t>29 products</a:t>
            </a:r>
          </a:p>
        </p:txBody>
      </p:sp>
      <p:sp>
        <p:nvSpPr>
          <p:cNvPr id="37" name="TextBox 11">
            <a:extLst>
              <a:ext uri="{FF2B5EF4-FFF2-40B4-BE49-F238E27FC236}">
                <a16:creationId xmlns:a16="http://schemas.microsoft.com/office/drawing/2014/main" id="{E15BDB52-82F6-24B2-D110-059744ABD38B}"/>
              </a:ext>
            </a:extLst>
          </p:cNvPr>
          <p:cNvSpPr txBox="1"/>
          <p:nvPr/>
        </p:nvSpPr>
        <p:spPr>
          <a:xfrm>
            <a:off x="1751310" y="4588729"/>
            <a:ext cx="837730" cy="913070"/>
          </a:xfrm>
          <a:prstGeom prst="rect">
            <a:avLst/>
          </a:prstGeom>
          <a:noFill/>
        </p:spPr>
        <p:txBody>
          <a:bodyPr wrap="square" lIns="0" rIns="0" rtlCol="0">
            <a:spAutoFit/>
          </a:bodyPr>
          <a:lstStyle/>
          <a:p>
            <a:pPr>
              <a:lnSpc>
                <a:spcPts val="1640"/>
              </a:lnSpc>
            </a:pPr>
            <a:r>
              <a:rPr lang="en-US" sz="1400" b="1" dirty="0">
                <a:solidFill>
                  <a:schemeClr val="accent5"/>
                </a:solidFill>
                <a:latin typeface="Century Gothic" panose="020B0502020202020204" pitchFamily="34" charset="0"/>
              </a:rPr>
              <a:t>National Patient Index (RCA)</a:t>
            </a:r>
          </a:p>
        </p:txBody>
      </p:sp>
      <p:sp>
        <p:nvSpPr>
          <p:cNvPr id="39" name="TextBox 11">
            <a:extLst>
              <a:ext uri="{FF2B5EF4-FFF2-40B4-BE49-F238E27FC236}">
                <a16:creationId xmlns:a16="http://schemas.microsoft.com/office/drawing/2014/main" id="{79820C2F-7107-90D7-4ACD-2EB27653B90D}"/>
              </a:ext>
            </a:extLst>
          </p:cNvPr>
          <p:cNvSpPr txBox="1"/>
          <p:nvPr/>
        </p:nvSpPr>
        <p:spPr>
          <a:xfrm>
            <a:off x="1953068" y="2036692"/>
            <a:ext cx="3433236" cy="1118255"/>
          </a:xfrm>
          <a:prstGeom prst="rect">
            <a:avLst/>
          </a:prstGeom>
          <a:noFill/>
        </p:spPr>
        <p:txBody>
          <a:bodyPr wrap="square" lIns="0" rIns="0" rtlCol="0">
            <a:spAutoFit/>
          </a:bodyPr>
          <a:lstStyle/>
          <a:p>
            <a:pPr>
              <a:lnSpc>
                <a:spcPts val="1640"/>
              </a:lnSpc>
            </a:pPr>
            <a:r>
              <a:rPr lang="en-US" sz="1400" b="1" dirty="0">
                <a:solidFill>
                  <a:schemeClr val="accent5"/>
                </a:solidFill>
                <a:latin typeface="Century Gothic" panose="020B0502020202020204" pitchFamily="34" charset="0"/>
              </a:rPr>
              <a:t>Electronic Prescribing (SIRE)</a:t>
            </a:r>
            <a:br>
              <a:rPr lang="en-US" sz="1400" dirty="0">
                <a:solidFill>
                  <a:schemeClr val="accent5"/>
                </a:solidFill>
                <a:latin typeface="Century Gothic" panose="020B0502020202020204" pitchFamily="34" charset="0"/>
              </a:rPr>
            </a:br>
            <a:endParaRPr lang="en-US" sz="1400" dirty="0">
              <a:solidFill>
                <a:schemeClr val="accent5"/>
              </a:solidFill>
              <a:latin typeface="Century Gothic" panose="020B0502020202020204" pitchFamily="34" charset="0"/>
            </a:endParaRPr>
          </a:p>
          <a:p>
            <a:pPr>
              <a:lnSpc>
                <a:spcPts val="1640"/>
              </a:lnSpc>
            </a:pPr>
            <a:r>
              <a:rPr lang="en-US" sz="1400" dirty="0">
                <a:solidFill>
                  <a:schemeClr val="accent5"/>
                </a:solidFill>
                <a:latin typeface="Century Gothic" panose="020B0502020202020204" pitchFamily="34" charset="0"/>
              </a:rPr>
              <a:t>150 M prescriptions / year</a:t>
            </a:r>
          </a:p>
          <a:p>
            <a:pPr>
              <a:lnSpc>
                <a:spcPts val="1640"/>
              </a:lnSpc>
            </a:pPr>
            <a:r>
              <a:rPr lang="en-US" sz="1400" dirty="0">
                <a:solidFill>
                  <a:schemeClr val="accent5"/>
                </a:solidFill>
                <a:latin typeface="Century Gothic" panose="020B0502020202020204" pitchFamily="34" charset="0"/>
              </a:rPr>
              <a:t>37,000 health professionals as users</a:t>
            </a:r>
          </a:p>
          <a:p>
            <a:pPr>
              <a:lnSpc>
                <a:spcPts val="1640"/>
              </a:lnSpc>
            </a:pPr>
            <a:r>
              <a:rPr lang="en-US" sz="1400" dirty="0">
                <a:solidFill>
                  <a:schemeClr val="accent5"/>
                </a:solidFill>
                <a:latin typeface="Century Gothic" panose="020B0502020202020204" pitchFamily="34" charset="0"/>
              </a:rPr>
              <a:t>5.5 M users</a:t>
            </a:r>
          </a:p>
        </p:txBody>
      </p:sp>
      <p:sp>
        <p:nvSpPr>
          <p:cNvPr id="40" name="TextBox 17">
            <a:extLst>
              <a:ext uri="{FF2B5EF4-FFF2-40B4-BE49-F238E27FC236}">
                <a16:creationId xmlns:a16="http://schemas.microsoft.com/office/drawing/2014/main" id="{6BDAE953-3D63-A147-0630-7BC1907D8E9B}"/>
              </a:ext>
            </a:extLst>
          </p:cNvPr>
          <p:cNvSpPr txBox="1"/>
          <p:nvPr/>
        </p:nvSpPr>
        <p:spPr>
          <a:xfrm>
            <a:off x="5476330" y="4565402"/>
            <a:ext cx="2067992" cy="913070"/>
          </a:xfrm>
          <a:prstGeom prst="rect">
            <a:avLst/>
          </a:prstGeom>
          <a:noFill/>
        </p:spPr>
        <p:txBody>
          <a:bodyPr wrap="square" lIns="0" rIns="0" rtlCol="0">
            <a:spAutoFit/>
          </a:bodyPr>
          <a:lstStyle/>
          <a:p>
            <a:pPr>
              <a:lnSpc>
                <a:spcPts val="1640"/>
              </a:lnSpc>
            </a:pPr>
            <a:r>
              <a:rPr lang="en-US" sz="1400" b="1" dirty="0">
                <a:solidFill>
                  <a:schemeClr val="accent5"/>
                </a:solidFill>
                <a:latin typeface="Century Gothic" panose="020B0502020202020204" pitchFamily="34" charset="0"/>
              </a:rPr>
              <a:t>Care Process Management (IS3)</a:t>
            </a:r>
            <a:br>
              <a:rPr lang="en-US" sz="1400" dirty="0">
                <a:solidFill>
                  <a:schemeClr val="accent5"/>
                </a:solidFill>
                <a:latin typeface="Century Gothic" panose="020B0502020202020204" pitchFamily="34" charset="0"/>
              </a:rPr>
            </a:br>
            <a:endParaRPr lang="en-US" sz="1400" dirty="0">
              <a:solidFill>
                <a:schemeClr val="accent5"/>
              </a:solidFill>
              <a:latin typeface="Century Gothic" panose="020B0502020202020204" pitchFamily="34" charset="0"/>
            </a:endParaRPr>
          </a:p>
          <a:p>
            <a:pPr>
              <a:lnSpc>
                <a:spcPts val="1640"/>
              </a:lnSpc>
            </a:pPr>
            <a:r>
              <a:rPr lang="en-US" sz="1400" dirty="0">
                <a:solidFill>
                  <a:schemeClr val="accent5"/>
                </a:solidFill>
                <a:latin typeface="Century Gothic" panose="020B0502020202020204" pitchFamily="34" charset="0"/>
              </a:rPr>
              <a:t>&gt; 80.6 M referrals / year</a:t>
            </a:r>
          </a:p>
        </p:txBody>
      </p:sp>
      <p:sp>
        <p:nvSpPr>
          <p:cNvPr id="41" name="TextBox 17">
            <a:extLst>
              <a:ext uri="{FF2B5EF4-FFF2-40B4-BE49-F238E27FC236}">
                <a16:creationId xmlns:a16="http://schemas.microsoft.com/office/drawing/2014/main" id="{54E44DAA-3D33-4D4A-0258-60AE905BDC6A}"/>
              </a:ext>
            </a:extLst>
          </p:cNvPr>
          <p:cNvSpPr txBox="1"/>
          <p:nvPr/>
        </p:nvSpPr>
        <p:spPr>
          <a:xfrm>
            <a:off x="7286406" y="2227032"/>
            <a:ext cx="1751512" cy="913070"/>
          </a:xfrm>
          <a:prstGeom prst="rect">
            <a:avLst/>
          </a:prstGeom>
          <a:noFill/>
        </p:spPr>
        <p:txBody>
          <a:bodyPr wrap="square" lIns="0" rIns="0" rtlCol="0">
            <a:spAutoFit/>
          </a:bodyPr>
          <a:lstStyle/>
          <a:p>
            <a:pPr>
              <a:lnSpc>
                <a:spcPts val="1640"/>
              </a:lnSpc>
            </a:pPr>
            <a:r>
              <a:rPr lang="en-US" sz="1400" b="1" dirty="0">
                <a:solidFill>
                  <a:schemeClr val="accent5"/>
                </a:solidFill>
                <a:latin typeface="Century Gothic" panose="020B0502020202020204" pitchFamily="34" charset="0"/>
              </a:rPr>
              <a:t>Central PACS System (SIMDCAT)</a:t>
            </a:r>
            <a:br>
              <a:rPr lang="en-US" sz="1400" dirty="0">
                <a:solidFill>
                  <a:schemeClr val="accent5"/>
                </a:solidFill>
                <a:latin typeface="Century Gothic" panose="020B0502020202020204" pitchFamily="34" charset="0"/>
              </a:rPr>
            </a:br>
            <a:endParaRPr lang="en-US" sz="1400" dirty="0">
              <a:solidFill>
                <a:schemeClr val="accent5"/>
              </a:solidFill>
              <a:latin typeface="Century Gothic" panose="020B0502020202020204" pitchFamily="34" charset="0"/>
            </a:endParaRPr>
          </a:p>
          <a:p>
            <a:pPr>
              <a:lnSpc>
                <a:spcPts val="1640"/>
              </a:lnSpc>
            </a:pPr>
            <a:r>
              <a:rPr lang="en-US" sz="1400" dirty="0">
                <a:solidFill>
                  <a:schemeClr val="accent5"/>
                </a:solidFill>
                <a:latin typeface="Century Gothic" panose="020B0502020202020204" pitchFamily="34" charset="0"/>
              </a:rPr>
              <a:t>&gt; 6,200 M images</a:t>
            </a:r>
          </a:p>
        </p:txBody>
      </p:sp>
      <p:sp>
        <p:nvSpPr>
          <p:cNvPr id="42" name="TextBox 17">
            <a:extLst>
              <a:ext uri="{FF2B5EF4-FFF2-40B4-BE49-F238E27FC236}">
                <a16:creationId xmlns:a16="http://schemas.microsoft.com/office/drawing/2014/main" id="{0B59D628-D952-8D88-669B-54D5D01FA601}"/>
              </a:ext>
            </a:extLst>
          </p:cNvPr>
          <p:cNvSpPr txBox="1"/>
          <p:nvPr/>
        </p:nvSpPr>
        <p:spPr>
          <a:xfrm>
            <a:off x="9449771" y="2187371"/>
            <a:ext cx="1006314" cy="707886"/>
          </a:xfrm>
          <a:prstGeom prst="rect">
            <a:avLst/>
          </a:prstGeom>
          <a:noFill/>
        </p:spPr>
        <p:txBody>
          <a:bodyPr wrap="square" lIns="0" rIns="0" rtlCol="0">
            <a:spAutoFit/>
          </a:bodyPr>
          <a:lstStyle/>
          <a:p>
            <a:pPr>
              <a:lnSpc>
                <a:spcPts val="1640"/>
              </a:lnSpc>
            </a:pPr>
            <a:r>
              <a:rPr lang="en-US" sz="1400" b="1" dirty="0">
                <a:solidFill>
                  <a:schemeClr val="accent5"/>
                </a:solidFill>
                <a:latin typeface="Century Gothic" panose="020B0502020202020204" pitchFamily="34" charset="0"/>
              </a:rPr>
              <a:t>Unique therapeutic plan</a:t>
            </a:r>
          </a:p>
        </p:txBody>
      </p:sp>
      <p:sp>
        <p:nvSpPr>
          <p:cNvPr id="43" name="TextBox 17">
            <a:extLst>
              <a:ext uri="{FF2B5EF4-FFF2-40B4-BE49-F238E27FC236}">
                <a16:creationId xmlns:a16="http://schemas.microsoft.com/office/drawing/2014/main" id="{4F126418-60F2-8BFA-1B7F-B8ADB755BF06}"/>
              </a:ext>
            </a:extLst>
          </p:cNvPr>
          <p:cNvSpPr txBox="1"/>
          <p:nvPr/>
        </p:nvSpPr>
        <p:spPr>
          <a:xfrm>
            <a:off x="9232618" y="4542562"/>
            <a:ext cx="1317910" cy="1118255"/>
          </a:xfrm>
          <a:prstGeom prst="rect">
            <a:avLst/>
          </a:prstGeom>
          <a:noFill/>
        </p:spPr>
        <p:txBody>
          <a:bodyPr wrap="square" lIns="0" rIns="0" rtlCol="0">
            <a:spAutoFit/>
          </a:bodyPr>
          <a:lstStyle/>
          <a:p>
            <a:pPr>
              <a:lnSpc>
                <a:spcPts val="1640"/>
              </a:lnSpc>
            </a:pPr>
            <a:r>
              <a:rPr lang="en-US" sz="1400" b="1" dirty="0">
                <a:solidFill>
                  <a:schemeClr val="accent5"/>
                </a:solidFill>
                <a:latin typeface="Century Gothic" panose="020B0502020202020204" pitchFamily="34" charset="0"/>
              </a:rPr>
              <a:t>Open platform</a:t>
            </a:r>
          </a:p>
          <a:p>
            <a:pPr>
              <a:lnSpc>
                <a:spcPts val="1640"/>
              </a:lnSpc>
            </a:pPr>
            <a:r>
              <a:rPr lang="en-US" sz="1400" dirty="0">
                <a:solidFill>
                  <a:schemeClr val="accent5"/>
                </a:solidFill>
                <a:latin typeface="Century Gothic" panose="020B0502020202020204" pitchFamily="34" charset="0"/>
              </a:rPr>
              <a:t> </a:t>
            </a:r>
            <a:br>
              <a:rPr lang="en-US" sz="1400" dirty="0">
                <a:solidFill>
                  <a:schemeClr val="accent5"/>
                </a:solidFill>
                <a:latin typeface="Century Gothic" panose="020B0502020202020204" pitchFamily="34" charset="0"/>
              </a:rPr>
            </a:br>
            <a:r>
              <a:rPr lang="en-US" sz="1400" dirty="0">
                <a:solidFill>
                  <a:schemeClr val="accent5"/>
                </a:solidFill>
                <a:latin typeface="Century Gothic" panose="020B0502020202020204" pitchFamily="34" charset="0"/>
              </a:rPr>
              <a:t>openEHR CDR</a:t>
            </a:r>
            <a:br>
              <a:rPr lang="en-US" sz="1400" dirty="0">
                <a:solidFill>
                  <a:schemeClr val="accent5"/>
                </a:solidFill>
                <a:latin typeface="Century Gothic" panose="020B0502020202020204" pitchFamily="34" charset="0"/>
              </a:rPr>
            </a:br>
            <a:r>
              <a:rPr lang="en-US" sz="1400" dirty="0">
                <a:solidFill>
                  <a:schemeClr val="accent5"/>
                </a:solidFill>
                <a:latin typeface="Century Gothic" panose="020B0502020202020204" pitchFamily="34" charset="0"/>
              </a:rPr>
              <a:t>CKM</a:t>
            </a:r>
          </a:p>
          <a:p>
            <a:pPr>
              <a:lnSpc>
                <a:spcPts val="1640"/>
              </a:lnSpc>
            </a:pPr>
            <a:endParaRPr lang="en-US" sz="1400" dirty="0">
              <a:solidFill>
                <a:schemeClr val="accent5"/>
              </a:solidFill>
              <a:latin typeface="Century Gothic" panose="020B0502020202020204" pitchFamily="34" charset="0"/>
            </a:endParaRPr>
          </a:p>
        </p:txBody>
      </p:sp>
      <p:sp>
        <p:nvSpPr>
          <p:cNvPr id="44" name="TextBox 17">
            <a:extLst>
              <a:ext uri="{FF2B5EF4-FFF2-40B4-BE49-F238E27FC236}">
                <a16:creationId xmlns:a16="http://schemas.microsoft.com/office/drawing/2014/main" id="{79C9D02A-FF3E-8595-C405-2D773A2399AE}"/>
              </a:ext>
            </a:extLst>
          </p:cNvPr>
          <p:cNvSpPr txBox="1"/>
          <p:nvPr/>
        </p:nvSpPr>
        <p:spPr>
          <a:xfrm>
            <a:off x="10823920" y="4486137"/>
            <a:ext cx="1323724" cy="1118255"/>
          </a:xfrm>
          <a:prstGeom prst="rect">
            <a:avLst/>
          </a:prstGeom>
          <a:noFill/>
        </p:spPr>
        <p:txBody>
          <a:bodyPr wrap="square" lIns="0" rIns="0" rtlCol="0">
            <a:spAutoFit/>
          </a:bodyPr>
          <a:lstStyle/>
          <a:p>
            <a:pPr>
              <a:lnSpc>
                <a:spcPts val="1640"/>
              </a:lnSpc>
            </a:pPr>
            <a:r>
              <a:rPr lang="en-US" sz="1400" b="1" dirty="0">
                <a:solidFill>
                  <a:schemeClr val="accent5"/>
                </a:solidFill>
                <a:latin typeface="Century Gothic" panose="020B0502020202020204" pitchFamily="34" charset="0"/>
              </a:rPr>
              <a:t>New apps</a:t>
            </a:r>
            <a:br>
              <a:rPr lang="en-US" sz="1400" dirty="0">
                <a:solidFill>
                  <a:schemeClr val="accent5"/>
                </a:solidFill>
                <a:latin typeface="Century Gothic" panose="020B0502020202020204" pitchFamily="34" charset="0"/>
              </a:rPr>
            </a:br>
            <a:endParaRPr lang="en-US" sz="1400" dirty="0">
              <a:solidFill>
                <a:schemeClr val="accent5"/>
              </a:solidFill>
              <a:latin typeface="Century Gothic" panose="020B0502020202020204" pitchFamily="34" charset="0"/>
            </a:endParaRPr>
          </a:p>
          <a:p>
            <a:pPr>
              <a:lnSpc>
                <a:spcPts val="1640"/>
              </a:lnSpc>
            </a:pPr>
            <a:r>
              <a:rPr lang="en-US" sz="1400" dirty="0">
                <a:solidFill>
                  <a:schemeClr val="accent5"/>
                </a:solidFill>
                <a:latin typeface="Century Gothic" panose="020B0502020202020204" pitchFamily="34" charset="0"/>
              </a:rPr>
              <a:t>PROMs</a:t>
            </a:r>
          </a:p>
          <a:p>
            <a:pPr>
              <a:lnSpc>
                <a:spcPts val="1640"/>
              </a:lnSpc>
            </a:pPr>
            <a:r>
              <a:rPr lang="en-US" sz="1400" dirty="0">
                <a:solidFill>
                  <a:schemeClr val="accent5"/>
                </a:solidFill>
                <a:latin typeface="Century Gothic" panose="020B0502020202020204" pitchFamily="34" charset="0"/>
              </a:rPr>
              <a:t>Medications</a:t>
            </a:r>
          </a:p>
          <a:p>
            <a:pPr>
              <a:lnSpc>
                <a:spcPts val="1640"/>
              </a:lnSpc>
            </a:pPr>
            <a:r>
              <a:rPr lang="en-US" sz="1400" dirty="0">
                <a:solidFill>
                  <a:schemeClr val="accent5"/>
                </a:solidFill>
                <a:latin typeface="Century Gothic" panose="020B0502020202020204" pitchFamily="34" charset="0"/>
              </a:rPr>
              <a:t>Immunizations</a:t>
            </a:r>
          </a:p>
        </p:txBody>
      </p:sp>
      <p:sp>
        <p:nvSpPr>
          <p:cNvPr id="45" name="TextBox 17">
            <a:extLst>
              <a:ext uri="{FF2B5EF4-FFF2-40B4-BE49-F238E27FC236}">
                <a16:creationId xmlns:a16="http://schemas.microsoft.com/office/drawing/2014/main" id="{C7AF8929-1A73-E808-19D0-C7466C16F584}"/>
              </a:ext>
            </a:extLst>
          </p:cNvPr>
          <p:cNvSpPr txBox="1"/>
          <p:nvPr/>
        </p:nvSpPr>
        <p:spPr>
          <a:xfrm>
            <a:off x="10671577" y="2446605"/>
            <a:ext cx="1006314" cy="502702"/>
          </a:xfrm>
          <a:prstGeom prst="rect">
            <a:avLst/>
          </a:prstGeom>
          <a:noFill/>
        </p:spPr>
        <p:txBody>
          <a:bodyPr wrap="square" lIns="0" rIns="0" rtlCol="0">
            <a:spAutoFit/>
          </a:bodyPr>
          <a:lstStyle/>
          <a:p>
            <a:pPr>
              <a:lnSpc>
                <a:spcPts val="1640"/>
              </a:lnSpc>
            </a:pPr>
            <a:r>
              <a:rPr lang="en-US" sz="1400" b="1" dirty="0">
                <a:solidFill>
                  <a:schemeClr val="accent5"/>
                </a:solidFill>
                <a:latin typeface="Century Gothic" panose="020B0502020202020204" pitchFamily="34" charset="0"/>
              </a:rPr>
              <a:t>Genomics platform</a:t>
            </a:r>
          </a:p>
        </p:txBody>
      </p:sp>
    </p:spTree>
    <p:extLst>
      <p:ext uri="{BB962C8B-B14F-4D97-AF65-F5344CB8AC3E}">
        <p14:creationId xmlns:p14="http://schemas.microsoft.com/office/powerpoint/2010/main" val="3974110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16CDFB-A936-F349-B7A9-E7A8B04FA46C}"/>
              </a:ext>
            </a:extLst>
          </p:cNvPr>
          <p:cNvSpPr>
            <a:spLocks noGrp="1"/>
          </p:cNvSpPr>
          <p:nvPr>
            <p:ph type="title"/>
          </p:nvPr>
        </p:nvSpPr>
        <p:spPr>
          <a:xfrm>
            <a:off x="921600" y="980113"/>
            <a:ext cx="10348800" cy="658000"/>
          </a:xfrm>
        </p:spPr>
        <p:txBody>
          <a:bodyPr/>
          <a:lstStyle/>
          <a:p>
            <a:r>
              <a:rPr lang="en-GB" sz="4000" dirty="0">
                <a:solidFill>
                  <a:srgbClr val="343354"/>
                </a:solidFill>
                <a:latin typeface="Montserrat" pitchFamily="2" charset="77"/>
                <a:ea typeface="Open Sans" panose="020B0606030504020204" pitchFamily="34" charset="0"/>
                <a:cs typeface="Open Sans" panose="020B0606030504020204" pitchFamily="34" charset="0"/>
              </a:rPr>
              <a:t>A huge fragmentation of health information technologies</a:t>
            </a:r>
          </a:p>
        </p:txBody>
      </p:sp>
      <p:sp>
        <p:nvSpPr>
          <p:cNvPr id="3" name="Marcador de texto 2">
            <a:extLst>
              <a:ext uri="{FF2B5EF4-FFF2-40B4-BE49-F238E27FC236}">
                <a16:creationId xmlns:a16="http://schemas.microsoft.com/office/drawing/2014/main" id="{E1523DA9-D61A-B241-A916-0E71A01DAB58}"/>
              </a:ext>
            </a:extLst>
          </p:cNvPr>
          <p:cNvSpPr>
            <a:spLocks noGrp="1"/>
          </p:cNvSpPr>
          <p:nvPr>
            <p:ph type="body" idx="1"/>
          </p:nvPr>
        </p:nvSpPr>
        <p:spPr>
          <a:xfrm>
            <a:off x="921600" y="1690120"/>
            <a:ext cx="11000434" cy="3890400"/>
          </a:xfrm>
        </p:spPr>
        <p:txBody>
          <a:bodyPr/>
          <a:lstStyle/>
          <a:p>
            <a:pPr>
              <a:lnSpc>
                <a:spcPct val="150000"/>
              </a:lnSpc>
              <a:buClr>
                <a:srgbClr val="343354"/>
              </a:buClr>
            </a:pPr>
            <a:r>
              <a:rPr lang="en-GB" dirty="0">
                <a:solidFill>
                  <a:srgbClr val="52517B"/>
                </a:solidFill>
                <a:latin typeface="Open Sans" panose="020B0606030504020204" pitchFamily="34" charset="0"/>
                <a:ea typeface="Open Sans" panose="020B0606030504020204" pitchFamily="34" charset="0"/>
                <a:cs typeface="Open Sans" panose="020B0606030504020204" pitchFamily="34" charset="0"/>
              </a:rPr>
              <a:t>69 hospitals and 29 different EMR products (best of breed)</a:t>
            </a:r>
          </a:p>
          <a:p>
            <a:pPr>
              <a:lnSpc>
                <a:spcPct val="150000"/>
              </a:lnSpc>
              <a:buClr>
                <a:srgbClr val="343354"/>
              </a:buClr>
            </a:pPr>
            <a:r>
              <a:rPr lang="en-GB" dirty="0">
                <a:solidFill>
                  <a:srgbClr val="52517B"/>
                </a:solidFill>
                <a:latin typeface="Open Sans" panose="020B0606030504020204" pitchFamily="34" charset="0"/>
                <a:ea typeface="Open Sans" panose="020B0606030504020204" pitchFamily="34" charset="0"/>
                <a:cs typeface="Open Sans" panose="020B0606030504020204" pitchFamily="34" charset="0"/>
              </a:rPr>
              <a:t>Each tertiary hospital has around 800 silos of information</a:t>
            </a:r>
          </a:p>
          <a:p>
            <a:pPr>
              <a:lnSpc>
                <a:spcPct val="150000"/>
              </a:lnSpc>
              <a:buClr>
                <a:srgbClr val="343354"/>
              </a:buClr>
            </a:pPr>
            <a:r>
              <a:rPr lang="en-GB" dirty="0">
                <a:solidFill>
                  <a:srgbClr val="52517B"/>
                </a:solidFill>
                <a:latin typeface="Open Sans" panose="020B0606030504020204" pitchFamily="34" charset="0"/>
                <a:ea typeface="Open Sans" panose="020B0606030504020204" pitchFamily="34" charset="0"/>
                <a:cs typeface="Open Sans" panose="020B0606030504020204" pitchFamily="34" charset="0"/>
              </a:rPr>
              <a:t>Each secondary hospital has around 400 silos of information</a:t>
            </a:r>
          </a:p>
          <a:p>
            <a:pPr>
              <a:lnSpc>
                <a:spcPct val="150000"/>
              </a:lnSpc>
              <a:buClr>
                <a:srgbClr val="343354"/>
              </a:buClr>
            </a:pPr>
            <a:r>
              <a:rPr lang="en-GB" dirty="0">
                <a:solidFill>
                  <a:srgbClr val="52517B"/>
                </a:solidFill>
                <a:latin typeface="Open Sans" panose="020B0606030504020204" pitchFamily="34" charset="0"/>
                <a:ea typeface="Open Sans" panose="020B0606030504020204" pitchFamily="34" charset="0"/>
                <a:cs typeface="Open Sans" panose="020B0606030504020204" pitchFamily="34" charset="0"/>
              </a:rPr>
              <a:t>Our prospections indicate us we have more than 16k silos of patient-related information </a:t>
            </a:r>
          </a:p>
          <a:p>
            <a:pPr>
              <a:lnSpc>
                <a:spcPct val="150000"/>
              </a:lnSpc>
              <a:buClr>
                <a:srgbClr val="343354"/>
              </a:buClr>
            </a:pPr>
            <a:r>
              <a:rPr lang="en-GB" dirty="0">
                <a:solidFill>
                  <a:srgbClr val="52517B"/>
                </a:solidFill>
                <a:latin typeface="Open Sans" panose="020B0606030504020204" pitchFamily="34" charset="0"/>
                <a:ea typeface="Open Sans" panose="020B0606030504020204" pitchFamily="34" charset="0"/>
                <a:cs typeface="Open Sans" panose="020B0606030504020204" pitchFamily="34" charset="0"/>
              </a:rPr>
              <a:t>Huge heterogeneity of proprietary data models</a:t>
            </a:r>
          </a:p>
        </p:txBody>
      </p:sp>
    </p:spTree>
    <p:extLst>
      <p:ext uri="{BB962C8B-B14F-4D97-AF65-F5344CB8AC3E}">
        <p14:creationId xmlns:p14="http://schemas.microsoft.com/office/powerpoint/2010/main" val="3233647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7" name="Google Shape;67;p12"/>
          <p:cNvSpPr txBox="1">
            <a:spLocks noGrp="1"/>
          </p:cNvSpPr>
          <p:nvPr>
            <p:ph type="title"/>
          </p:nvPr>
        </p:nvSpPr>
        <p:spPr>
          <a:xfrm>
            <a:off x="641412" y="977900"/>
            <a:ext cx="12198726" cy="658000"/>
          </a:xfrm>
          <a:prstGeom prst="rect">
            <a:avLst/>
          </a:prstGeom>
        </p:spPr>
        <p:txBody>
          <a:bodyPr spcFirstLastPara="1" wrap="square" lIns="121900" tIns="121900" rIns="121900" bIns="121900" anchor="b" anchorCtr="0">
            <a:noAutofit/>
          </a:bodyPr>
          <a:lstStyle/>
          <a:p>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r>
              <a:rPr lang="en-GB" sz="4000" b="1" dirty="0">
                <a:solidFill>
                  <a:srgbClr val="343354"/>
                </a:solidFill>
                <a:latin typeface="Montserrat" pitchFamily="2" charset="77"/>
                <a:ea typeface="Open Sans" panose="020B0606030504020204" pitchFamily="34" charset="0"/>
                <a:cs typeface="Open Sans" panose="020B0606030504020204" pitchFamily="34" charset="0"/>
              </a:rPr>
              <a:t>From the EMR to the EHR and to the PHR</a:t>
            </a:r>
            <a:br>
              <a:rPr lang="en-GB" sz="4000" b="1" dirty="0">
                <a:solidFill>
                  <a:srgbClr val="343354"/>
                </a:solidFill>
                <a:latin typeface="Montserrat" pitchFamily="2" charset="77"/>
                <a:ea typeface="Open Sans" panose="020B0606030504020204" pitchFamily="34" charset="0"/>
                <a:cs typeface="Open Sans" panose="020B0606030504020204" pitchFamily="34" charset="0"/>
              </a:rPr>
            </a:br>
            <a:endParaRPr lang="en-GB" sz="4000" b="1" dirty="0">
              <a:solidFill>
                <a:srgbClr val="343354"/>
              </a:solidFill>
              <a:latin typeface="Montserrat" pitchFamily="2" charset="77"/>
              <a:ea typeface="Open Sans" panose="020B0606030504020204" pitchFamily="34" charset="0"/>
              <a:cs typeface="Open Sans" panose="020B0606030504020204" pitchFamily="34" charset="0"/>
            </a:endParaRPr>
          </a:p>
        </p:txBody>
      </p:sp>
      <p:sp>
        <p:nvSpPr>
          <p:cNvPr id="4" name="Elipse 3">
            <a:extLst>
              <a:ext uri="{FF2B5EF4-FFF2-40B4-BE49-F238E27FC236}">
                <a16:creationId xmlns:a16="http://schemas.microsoft.com/office/drawing/2014/main" id="{7BDBE1BE-26CA-2864-D02C-E6B5120ED23A}"/>
              </a:ext>
            </a:extLst>
          </p:cNvPr>
          <p:cNvSpPr/>
          <p:nvPr/>
        </p:nvSpPr>
        <p:spPr>
          <a:xfrm>
            <a:off x="5347376" y="1306900"/>
            <a:ext cx="5400000" cy="540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r>
              <a:rPr lang="en-GB" sz="3200" b="1" dirty="0">
                <a:solidFill>
                  <a:schemeClr val="dk1"/>
                </a:solidFill>
                <a:latin typeface=""/>
              </a:rPr>
              <a:t>PHR</a:t>
            </a:r>
          </a:p>
        </p:txBody>
      </p:sp>
      <p:sp>
        <p:nvSpPr>
          <p:cNvPr id="3" name="Elipse 2">
            <a:extLst>
              <a:ext uri="{FF2B5EF4-FFF2-40B4-BE49-F238E27FC236}">
                <a16:creationId xmlns:a16="http://schemas.microsoft.com/office/drawing/2014/main" id="{3A83DC57-C149-A2A2-38FA-2A81F8F39C4A}"/>
              </a:ext>
            </a:extLst>
          </p:cNvPr>
          <p:cNvSpPr/>
          <p:nvPr/>
        </p:nvSpPr>
        <p:spPr>
          <a:xfrm>
            <a:off x="5794535" y="1435370"/>
            <a:ext cx="3600000" cy="3600000"/>
          </a:xfrm>
          <a:prstGeom prst="ellipse">
            <a:avLst/>
          </a:prstGeom>
          <a:solidFill>
            <a:srgbClr val="C8DAF9"/>
          </a:solidFill>
          <a:ln>
            <a:solidFill>
              <a:srgbClr val="C8DAF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r>
              <a:rPr lang="en-GB" sz="3200" b="1" dirty="0">
                <a:latin typeface=""/>
              </a:rPr>
              <a:t>EHR</a:t>
            </a:r>
          </a:p>
          <a:p>
            <a:pPr algn="ctr"/>
            <a:endParaRPr lang="en-GB" dirty="0"/>
          </a:p>
        </p:txBody>
      </p:sp>
      <p:sp>
        <p:nvSpPr>
          <p:cNvPr id="2" name="Elipse 1">
            <a:extLst>
              <a:ext uri="{FF2B5EF4-FFF2-40B4-BE49-F238E27FC236}">
                <a16:creationId xmlns:a16="http://schemas.microsoft.com/office/drawing/2014/main" id="{E48771BF-10CD-D708-0692-2F06B8FBA5A5}"/>
              </a:ext>
            </a:extLst>
          </p:cNvPr>
          <p:cNvSpPr/>
          <p:nvPr/>
        </p:nvSpPr>
        <p:spPr>
          <a:xfrm>
            <a:off x="6217916" y="1579180"/>
            <a:ext cx="1800000" cy="1800000"/>
          </a:xfrm>
          <a:prstGeom prst="ellipse">
            <a:avLst/>
          </a:prstGeom>
          <a:solidFill>
            <a:srgbClr val="F2F2F2"/>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3200" b="1" dirty="0">
                <a:solidFill>
                  <a:schemeClr val="tx1"/>
                </a:solidFill>
                <a:latin typeface=""/>
              </a:rPr>
              <a:t>EMR</a:t>
            </a:r>
          </a:p>
        </p:txBody>
      </p:sp>
      <p:sp>
        <p:nvSpPr>
          <p:cNvPr id="5" name="CuadroTexto 4">
            <a:extLst>
              <a:ext uri="{FF2B5EF4-FFF2-40B4-BE49-F238E27FC236}">
                <a16:creationId xmlns:a16="http://schemas.microsoft.com/office/drawing/2014/main" id="{3A1AC083-2FA2-E82B-D4D9-046C730C2B8F}"/>
              </a:ext>
            </a:extLst>
          </p:cNvPr>
          <p:cNvSpPr txBox="1"/>
          <p:nvPr/>
        </p:nvSpPr>
        <p:spPr>
          <a:xfrm>
            <a:off x="1450925" y="2159728"/>
            <a:ext cx="3801041" cy="923330"/>
          </a:xfrm>
          <a:prstGeom prst="rect">
            <a:avLst/>
          </a:prstGeom>
          <a:noFill/>
        </p:spPr>
        <p:txBody>
          <a:bodyPr wrap="none" rtlCol="0">
            <a:spAutoFit/>
          </a:bodyPr>
          <a:lstStyle/>
          <a:p>
            <a:r>
              <a:rPr lang="en-GB" b="1" dirty="0">
                <a:latin typeface=""/>
              </a:rPr>
              <a:t>Electronic Medical Record (EMR)</a:t>
            </a:r>
          </a:p>
          <a:p>
            <a:r>
              <a:rPr lang="en-GB" dirty="0">
                <a:latin typeface=""/>
              </a:rPr>
              <a:t>Digital clinical data of a patient</a:t>
            </a:r>
          </a:p>
          <a:p>
            <a:r>
              <a:rPr lang="en-GB" dirty="0">
                <a:latin typeface=""/>
              </a:rPr>
              <a:t>from a single provider </a:t>
            </a:r>
          </a:p>
        </p:txBody>
      </p:sp>
      <p:sp>
        <p:nvSpPr>
          <p:cNvPr id="6" name="CuadroTexto 5">
            <a:extLst>
              <a:ext uri="{FF2B5EF4-FFF2-40B4-BE49-F238E27FC236}">
                <a16:creationId xmlns:a16="http://schemas.microsoft.com/office/drawing/2014/main" id="{8AB6007E-B394-403F-F0D8-1AEA94CC0E7F}"/>
              </a:ext>
            </a:extLst>
          </p:cNvPr>
          <p:cNvSpPr txBox="1"/>
          <p:nvPr/>
        </p:nvSpPr>
        <p:spPr>
          <a:xfrm>
            <a:off x="1450925" y="3496629"/>
            <a:ext cx="3634328" cy="923330"/>
          </a:xfrm>
          <a:prstGeom prst="rect">
            <a:avLst/>
          </a:prstGeom>
          <a:noFill/>
        </p:spPr>
        <p:txBody>
          <a:bodyPr wrap="none" rtlCol="0">
            <a:spAutoFit/>
          </a:bodyPr>
          <a:lstStyle/>
          <a:p>
            <a:r>
              <a:rPr lang="en-GB" b="1" dirty="0">
                <a:latin typeface=""/>
              </a:rPr>
              <a:t>Electronic Health Record (EHR)</a:t>
            </a:r>
          </a:p>
          <a:p>
            <a:r>
              <a:rPr lang="en-GB" dirty="0">
                <a:latin typeface=""/>
              </a:rPr>
              <a:t>Digital clinical data of a patient</a:t>
            </a:r>
          </a:p>
          <a:p>
            <a:r>
              <a:rPr lang="en-GB" dirty="0">
                <a:latin typeface=""/>
              </a:rPr>
              <a:t>from multiple providers</a:t>
            </a:r>
          </a:p>
        </p:txBody>
      </p:sp>
      <p:sp>
        <p:nvSpPr>
          <p:cNvPr id="8" name="CuadroTexto 7">
            <a:extLst>
              <a:ext uri="{FF2B5EF4-FFF2-40B4-BE49-F238E27FC236}">
                <a16:creationId xmlns:a16="http://schemas.microsoft.com/office/drawing/2014/main" id="{3F56690A-DAD5-133C-E072-D4F4BD140D86}"/>
              </a:ext>
            </a:extLst>
          </p:cNvPr>
          <p:cNvSpPr txBox="1"/>
          <p:nvPr/>
        </p:nvSpPr>
        <p:spPr>
          <a:xfrm>
            <a:off x="1450925" y="4833530"/>
            <a:ext cx="3493264" cy="1200329"/>
          </a:xfrm>
          <a:prstGeom prst="rect">
            <a:avLst/>
          </a:prstGeom>
          <a:noFill/>
        </p:spPr>
        <p:txBody>
          <a:bodyPr wrap="none" rtlCol="0">
            <a:spAutoFit/>
          </a:bodyPr>
          <a:lstStyle/>
          <a:p>
            <a:r>
              <a:rPr lang="en-GB" b="1" dirty="0">
                <a:latin typeface=""/>
              </a:rPr>
              <a:t>Personal Health Record (PHR)</a:t>
            </a:r>
          </a:p>
          <a:p>
            <a:r>
              <a:rPr lang="en-GB" dirty="0">
                <a:latin typeface=""/>
              </a:rPr>
              <a:t>Digital clinical data of a patient</a:t>
            </a:r>
          </a:p>
          <a:p>
            <a:r>
              <a:rPr lang="en-GB" dirty="0">
                <a:latin typeface=""/>
              </a:rPr>
              <a:t>from multiple sources including</a:t>
            </a:r>
          </a:p>
          <a:p>
            <a:r>
              <a:rPr lang="en-GB" dirty="0">
                <a:latin typeface=""/>
              </a:rPr>
              <a:t>data collected by patients</a:t>
            </a:r>
          </a:p>
        </p:txBody>
      </p:sp>
    </p:spTree>
    <p:extLst>
      <p:ext uri="{BB962C8B-B14F-4D97-AF65-F5344CB8AC3E}">
        <p14:creationId xmlns:p14="http://schemas.microsoft.com/office/powerpoint/2010/main" val="416573638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sdemona template">
  <a:themeElements>
    <a:clrScheme name="Custom 347">
      <a:dk1>
        <a:srgbClr val="454F5B"/>
      </a:dk1>
      <a:lt1>
        <a:srgbClr val="FFFFFF"/>
      </a:lt1>
      <a:dk2>
        <a:srgbClr val="89929B"/>
      </a:dk2>
      <a:lt2>
        <a:srgbClr val="EFF1F3"/>
      </a:lt2>
      <a:accent1>
        <a:srgbClr val="4ECDC4"/>
      </a:accent1>
      <a:accent2>
        <a:srgbClr val="C7F464"/>
      </a:accent2>
      <a:accent3>
        <a:srgbClr val="454F5B"/>
      </a:accent3>
      <a:accent4>
        <a:srgbClr val="738498"/>
      </a:accent4>
      <a:accent5>
        <a:srgbClr val="A6B5C7"/>
      </a:accent5>
      <a:accent6>
        <a:srgbClr val="D4DAE0"/>
      </a:accent6>
      <a:hlink>
        <a:srgbClr val="454F5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32358C74A89A419650AD017E1FAC40" ma:contentTypeVersion="21" ma:contentTypeDescription="Create a new document." ma:contentTypeScope="" ma:versionID="dd6c4204f5074b5410a9afb8b5a8e5b9">
  <xsd:schema xmlns:xsd="http://www.w3.org/2001/XMLSchema" xmlns:xs="http://www.w3.org/2001/XMLSchema" xmlns:p="http://schemas.microsoft.com/office/2006/metadata/properties" xmlns:ns1="http://schemas.microsoft.com/sharepoint/v3" xmlns:ns2="e37e8048-7f47-46c3-9f5d-bf2bf54c9279" xmlns:ns3="812061dd-523a-47bf-9db5-a71fd49c94a4" targetNamespace="http://schemas.microsoft.com/office/2006/metadata/properties" ma:root="true" ma:fieldsID="d891b9df4695bf4b034ff6e5d348055e" ns1:_="" ns2:_="" ns3:_="">
    <xsd:import namespace="http://schemas.microsoft.com/sharepoint/v3"/>
    <xsd:import namespace="e37e8048-7f47-46c3-9f5d-bf2bf54c9279"/>
    <xsd:import namespace="812061dd-523a-47bf-9db5-a71fd49c94a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Picture" minOccurs="0"/>
                <xsd:element ref="ns2:lcf76f155ced4ddcb4097134ff3c332f" minOccurs="0"/>
                <xsd:element ref="ns3:TaxCatchAll"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7e8048-7f47-46c3-9f5d-bf2bf54c92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Picture" ma:index="21" nillable="true" ma:displayName="Picture" ma:format="Image" ma:internalName="Pictur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e36c5f2-2d8c-4cc3-a61b-4b56d022d3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2061dd-523a-47bf-9db5-a71fd49c94a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98d9916-7899-4a6c-b68a-d60d75cd35ea}" ma:internalName="TaxCatchAll" ma:showField="CatchAllData" ma:web="812061dd-523a-47bf-9db5-a71fd49c94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5B4514-CB18-400E-A8C9-1AB09BE3DB5C}"/>
</file>

<file path=customXml/itemProps2.xml><?xml version="1.0" encoding="utf-8"?>
<ds:datastoreItem xmlns:ds="http://schemas.openxmlformats.org/officeDocument/2006/customXml" ds:itemID="{F6873ABB-59C9-4BF9-BDFF-2BD0C6952C8E}"/>
</file>

<file path=docProps/app.xml><?xml version="1.0" encoding="utf-8"?>
<Properties xmlns="http://schemas.openxmlformats.org/officeDocument/2006/extended-properties" xmlns:vt="http://schemas.openxmlformats.org/officeDocument/2006/docPropsVTypes">
  <TotalTime>10332</TotalTime>
  <Words>936</Words>
  <Application>Microsoft Macintosh PowerPoint</Application>
  <PresentationFormat>Panorámica</PresentationFormat>
  <Paragraphs>141</Paragraphs>
  <Slides>20</Slides>
  <Notes>17</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20</vt:i4>
      </vt:variant>
    </vt:vector>
  </HeadingPairs>
  <TitlesOfParts>
    <vt:vector size="31" baseType="lpstr">
      <vt:lpstr>Arial</vt:lpstr>
      <vt:lpstr>Arial MT</vt:lpstr>
      <vt:lpstr>Calibri</vt:lpstr>
      <vt:lpstr>Calibri Light</vt:lpstr>
      <vt:lpstr>Century Gothic</vt:lpstr>
      <vt:lpstr>Montserrat</vt:lpstr>
      <vt:lpstr>Open Sans</vt:lpstr>
      <vt:lpstr>Prometo</vt:lpstr>
      <vt:lpstr>Prometo Medium</vt:lpstr>
      <vt:lpstr>Tema de Office</vt:lpstr>
      <vt:lpstr>Desdemona template</vt:lpstr>
      <vt:lpstr>The Digital Health Strategy for Catalonia</vt:lpstr>
      <vt:lpstr>  Once upon a time…</vt:lpstr>
      <vt:lpstr>  Which are the data we collect? Where are data produced?</vt:lpstr>
      <vt:lpstr>  EMRs continue to be the main source of health-related information</vt:lpstr>
      <vt:lpstr>  EMRs seen from the inside</vt:lpstr>
      <vt:lpstr>  Some highlights on the Catalan Health System</vt:lpstr>
      <vt:lpstr>  The Catalan Digital Health platform</vt:lpstr>
      <vt:lpstr>A huge fragmentation of health information technologies</vt:lpstr>
      <vt:lpstr>  From the EMR to the EHR and to the PHR </vt:lpstr>
      <vt:lpstr>  When building the EHR/PHR, the main issue is interoperability</vt:lpstr>
      <vt:lpstr>Data is not understood even when connecting the same vendor system…</vt:lpstr>
      <vt:lpstr>  Building a comprehensive longitudinal EHR/PHR is a dream</vt:lpstr>
      <vt:lpstr>  Catching up the time:  Digital Health Strategy for Catalonia</vt:lpstr>
      <vt:lpstr>  The main objective of the Digital Health Strategy for Catalonia</vt:lpstr>
      <vt:lpstr>  What is this all about?</vt:lpstr>
      <vt:lpstr>  The open platform paradigm</vt:lpstr>
      <vt:lpstr>  Current vs future view</vt:lpstr>
      <vt:lpstr>  Towards the third generation EHR</vt:lpstr>
      <vt:lpstr>  Our view for a different and open future</vt:lpstr>
      <vt:lpstr>Thank you!  Dr Jordi Piera-Jiménez, PhD, MBA, FHIMSS Director of the Digital Health Strategy for Catalonia at Catalan Health Service  Director at the openEHR Foundation  Associate Professor of Informatics, Multimedia and Telecommunications at the Open University of Catalonia   jpiera@catsalut.cat @jpieraj  </vt:lpstr>
    </vt:vector>
  </TitlesOfParts>
  <Company>CTTI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Lomas Pena, Sandra</dc:creator>
  <cp:lastModifiedBy>Jordi Piera Jimenez</cp:lastModifiedBy>
  <cp:revision>204</cp:revision>
  <dcterms:created xsi:type="dcterms:W3CDTF">2021-03-15T09:24:18Z</dcterms:created>
  <dcterms:modified xsi:type="dcterms:W3CDTF">2024-07-18T22:19:20Z</dcterms:modified>
</cp:coreProperties>
</file>