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1" r:id="rId4"/>
    <p:sldMasterId id="214748372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Poppins"/>
      <p:regular r:id="rId16"/>
      <p:bold r:id="rId17"/>
      <p:italic r:id="rId18"/>
      <p:boldItalic r:id="rId19"/>
    </p:embeddedFont>
    <p:embeddedFont>
      <p:font typeface="Poppins Black"/>
      <p:bold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Poppins-italic.fntdata"/><Relationship Id="rId3" Type="http://schemas.openxmlformats.org/officeDocument/2006/relationships/presProps" Target="presProps.xml"/><Relationship Id="rId21" Type="http://schemas.openxmlformats.org/officeDocument/2006/relationships/font" Target="fonts/PoppinsBlack-boldItalic.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Poppins-bold.fntdata"/><Relationship Id="rId2" Type="http://schemas.openxmlformats.org/officeDocument/2006/relationships/viewProps" Target="viewProps.xml"/><Relationship Id="rId20" Type="http://schemas.openxmlformats.org/officeDocument/2006/relationships/font" Target="fonts/PoppinsBlack-bold.fntdata"/><Relationship Id="rId16" Type="http://schemas.openxmlformats.org/officeDocument/2006/relationships/font" Target="fonts/Poppins-regular.fntdata"/><Relationship Id="rId1" Type="http://schemas.openxmlformats.org/officeDocument/2006/relationships/theme" Target="theme/theme3.xml"/><Relationship Id="rId6" Type="http://schemas.openxmlformats.org/officeDocument/2006/relationships/notesMaster" Target="notesMasters/notesMaster1.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ustomXml" Target="../customXml/item2.xml"/><Relationship Id="rId10" Type="http://schemas.openxmlformats.org/officeDocument/2006/relationships/slide" Target="slides/slide4.xml"/><Relationship Id="rId19" Type="http://schemas.openxmlformats.org/officeDocument/2006/relationships/font" Target="fonts/Poppins-boldItalic.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bfafa1eb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bfafa1eb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e763a24cf7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2e763a24cf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e763a24cf7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e763a24cf7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e763a24cf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e763a24cf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e763a24cf7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2e763a24cf7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eb54b3dd75_0_2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2eb54b3dd75_0_2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e763a24cf7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e763a24cf7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eb54b3dd75_0_2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2eb54b3dd75_0_2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e763a24cf7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2e763a24cf7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30475" y="-73400"/>
            <a:ext cx="9404948" cy="5290301"/>
          </a:xfrm>
          <a:prstGeom prst="rect">
            <a:avLst/>
          </a:prstGeom>
          <a:noFill/>
          <a:ln>
            <a:noFill/>
          </a:ln>
        </p:spPr>
      </p:pic>
      <p:sp>
        <p:nvSpPr>
          <p:cNvPr id="11" name="Google Shape;11;p2"/>
          <p:cNvSpPr/>
          <p:nvPr>
            <p:ph idx="2" type="pic"/>
          </p:nvPr>
        </p:nvSpPr>
        <p:spPr>
          <a:xfrm>
            <a:off x="371375" y="361350"/>
            <a:ext cx="3678900" cy="4422300"/>
          </a:xfrm>
          <a:prstGeom prst="roundRect">
            <a:avLst>
              <a:gd fmla="val 8458" name="adj"/>
            </a:avLst>
          </a:prstGeom>
          <a:noFill/>
          <a:ln>
            <a:noFill/>
          </a:ln>
        </p:spPr>
      </p:sp>
      <p:sp>
        <p:nvSpPr>
          <p:cNvPr id="12" name="Google Shape;12;p2"/>
          <p:cNvSpPr txBox="1"/>
          <p:nvPr>
            <p:ph type="ctrTitle"/>
          </p:nvPr>
        </p:nvSpPr>
        <p:spPr>
          <a:xfrm>
            <a:off x="4264075" y="1301525"/>
            <a:ext cx="3429900" cy="1296600"/>
          </a:xfrm>
          <a:prstGeom prst="rect">
            <a:avLst/>
          </a:prstGeom>
        </p:spPr>
        <p:txBody>
          <a:bodyPr anchorCtr="0" anchor="t" bIns="91425" lIns="91425" spcFirstLastPara="1" rIns="91425" wrap="square" tIns="91425">
            <a:noAutofit/>
          </a:bodyPr>
          <a:lstStyle>
            <a:lvl1pPr lvl="0">
              <a:spcBef>
                <a:spcPts val="0"/>
              </a:spcBef>
              <a:spcAft>
                <a:spcPts val="0"/>
              </a:spcAft>
              <a:buSzPts val="3700"/>
              <a:buNone/>
              <a:defRPr sz="3700"/>
            </a:lvl1pPr>
            <a:lvl2pPr lvl="1">
              <a:spcBef>
                <a:spcPts val="0"/>
              </a:spcBef>
              <a:spcAft>
                <a:spcPts val="0"/>
              </a:spcAft>
              <a:buSzPts val="4900"/>
              <a:buNone/>
              <a:defRPr sz="4900"/>
            </a:lvl2pPr>
            <a:lvl3pPr lvl="2">
              <a:spcBef>
                <a:spcPts val="0"/>
              </a:spcBef>
              <a:spcAft>
                <a:spcPts val="0"/>
              </a:spcAft>
              <a:buSzPts val="4900"/>
              <a:buNone/>
              <a:defRPr sz="4900"/>
            </a:lvl3pPr>
            <a:lvl4pPr lvl="3">
              <a:spcBef>
                <a:spcPts val="0"/>
              </a:spcBef>
              <a:spcAft>
                <a:spcPts val="0"/>
              </a:spcAft>
              <a:buSzPts val="4900"/>
              <a:buNone/>
              <a:defRPr sz="4900"/>
            </a:lvl4pPr>
            <a:lvl5pPr lvl="4">
              <a:spcBef>
                <a:spcPts val="0"/>
              </a:spcBef>
              <a:spcAft>
                <a:spcPts val="0"/>
              </a:spcAft>
              <a:buSzPts val="4900"/>
              <a:buNone/>
              <a:defRPr sz="4900"/>
            </a:lvl5pPr>
            <a:lvl6pPr lvl="5">
              <a:spcBef>
                <a:spcPts val="0"/>
              </a:spcBef>
              <a:spcAft>
                <a:spcPts val="0"/>
              </a:spcAft>
              <a:buSzPts val="4900"/>
              <a:buNone/>
              <a:defRPr sz="4900"/>
            </a:lvl6pPr>
            <a:lvl7pPr lvl="6">
              <a:spcBef>
                <a:spcPts val="0"/>
              </a:spcBef>
              <a:spcAft>
                <a:spcPts val="0"/>
              </a:spcAft>
              <a:buSzPts val="4900"/>
              <a:buNone/>
              <a:defRPr sz="4900"/>
            </a:lvl7pPr>
            <a:lvl8pPr lvl="7">
              <a:spcBef>
                <a:spcPts val="0"/>
              </a:spcBef>
              <a:spcAft>
                <a:spcPts val="0"/>
              </a:spcAft>
              <a:buSzPts val="4900"/>
              <a:buNone/>
              <a:defRPr sz="4900"/>
            </a:lvl8pPr>
            <a:lvl9pPr lvl="8">
              <a:spcBef>
                <a:spcPts val="0"/>
              </a:spcBef>
              <a:spcAft>
                <a:spcPts val="0"/>
              </a:spcAft>
              <a:buSzPts val="4900"/>
              <a:buNone/>
              <a:defRPr sz="4900"/>
            </a:lvl9pPr>
          </a:lstStyle>
          <a:p/>
        </p:txBody>
      </p:sp>
      <p:sp>
        <p:nvSpPr>
          <p:cNvPr id="13" name="Google Shape;13;p2"/>
          <p:cNvSpPr txBox="1"/>
          <p:nvPr>
            <p:ph idx="1" type="subTitle"/>
          </p:nvPr>
        </p:nvSpPr>
        <p:spPr>
          <a:xfrm>
            <a:off x="4264075" y="3217800"/>
            <a:ext cx="3602100" cy="492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15" name="Google Shape;15;p2"/>
          <p:cNvPicPr preferRelativeResize="0"/>
          <p:nvPr/>
        </p:nvPicPr>
        <p:blipFill>
          <a:blip r:embed="rId3">
            <a:alphaModFix/>
          </a:blip>
          <a:stretch>
            <a:fillRect/>
          </a:stretch>
        </p:blipFill>
        <p:spPr>
          <a:xfrm>
            <a:off x="6099901" y="4025250"/>
            <a:ext cx="2720102" cy="758399"/>
          </a:xfrm>
          <a:prstGeom prst="rect">
            <a:avLst/>
          </a:prstGeom>
          <a:noFill/>
          <a:ln>
            <a:noFill/>
          </a:ln>
        </p:spPr>
      </p:pic>
    </p:spTree>
  </p:cSld>
  <p:clrMapOvr>
    <a:masterClrMapping/>
  </p:clrMapOvr>
  <p:extLst>
    <p:ext uri="{DCECCB84-F9BA-43D5-87BE-67443E8EF086}">
      <p15:sldGuideLst>
        <p15:guide id="1">
          <p15:clr>
            <a:srgbClr val="E46962"/>
          </p15:clr>
        </p15:guide>
        <p15:guide id="2" pos="5760">
          <p15:clr>
            <a:srgbClr val="E46962"/>
          </p15:clr>
        </p15:guide>
        <p15:guide id="3" orient="horz">
          <p15:clr>
            <a:srgbClr val="E46962"/>
          </p15:clr>
        </p15:guide>
        <p15:guide id="4" orient="horz" pos="3240">
          <p15:clr>
            <a:srgbClr val="E46962"/>
          </p15:clr>
        </p15:guide>
        <p15:guide id="5" orient="horz" pos="227">
          <p15:clr>
            <a:srgbClr val="E46962"/>
          </p15:clr>
        </p15:guide>
        <p15:guide id="6" pos="227">
          <p15:clr>
            <a:srgbClr val="E46962"/>
          </p15:clr>
        </p15:guide>
        <p15:guide id="7" pos="5556">
          <p15:clr>
            <a:srgbClr val="E46962"/>
          </p15:clr>
        </p15:guide>
        <p15:guide id="8" orient="horz" pos="3013">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 National Device Bank">
  <p:cSld name="SECTION_HEADER_1_2_1_1">
    <p:bg>
      <p:bgPr>
        <a:solidFill>
          <a:schemeClr val="lt1"/>
        </a:solidFill>
      </p:bgPr>
    </p:bg>
    <p:spTree>
      <p:nvGrpSpPr>
        <p:cNvPr id="56" name="Shape 56"/>
        <p:cNvGrpSpPr/>
        <p:nvPr/>
      </p:nvGrpSpPr>
      <p:grpSpPr>
        <a:xfrm>
          <a:off x="0" y="0"/>
          <a:ext cx="0" cy="0"/>
          <a:chOff x="0" y="0"/>
          <a:chExt cx="0" cy="0"/>
        </a:xfrm>
      </p:grpSpPr>
      <p:sp>
        <p:nvSpPr>
          <p:cNvPr id="57" name="Google Shape;57;p11"/>
          <p:cNvSpPr/>
          <p:nvPr/>
        </p:nvSpPr>
        <p:spPr>
          <a:xfrm>
            <a:off x="4869500" y="-75"/>
            <a:ext cx="42744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58" name="Google Shape;58;p11"/>
          <p:cNvSpPr/>
          <p:nvPr>
            <p:ph idx="2" type="pic"/>
          </p:nvPr>
        </p:nvSpPr>
        <p:spPr>
          <a:xfrm>
            <a:off x="5167250" y="360000"/>
            <a:ext cx="3678900" cy="4302000"/>
          </a:xfrm>
          <a:prstGeom prst="roundRect">
            <a:avLst>
              <a:gd fmla="val 8458" name="adj"/>
            </a:avLst>
          </a:prstGeom>
          <a:noFill/>
          <a:ln>
            <a:noFill/>
          </a:ln>
        </p:spPr>
      </p:sp>
      <p:pic>
        <p:nvPicPr>
          <p:cNvPr id="59" name="Google Shape;59;p11"/>
          <p:cNvPicPr preferRelativeResize="0"/>
          <p:nvPr/>
        </p:nvPicPr>
        <p:blipFill rotWithShape="1">
          <a:blip r:embed="rId2">
            <a:alphaModFix/>
          </a:blip>
          <a:srcRect b="0" l="72964" r="0" t="69863"/>
          <a:stretch/>
        </p:blipFill>
        <p:spPr>
          <a:xfrm>
            <a:off x="6670100" y="3593401"/>
            <a:ext cx="2469924" cy="1550099"/>
          </a:xfrm>
          <a:prstGeom prst="rect">
            <a:avLst/>
          </a:prstGeom>
          <a:noFill/>
          <a:ln>
            <a:noFill/>
          </a:ln>
        </p:spPr>
      </p:pic>
      <p:sp>
        <p:nvSpPr>
          <p:cNvPr id="60" name="Google Shape;60;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p11"/>
          <p:cNvSpPr txBox="1"/>
          <p:nvPr>
            <p:ph idx="1" type="subTitle"/>
          </p:nvPr>
        </p:nvSpPr>
        <p:spPr>
          <a:xfrm>
            <a:off x="360000" y="187822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62" name="Google Shape;62;p11"/>
          <p:cNvSpPr txBox="1"/>
          <p:nvPr>
            <p:ph idx="3" type="subTitle"/>
          </p:nvPr>
        </p:nvSpPr>
        <p:spPr>
          <a:xfrm>
            <a:off x="311700" y="141677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63" name="Google Shape;63;p11"/>
          <p:cNvSpPr txBox="1"/>
          <p:nvPr>
            <p:ph type="title"/>
          </p:nvPr>
        </p:nvSpPr>
        <p:spPr>
          <a:xfrm>
            <a:off x="311700" y="445025"/>
            <a:ext cx="3784500" cy="84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4"/>
              </a:buClr>
              <a:buSzPts val="2800"/>
              <a:buNone/>
              <a:defRPr>
                <a:solidFill>
                  <a:schemeClr val="accent4"/>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 Teal">
  <p:cSld name="SECTION_HEADER_1_2_1_1_1">
    <p:bg>
      <p:bgPr>
        <a:solidFill>
          <a:schemeClr val="lt1"/>
        </a:solidFill>
      </p:bgPr>
    </p:bg>
    <p:spTree>
      <p:nvGrpSpPr>
        <p:cNvPr id="64" name="Shape 64"/>
        <p:cNvGrpSpPr/>
        <p:nvPr/>
      </p:nvGrpSpPr>
      <p:grpSpPr>
        <a:xfrm>
          <a:off x="0" y="0"/>
          <a:ext cx="0" cy="0"/>
          <a:chOff x="0" y="0"/>
          <a:chExt cx="0" cy="0"/>
        </a:xfrm>
      </p:grpSpPr>
      <p:sp>
        <p:nvSpPr>
          <p:cNvPr id="65" name="Google Shape;65;p12"/>
          <p:cNvSpPr/>
          <p:nvPr/>
        </p:nvSpPr>
        <p:spPr>
          <a:xfrm>
            <a:off x="4869500" y="-75"/>
            <a:ext cx="427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66" name="Google Shape;66;p12"/>
          <p:cNvSpPr/>
          <p:nvPr>
            <p:ph idx="2" type="pic"/>
          </p:nvPr>
        </p:nvSpPr>
        <p:spPr>
          <a:xfrm>
            <a:off x="5167250" y="360000"/>
            <a:ext cx="3678900" cy="4302000"/>
          </a:xfrm>
          <a:prstGeom prst="roundRect">
            <a:avLst>
              <a:gd fmla="val 8458" name="adj"/>
            </a:avLst>
          </a:prstGeom>
          <a:noFill/>
          <a:ln>
            <a:noFill/>
          </a:ln>
        </p:spPr>
      </p:sp>
      <p:sp>
        <p:nvSpPr>
          <p:cNvPr id="67" name="Google Shape;6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2"/>
          <p:cNvSpPr txBox="1"/>
          <p:nvPr>
            <p:ph idx="1" type="subTitle"/>
          </p:nvPr>
        </p:nvSpPr>
        <p:spPr>
          <a:xfrm>
            <a:off x="360000" y="187822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pic>
        <p:nvPicPr>
          <p:cNvPr id="69" name="Google Shape;69;p12"/>
          <p:cNvPicPr preferRelativeResize="0"/>
          <p:nvPr/>
        </p:nvPicPr>
        <p:blipFill rotWithShape="1">
          <a:blip r:embed="rId2">
            <a:alphaModFix/>
          </a:blip>
          <a:srcRect b="0" l="71483" r="51" t="71080"/>
          <a:stretch/>
        </p:blipFill>
        <p:spPr>
          <a:xfrm>
            <a:off x="6537025" y="3656024"/>
            <a:ext cx="2602998" cy="1487474"/>
          </a:xfrm>
          <a:prstGeom prst="rect">
            <a:avLst/>
          </a:prstGeom>
          <a:noFill/>
          <a:ln>
            <a:noFill/>
          </a:ln>
        </p:spPr>
      </p:pic>
      <p:sp>
        <p:nvSpPr>
          <p:cNvPr id="70" name="Google Shape;70;p12"/>
          <p:cNvSpPr txBox="1"/>
          <p:nvPr>
            <p:ph idx="3" type="subTitle"/>
          </p:nvPr>
        </p:nvSpPr>
        <p:spPr>
          <a:xfrm>
            <a:off x="311700" y="141677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71" name="Google Shape;71;p12"/>
          <p:cNvSpPr txBox="1"/>
          <p:nvPr>
            <p:ph type="title"/>
          </p:nvPr>
        </p:nvSpPr>
        <p:spPr>
          <a:xfrm>
            <a:off x="311700" y="445025"/>
            <a:ext cx="3784500" cy="84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800"/>
              <a:buNone/>
              <a:defRPr>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 Teal 1">
  <p:cSld name="SECTION_HEADER_1_2_1_1_1_1">
    <p:bg>
      <p:bgPr>
        <a:solidFill>
          <a:schemeClr val="lt1"/>
        </a:solidFill>
      </p:bgPr>
    </p:bg>
    <p:spTree>
      <p:nvGrpSpPr>
        <p:cNvPr id="72" name="Shape 72"/>
        <p:cNvGrpSpPr/>
        <p:nvPr/>
      </p:nvGrpSpPr>
      <p:grpSpPr>
        <a:xfrm>
          <a:off x="0" y="0"/>
          <a:ext cx="0" cy="0"/>
          <a:chOff x="0" y="0"/>
          <a:chExt cx="0" cy="0"/>
        </a:xfrm>
      </p:grpSpPr>
      <p:sp>
        <p:nvSpPr>
          <p:cNvPr id="73" name="Google Shape;73;p13"/>
          <p:cNvSpPr/>
          <p:nvPr/>
        </p:nvSpPr>
        <p:spPr>
          <a:xfrm>
            <a:off x="4869500" y="-75"/>
            <a:ext cx="42744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74" name="Google Shape;74;p13"/>
          <p:cNvSpPr/>
          <p:nvPr>
            <p:ph idx="2" type="pic"/>
          </p:nvPr>
        </p:nvSpPr>
        <p:spPr>
          <a:xfrm>
            <a:off x="5167250" y="360000"/>
            <a:ext cx="3678900" cy="4302000"/>
          </a:xfrm>
          <a:prstGeom prst="roundRect">
            <a:avLst>
              <a:gd fmla="val 8458" name="adj"/>
            </a:avLst>
          </a:prstGeom>
          <a:noFill/>
          <a:ln>
            <a:noFill/>
          </a:ln>
        </p:spPr>
      </p:sp>
      <p:sp>
        <p:nvSpPr>
          <p:cNvPr id="75" name="Google Shape;75;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6" name="Google Shape;76;p13"/>
          <p:cNvSpPr txBox="1"/>
          <p:nvPr>
            <p:ph idx="1" type="subTitle"/>
          </p:nvPr>
        </p:nvSpPr>
        <p:spPr>
          <a:xfrm>
            <a:off x="360000" y="187822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pic>
        <p:nvPicPr>
          <p:cNvPr id="77" name="Google Shape;77;p13"/>
          <p:cNvPicPr preferRelativeResize="0"/>
          <p:nvPr/>
        </p:nvPicPr>
        <p:blipFill rotWithShape="1">
          <a:blip r:embed="rId2">
            <a:alphaModFix/>
          </a:blip>
          <a:srcRect b="0" l="73393" r="0" t="69710"/>
          <a:stretch/>
        </p:blipFill>
        <p:spPr>
          <a:xfrm>
            <a:off x="6709250" y="3585576"/>
            <a:ext cx="2430776" cy="1557925"/>
          </a:xfrm>
          <a:prstGeom prst="rect">
            <a:avLst/>
          </a:prstGeom>
          <a:noFill/>
          <a:ln>
            <a:noFill/>
          </a:ln>
        </p:spPr>
      </p:pic>
      <p:sp>
        <p:nvSpPr>
          <p:cNvPr id="78" name="Google Shape;78;p13"/>
          <p:cNvSpPr txBox="1"/>
          <p:nvPr>
            <p:ph idx="3" type="subTitle"/>
          </p:nvPr>
        </p:nvSpPr>
        <p:spPr>
          <a:xfrm>
            <a:off x="311700" y="141677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79" name="Google Shape;79;p13"/>
          <p:cNvSpPr txBox="1"/>
          <p:nvPr>
            <p:ph type="title"/>
          </p:nvPr>
        </p:nvSpPr>
        <p:spPr>
          <a:xfrm>
            <a:off x="311700" y="445025"/>
            <a:ext cx="3784500" cy="84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2800"/>
              <a:buNone/>
              <a:defRPr>
                <a:solidFill>
                  <a:schemeClr val="accent2"/>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 Teal 1 1">
  <p:cSld name="SECTION_HEADER_1_2_1_1_1_1_1">
    <p:bg>
      <p:bgPr>
        <a:solidFill>
          <a:schemeClr val="lt1"/>
        </a:solidFill>
      </p:bgPr>
    </p:bg>
    <p:spTree>
      <p:nvGrpSpPr>
        <p:cNvPr id="80" name="Shape 80"/>
        <p:cNvGrpSpPr/>
        <p:nvPr/>
      </p:nvGrpSpPr>
      <p:grpSpPr>
        <a:xfrm>
          <a:off x="0" y="0"/>
          <a:ext cx="0" cy="0"/>
          <a:chOff x="0" y="0"/>
          <a:chExt cx="0" cy="0"/>
        </a:xfrm>
      </p:grpSpPr>
      <p:sp>
        <p:nvSpPr>
          <p:cNvPr id="81" name="Google Shape;81;p14"/>
          <p:cNvSpPr/>
          <p:nvPr/>
        </p:nvSpPr>
        <p:spPr>
          <a:xfrm>
            <a:off x="4869500" y="-75"/>
            <a:ext cx="4274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82" name="Google Shape;82;p14"/>
          <p:cNvSpPr/>
          <p:nvPr>
            <p:ph idx="2" type="pic"/>
          </p:nvPr>
        </p:nvSpPr>
        <p:spPr>
          <a:xfrm>
            <a:off x="5167250" y="360000"/>
            <a:ext cx="3678900" cy="4302000"/>
          </a:xfrm>
          <a:prstGeom prst="roundRect">
            <a:avLst>
              <a:gd fmla="val 8458" name="adj"/>
            </a:avLst>
          </a:prstGeom>
          <a:noFill/>
          <a:ln>
            <a:noFill/>
          </a:ln>
        </p:spPr>
      </p:sp>
      <p:sp>
        <p:nvSpPr>
          <p:cNvPr id="83" name="Google Shape;8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4"/>
          <p:cNvSpPr txBox="1"/>
          <p:nvPr>
            <p:ph idx="1" type="subTitle"/>
          </p:nvPr>
        </p:nvSpPr>
        <p:spPr>
          <a:xfrm>
            <a:off x="360000" y="187822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pic>
        <p:nvPicPr>
          <p:cNvPr id="85" name="Google Shape;85;p14"/>
          <p:cNvPicPr preferRelativeResize="0"/>
          <p:nvPr/>
        </p:nvPicPr>
        <p:blipFill rotWithShape="1">
          <a:blip r:embed="rId2">
            <a:alphaModFix/>
          </a:blip>
          <a:srcRect b="0" l="73307" r="0" t="70928"/>
          <a:stretch/>
        </p:blipFill>
        <p:spPr>
          <a:xfrm>
            <a:off x="6701425" y="3648201"/>
            <a:ext cx="2438600" cy="1495300"/>
          </a:xfrm>
          <a:prstGeom prst="rect">
            <a:avLst/>
          </a:prstGeom>
          <a:noFill/>
          <a:ln>
            <a:noFill/>
          </a:ln>
        </p:spPr>
      </p:pic>
      <p:sp>
        <p:nvSpPr>
          <p:cNvPr id="86" name="Google Shape;86;p14"/>
          <p:cNvSpPr txBox="1"/>
          <p:nvPr>
            <p:ph idx="3" type="subTitle"/>
          </p:nvPr>
        </p:nvSpPr>
        <p:spPr>
          <a:xfrm>
            <a:off x="311700" y="141677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87" name="Google Shape;87;p14"/>
          <p:cNvSpPr txBox="1"/>
          <p:nvPr>
            <p:ph type="title"/>
          </p:nvPr>
        </p:nvSpPr>
        <p:spPr>
          <a:xfrm>
            <a:off x="311700" y="445025"/>
            <a:ext cx="3784500" cy="84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6"/>
              </a:buClr>
              <a:buSzPts val="2800"/>
              <a:buNone/>
              <a:defRPr>
                <a:solidFill>
                  <a:schemeClr val="accent6"/>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 Teal 1 1 1">
  <p:cSld name="SECTION_HEADER_1_2_1_1_1_1_1_1">
    <p:bg>
      <p:bgPr>
        <a:solidFill>
          <a:schemeClr val="lt1"/>
        </a:solidFill>
      </p:bgPr>
    </p:bg>
    <p:spTree>
      <p:nvGrpSpPr>
        <p:cNvPr id="88" name="Shape 88"/>
        <p:cNvGrpSpPr/>
        <p:nvPr/>
      </p:nvGrpSpPr>
      <p:grpSpPr>
        <a:xfrm>
          <a:off x="0" y="0"/>
          <a:ext cx="0" cy="0"/>
          <a:chOff x="0" y="0"/>
          <a:chExt cx="0" cy="0"/>
        </a:xfrm>
      </p:grpSpPr>
      <p:sp>
        <p:nvSpPr>
          <p:cNvPr id="89" name="Google Shape;89;p15"/>
          <p:cNvSpPr/>
          <p:nvPr/>
        </p:nvSpPr>
        <p:spPr>
          <a:xfrm>
            <a:off x="4869500" y="-75"/>
            <a:ext cx="42744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90" name="Google Shape;90;p15"/>
          <p:cNvSpPr/>
          <p:nvPr>
            <p:ph idx="2" type="pic"/>
          </p:nvPr>
        </p:nvSpPr>
        <p:spPr>
          <a:xfrm>
            <a:off x="5167250" y="360000"/>
            <a:ext cx="3678900" cy="4302000"/>
          </a:xfrm>
          <a:prstGeom prst="roundRect">
            <a:avLst>
              <a:gd fmla="val 8458" name="adj"/>
            </a:avLst>
          </a:prstGeom>
          <a:noFill/>
          <a:ln>
            <a:noFill/>
          </a:ln>
        </p:spPr>
      </p:sp>
      <p:sp>
        <p:nvSpPr>
          <p:cNvPr id="91" name="Google Shape;9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92" name="Google Shape;92;p15"/>
          <p:cNvSpPr txBox="1"/>
          <p:nvPr>
            <p:ph idx="1" type="subTitle"/>
          </p:nvPr>
        </p:nvSpPr>
        <p:spPr>
          <a:xfrm>
            <a:off x="360000" y="187822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pic>
        <p:nvPicPr>
          <p:cNvPr id="93" name="Google Shape;93;p15"/>
          <p:cNvPicPr preferRelativeResize="0"/>
          <p:nvPr/>
        </p:nvPicPr>
        <p:blipFill rotWithShape="1">
          <a:blip r:embed="rId2">
            <a:alphaModFix/>
          </a:blip>
          <a:srcRect b="0" l="74164" r="0" t="69254"/>
          <a:stretch/>
        </p:blipFill>
        <p:spPr>
          <a:xfrm>
            <a:off x="6779700" y="3562101"/>
            <a:ext cx="2360325" cy="1581400"/>
          </a:xfrm>
          <a:prstGeom prst="rect">
            <a:avLst/>
          </a:prstGeom>
          <a:noFill/>
          <a:ln>
            <a:noFill/>
          </a:ln>
        </p:spPr>
      </p:pic>
      <p:sp>
        <p:nvSpPr>
          <p:cNvPr id="94" name="Google Shape;94;p15"/>
          <p:cNvSpPr txBox="1"/>
          <p:nvPr>
            <p:ph idx="3" type="subTitle"/>
          </p:nvPr>
        </p:nvSpPr>
        <p:spPr>
          <a:xfrm>
            <a:off x="311700" y="141677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95" name="Google Shape;95;p15"/>
          <p:cNvSpPr txBox="1"/>
          <p:nvPr>
            <p:ph type="title"/>
          </p:nvPr>
        </p:nvSpPr>
        <p:spPr>
          <a:xfrm>
            <a:off x="311700" y="445025"/>
            <a:ext cx="3784500" cy="846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 Teal 1 1 1 1">
  <p:cSld name="SECTION_HEADER_1_2_1_1_1_1_1_1_1">
    <p:bg>
      <p:bgPr>
        <a:solidFill>
          <a:schemeClr val="lt1"/>
        </a:solidFill>
      </p:bgPr>
    </p:bg>
    <p:spTree>
      <p:nvGrpSpPr>
        <p:cNvPr id="96" name="Shape 96"/>
        <p:cNvGrpSpPr/>
        <p:nvPr/>
      </p:nvGrpSpPr>
      <p:grpSpPr>
        <a:xfrm>
          <a:off x="0" y="0"/>
          <a:ext cx="0" cy="0"/>
          <a:chOff x="0" y="0"/>
          <a:chExt cx="0" cy="0"/>
        </a:xfrm>
      </p:grpSpPr>
      <p:sp>
        <p:nvSpPr>
          <p:cNvPr id="97" name="Google Shape;97;p16"/>
          <p:cNvSpPr/>
          <p:nvPr/>
        </p:nvSpPr>
        <p:spPr>
          <a:xfrm>
            <a:off x="4869500" y="-75"/>
            <a:ext cx="427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98" name="Google Shape;98;p16"/>
          <p:cNvSpPr/>
          <p:nvPr>
            <p:ph idx="2" type="pic"/>
          </p:nvPr>
        </p:nvSpPr>
        <p:spPr>
          <a:xfrm>
            <a:off x="5167250" y="360000"/>
            <a:ext cx="3678900" cy="4302000"/>
          </a:xfrm>
          <a:prstGeom prst="roundRect">
            <a:avLst>
              <a:gd fmla="val 8458" name="adj"/>
            </a:avLst>
          </a:prstGeom>
          <a:noFill/>
          <a:ln>
            <a:noFill/>
          </a:ln>
        </p:spPr>
      </p:sp>
      <p:sp>
        <p:nvSpPr>
          <p:cNvPr id="99" name="Google Shape;9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00" name="Google Shape;100;p16"/>
          <p:cNvSpPr txBox="1"/>
          <p:nvPr>
            <p:ph idx="1" type="subTitle"/>
          </p:nvPr>
        </p:nvSpPr>
        <p:spPr>
          <a:xfrm>
            <a:off x="360000" y="187822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pic>
        <p:nvPicPr>
          <p:cNvPr id="101" name="Google Shape;101;p16"/>
          <p:cNvPicPr preferRelativeResize="0"/>
          <p:nvPr/>
        </p:nvPicPr>
        <p:blipFill rotWithShape="1">
          <a:blip r:embed="rId2">
            <a:alphaModFix/>
          </a:blip>
          <a:srcRect b="0" l="73222" r="0" t="72755"/>
          <a:stretch/>
        </p:blipFill>
        <p:spPr>
          <a:xfrm>
            <a:off x="6693600" y="3742151"/>
            <a:ext cx="2446423" cy="1401350"/>
          </a:xfrm>
          <a:prstGeom prst="rect">
            <a:avLst/>
          </a:prstGeom>
          <a:noFill/>
          <a:ln>
            <a:noFill/>
          </a:ln>
        </p:spPr>
      </p:pic>
      <p:sp>
        <p:nvSpPr>
          <p:cNvPr id="102" name="Google Shape;102;p16"/>
          <p:cNvSpPr txBox="1"/>
          <p:nvPr>
            <p:ph idx="3" type="subTitle"/>
          </p:nvPr>
        </p:nvSpPr>
        <p:spPr>
          <a:xfrm>
            <a:off x="311700" y="141677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103" name="Google Shape;103;p16"/>
          <p:cNvSpPr txBox="1"/>
          <p:nvPr>
            <p:ph type="title"/>
          </p:nvPr>
        </p:nvSpPr>
        <p:spPr>
          <a:xfrm>
            <a:off x="311700" y="445025"/>
            <a:ext cx="3784500" cy="84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 Teal 1 1 1 1 2">
  <p:cSld name="SECTION_HEADER_1_2_1_1_1_1_1_1_1_2">
    <p:bg>
      <p:bgPr>
        <a:solidFill>
          <a:schemeClr val="lt1"/>
        </a:solidFill>
      </p:bgPr>
    </p:bg>
    <p:spTree>
      <p:nvGrpSpPr>
        <p:cNvPr id="104" name="Shape 104"/>
        <p:cNvGrpSpPr/>
        <p:nvPr/>
      </p:nvGrpSpPr>
      <p:grpSpPr>
        <a:xfrm>
          <a:off x="0" y="0"/>
          <a:ext cx="0" cy="0"/>
          <a:chOff x="0" y="0"/>
          <a:chExt cx="0" cy="0"/>
        </a:xfrm>
      </p:grpSpPr>
      <p:sp>
        <p:nvSpPr>
          <p:cNvPr id="105" name="Google Shape;105;p17"/>
          <p:cNvSpPr/>
          <p:nvPr/>
        </p:nvSpPr>
        <p:spPr>
          <a:xfrm>
            <a:off x="4869500" y="-75"/>
            <a:ext cx="42744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06" name="Google Shape;106;p17"/>
          <p:cNvSpPr/>
          <p:nvPr>
            <p:ph idx="2" type="pic"/>
          </p:nvPr>
        </p:nvSpPr>
        <p:spPr>
          <a:xfrm>
            <a:off x="5167250" y="360000"/>
            <a:ext cx="3678900" cy="4302000"/>
          </a:xfrm>
          <a:prstGeom prst="roundRect">
            <a:avLst>
              <a:gd fmla="val 8458" name="adj"/>
            </a:avLst>
          </a:prstGeom>
          <a:noFill/>
          <a:ln>
            <a:noFill/>
          </a:ln>
        </p:spPr>
      </p:sp>
      <p:sp>
        <p:nvSpPr>
          <p:cNvPr id="107" name="Google Shape;107;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08" name="Google Shape;108;p17"/>
          <p:cNvSpPr txBox="1"/>
          <p:nvPr>
            <p:ph idx="1" type="subTitle"/>
          </p:nvPr>
        </p:nvSpPr>
        <p:spPr>
          <a:xfrm>
            <a:off x="360000" y="187822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pic>
        <p:nvPicPr>
          <p:cNvPr id="109" name="Google Shape;109;p17"/>
          <p:cNvPicPr preferRelativeResize="0"/>
          <p:nvPr/>
        </p:nvPicPr>
        <p:blipFill rotWithShape="1">
          <a:blip r:embed="rId2">
            <a:alphaModFix/>
          </a:blip>
          <a:srcRect b="0" l="73222" r="0" t="72755"/>
          <a:stretch/>
        </p:blipFill>
        <p:spPr>
          <a:xfrm>
            <a:off x="6693600" y="3742151"/>
            <a:ext cx="2446423" cy="1401350"/>
          </a:xfrm>
          <a:prstGeom prst="rect">
            <a:avLst/>
          </a:prstGeom>
          <a:noFill/>
          <a:ln>
            <a:noFill/>
          </a:ln>
        </p:spPr>
      </p:pic>
      <p:sp>
        <p:nvSpPr>
          <p:cNvPr id="110" name="Google Shape;110;p17"/>
          <p:cNvSpPr txBox="1"/>
          <p:nvPr>
            <p:ph idx="3" type="subTitle"/>
          </p:nvPr>
        </p:nvSpPr>
        <p:spPr>
          <a:xfrm>
            <a:off x="311700" y="141677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111" name="Google Shape;111;p17"/>
          <p:cNvSpPr txBox="1"/>
          <p:nvPr>
            <p:ph type="title"/>
          </p:nvPr>
        </p:nvSpPr>
        <p:spPr>
          <a:xfrm>
            <a:off x="311700" y="445025"/>
            <a:ext cx="3784500" cy="84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 Teal 1 1 1 1 1">
  <p:cSld name="SECTION_HEADER_1_2_1_1_1_1_1_1_1_1">
    <p:bg>
      <p:bgPr>
        <a:solidFill>
          <a:schemeClr val="lt1"/>
        </a:solidFill>
      </p:bgPr>
    </p:bg>
    <p:spTree>
      <p:nvGrpSpPr>
        <p:cNvPr id="112" name="Shape 112"/>
        <p:cNvGrpSpPr/>
        <p:nvPr/>
      </p:nvGrpSpPr>
      <p:grpSpPr>
        <a:xfrm>
          <a:off x="0" y="0"/>
          <a:ext cx="0" cy="0"/>
          <a:chOff x="0" y="0"/>
          <a:chExt cx="0" cy="0"/>
        </a:xfrm>
      </p:grpSpPr>
      <p:sp>
        <p:nvSpPr>
          <p:cNvPr id="113" name="Google Shape;113;p18"/>
          <p:cNvSpPr/>
          <p:nvPr/>
        </p:nvSpPr>
        <p:spPr>
          <a:xfrm>
            <a:off x="4869500" y="-75"/>
            <a:ext cx="4274400" cy="514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14" name="Google Shape;114;p18"/>
          <p:cNvSpPr/>
          <p:nvPr>
            <p:ph idx="2" type="pic"/>
          </p:nvPr>
        </p:nvSpPr>
        <p:spPr>
          <a:xfrm>
            <a:off x="5167250" y="360000"/>
            <a:ext cx="3678900" cy="4302000"/>
          </a:xfrm>
          <a:prstGeom prst="roundRect">
            <a:avLst>
              <a:gd fmla="val 8458" name="adj"/>
            </a:avLst>
          </a:prstGeom>
          <a:noFill/>
          <a:ln>
            <a:noFill/>
          </a:ln>
        </p:spPr>
      </p:sp>
      <p:sp>
        <p:nvSpPr>
          <p:cNvPr id="115" name="Google Shape;115;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16" name="Google Shape;116;p18"/>
          <p:cNvSpPr txBox="1"/>
          <p:nvPr>
            <p:ph idx="1" type="subTitle"/>
          </p:nvPr>
        </p:nvSpPr>
        <p:spPr>
          <a:xfrm>
            <a:off x="360000" y="187822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pic>
        <p:nvPicPr>
          <p:cNvPr id="117" name="Google Shape;117;p18"/>
          <p:cNvPicPr preferRelativeResize="0"/>
          <p:nvPr/>
        </p:nvPicPr>
        <p:blipFill rotWithShape="1">
          <a:blip r:embed="rId2">
            <a:alphaModFix/>
          </a:blip>
          <a:srcRect b="0" l="72512" r="49" t="68797"/>
          <a:stretch/>
        </p:blipFill>
        <p:spPr>
          <a:xfrm>
            <a:off x="6630975" y="3538599"/>
            <a:ext cx="2509051" cy="1604900"/>
          </a:xfrm>
          <a:prstGeom prst="rect">
            <a:avLst/>
          </a:prstGeom>
          <a:noFill/>
          <a:ln>
            <a:noFill/>
          </a:ln>
        </p:spPr>
      </p:pic>
      <p:sp>
        <p:nvSpPr>
          <p:cNvPr id="118" name="Google Shape;118;p18"/>
          <p:cNvSpPr txBox="1"/>
          <p:nvPr>
            <p:ph idx="3" type="subTitle"/>
          </p:nvPr>
        </p:nvSpPr>
        <p:spPr>
          <a:xfrm>
            <a:off x="311700" y="141677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119" name="Google Shape;119;p18"/>
          <p:cNvSpPr txBox="1"/>
          <p:nvPr>
            <p:ph type="title"/>
          </p:nvPr>
        </p:nvSpPr>
        <p:spPr>
          <a:xfrm>
            <a:off x="311700" y="445025"/>
            <a:ext cx="3784500" cy="84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6"/>
              </a:buClr>
              <a:buSzPts val="2800"/>
              <a:buNone/>
              <a:defRPr>
                <a:solidFill>
                  <a:schemeClr val="accent6"/>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 Be Connected">
  <p:cSld name="SECTION_HEADER_1_2_1_1_1_1_1_1_1_1_1">
    <p:bg>
      <p:bgPr>
        <a:solidFill>
          <a:schemeClr val="lt1"/>
        </a:solidFill>
      </p:bgPr>
    </p:bg>
    <p:spTree>
      <p:nvGrpSpPr>
        <p:cNvPr id="120" name="Shape 120"/>
        <p:cNvGrpSpPr/>
        <p:nvPr/>
      </p:nvGrpSpPr>
      <p:grpSpPr>
        <a:xfrm>
          <a:off x="0" y="0"/>
          <a:ext cx="0" cy="0"/>
          <a:chOff x="0" y="0"/>
          <a:chExt cx="0" cy="0"/>
        </a:xfrm>
      </p:grpSpPr>
      <p:sp>
        <p:nvSpPr>
          <p:cNvPr id="121" name="Google Shape;121;p19"/>
          <p:cNvSpPr/>
          <p:nvPr/>
        </p:nvSpPr>
        <p:spPr>
          <a:xfrm>
            <a:off x="4869500" y="-75"/>
            <a:ext cx="4274400" cy="51435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22" name="Google Shape;122;p19"/>
          <p:cNvSpPr/>
          <p:nvPr>
            <p:ph idx="2" type="pic"/>
          </p:nvPr>
        </p:nvSpPr>
        <p:spPr>
          <a:xfrm>
            <a:off x="5167250" y="360000"/>
            <a:ext cx="3678900" cy="4302000"/>
          </a:xfrm>
          <a:prstGeom prst="rect">
            <a:avLst/>
          </a:prstGeom>
          <a:noFill/>
          <a:ln>
            <a:noFill/>
          </a:ln>
        </p:spPr>
      </p:sp>
      <p:sp>
        <p:nvSpPr>
          <p:cNvPr id="123" name="Google Shape;12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24" name="Google Shape;124;p19"/>
          <p:cNvSpPr txBox="1"/>
          <p:nvPr>
            <p:ph idx="1" type="subTitle"/>
          </p:nvPr>
        </p:nvSpPr>
        <p:spPr>
          <a:xfrm>
            <a:off x="360000" y="187822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125" name="Google Shape;125;p19"/>
          <p:cNvSpPr txBox="1"/>
          <p:nvPr>
            <p:ph idx="3" type="subTitle"/>
          </p:nvPr>
        </p:nvSpPr>
        <p:spPr>
          <a:xfrm>
            <a:off x="311700" y="141677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126" name="Google Shape;126;p19"/>
          <p:cNvSpPr txBox="1"/>
          <p:nvPr>
            <p:ph type="title"/>
          </p:nvPr>
        </p:nvSpPr>
        <p:spPr>
          <a:xfrm>
            <a:off x="311700" y="445025"/>
            <a:ext cx="3784500" cy="84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6"/>
              </a:buClr>
              <a:buSzPts val="2800"/>
              <a:buNone/>
              <a:defRPr>
                <a:solidFill>
                  <a:schemeClr val="accent6"/>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solidFill>
          <a:schemeClr val="accent4"/>
        </a:solidFill>
      </p:bgPr>
    </p:bg>
    <p:spTree>
      <p:nvGrpSpPr>
        <p:cNvPr id="127" name="Shape 127"/>
        <p:cNvGrpSpPr/>
        <p:nvPr/>
      </p:nvGrpSpPr>
      <p:grpSpPr>
        <a:xfrm>
          <a:off x="0" y="0"/>
          <a:ext cx="0" cy="0"/>
          <a:chOff x="0" y="0"/>
          <a:chExt cx="0" cy="0"/>
        </a:xfrm>
      </p:grpSpPr>
      <p:pic>
        <p:nvPicPr>
          <p:cNvPr id="128" name="Google Shape;128;p20"/>
          <p:cNvPicPr preferRelativeResize="0"/>
          <p:nvPr/>
        </p:nvPicPr>
        <p:blipFill rotWithShape="1">
          <a:blip r:embed="rId2">
            <a:alphaModFix/>
          </a:blip>
          <a:srcRect b="0" l="0" r="0" t="0"/>
          <a:stretch/>
        </p:blipFill>
        <p:spPr>
          <a:xfrm>
            <a:off x="3963" y="1900"/>
            <a:ext cx="9136072" cy="5143501"/>
          </a:xfrm>
          <a:prstGeom prst="rect">
            <a:avLst/>
          </a:prstGeom>
          <a:noFill/>
          <a:ln>
            <a:noFill/>
          </a:ln>
        </p:spPr>
      </p:pic>
      <p:sp>
        <p:nvSpPr>
          <p:cNvPr id="129" name="Google Shape;129;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0" name="Google Shape;130;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age">
  <p:cSld name="CUSTOM">
    <p:spTree>
      <p:nvGrpSpPr>
        <p:cNvPr id="16" name="Shape 16"/>
        <p:cNvGrpSpPr/>
        <p:nvPr/>
      </p:nvGrpSpPr>
      <p:grpSpPr>
        <a:xfrm>
          <a:off x="0" y="0"/>
          <a:ext cx="0" cy="0"/>
          <a:chOff x="0" y="0"/>
          <a:chExt cx="0" cy="0"/>
        </a:xfrm>
      </p:grpSpPr>
      <p:sp>
        <p:nvSpPr>
          <p:cNvPr id="17" name="Google Shape;17;p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3"/>
          <p:cNvSpPr txBox="1"/>
          <p:nvPr>
            <p:ph idx="1" type="subTitle"/>
          </p:nvPr>
        </p:nvSpPr>
        <p:spPr>
          <a:xfrm>
            <a:off x="311700" y="109392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19" name="Google Shape;19;p3"/>
          <p:cNvSpPr txBox="1"/>
          <p:nvPr>
            <p:ph idx="2" type="subTitle"/>
          </p:nvPr>
        </p:nvSpPr>
        <p:spPr>
          <a:xfrm>
            <a:off x="360000" y="2051350"/>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2">
  <p:cSld name="SECTION_HEADER_1_1_2">
    <p:bg>
      <p:bgPr>
        <a:solidFill>
          <a:schemeClr val="accent1"/>
        </a:solidFill>
      </p:bgPr>
    </p:bg>
    <p:spTree>
      <p:nvGrpSpPr>
        <p:cNvPr id="131" name="Shape 131"/>
        <p:cNvGrpSpPr/>
        <p:nvPr/>
      </p:nvGrpSpPr>
      <p:grpSpPr>
        <a:xfrm>
          <a:off x="0" y="0"/>
          <a:ext cx="0" cy="0"/>
          <a:chOff x="0" y="0"/>
          <a:chExt cx="0" cy="0"/>
        </a:xfrm>
      </p:grpSpPr>
      <p:pic>
        <p:nvPicPr>
          <p:cNvPr id="132" name="Google Shape;132;p21"/>
          <p:cNvPicPr preferRelativeResize="0"/>
          <p:nvPr/>
        </p:nvPicPr>
        <p:blipFill rotWithShape="1">
          <a:blip r:embed="rId2">
            <a:alphaModFix/>
          </a:blip>
          <a:srcRect b="0" l="0" r="0" t="0"/>
          <a:stretch/>
        </p:blipFill>
        <p:spPr>
          <a:xfrm>
            <a:off x="3963" y="1900"/>
            <a:ext cx="9136072" cy="5143501"/>
          </a:xfrm>
          <a:prstGeom prst="rect">
            <a:avLst/>
          </a:prstGeom>
          <a:noFill/>
          <a:ln>
            <a:noFill/>
          </a:ln>
        </p:spPr>
      </p:pic>
      <p:sp>
        <p:nvSpPr>
          <p:cNvPr id="133" name="Google Shape;13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34" name="Google Shape;134;p2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2 1">
  <p:cSld name="SECTION_HEADER_1_1_2_1">
    <p:bg>
      <p:bgPr>
        <a:solidFill>
          <a:schemeClr val="accent2"/>
        </a:solidFill>
      </p:bgPr>
    </p:bg>
    <p:spTree>
      <p:nvGrpSpPr>
        <p:cNvPr id="135" name="Shape 135"/>
        <p:cNvGrpSpPr/>
        <p:nvPr/>
      </p:nvGrpSpPr>
      <p:grpSpPr>
        <a:xfrm>
          <a:off x="0" y="0"/>
          <a:ext cx="0" cy="0"/>
          <a:chOff x="0" y="0"/>
          <a:chExt cx="0" cy="0"/>
        </a:xfrm>
      </p:grpSpPr>
      <p:pic>
        <p:nvPicPr>
          <p:cNvPr id="136" name="Google Shape;136;p22"/>
          <p:cNvPicPr preferRelativeResize="0"/>
          <p:nvPr/>
        </p:nvPicPr>
        <p:blipFill>
          <a:blip r:embed="rId2">
            <a:alphaModFix/>
          </a:blip>
          <a:stretch>
            <a:fillRect/>
          </a:stretch>
        </p:blipFill>
        <p:spPr>
          <a:xfrm>
            <a:off x="3963" y="1900"/>
            <a:ext cx="9136072" cy="5143501"/>
          </a:xfrm>
          <a:prstGeom prst="rect">
            <a:avLst/>
          </a:prstGeom>
          <a:noFill/>
          <a:ln>
            <a:noFill/>
          </a:ln>
        </p:spPr>
      </p:pic>
      <p:sp>
        <p:nvSpPr>
          <p:cNvPr id="137" name="Google Shape;137;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38" name="Google Shape;138;p2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2 1 2">
  <p:cSld name="SECTION_HEADER_1_1_2_1_2">
    <p:bg>
      <p:bgPr>
        <a:solidFill>
          <a:schemeClr val="accent6"/>
        </a:solidFill>
      </p:bgPr>
    </p:bg>
    <p:spTree>
      <p:nvGrpSpPr>
        <p:cNvPr id="139" name="Shape 139"/>
        <p:cNvGrpSpPr/>
        <p:nvPr/>
      </p:nvGrpSpPr>
      <p:grpSpPr>
        <a:xfrm>
          <a:off x="0" y="0"/>
          <a:ext cx="0" cy="0"/>
          <a:chOff x="0" y="0"/>
          <a:chExt cx="0" cy="0"/>
        </a:xfrm>
      </p:grpSpPr>
      <p:pic>
        <p:nvPicPr>
          <p:cNvPr id="140" name="Google Shape;140;p23"/>
          <p:cNvPicPr preferRelativeResize="0"/>
          <p:nvPr/>
        </p:nvPicPr>
        <p:blipFill rotWithShape="1">
          <a:blip r:embed="rId2">
            <a:alphaModFix/>
          </a:blip>
          <a:srcRect b="0" l="39" r="49" t="0"/>
          <a:stretch/>
        </p:blipFill>
        <p:spPr>
          <a:xfrm>
            <a:off x="3963" y="0"/>
            <a:ext cx="9136072" cy="5143501"/>
          </a:xfrm>
          <a:prstGeom prst="rect">
            <a:avLst/>
          </a:prstGeom>
          <a:noFill/>
          <a:ln>
            <a:noFill/>
          </a:ln>
        </p:spPr>
      </p:pic>
      <p:sp>
        <p:nvSpPr>
          <p:cNvPr id="141" name="Google Shape;14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42" name="Google Shape;142;p2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2 1 1">
  <p:cSld name="SECTION_HEADER_1_1_2_1_1">
    <p:bg>
      <p:bgPr>
        <a:solidFill>
          <a:schemeClr val="dk1"/>
        </a:solidFill>
      </p:bgPr>
    </p:bg>
    <p:spTree>
      <p:nvGrpSpPr>
        <p:cNvPr id="143" name="Shape 143"/>
        <p:cNvGrpSpPr/>
        <p:nvPr/>
      </p:nvGrpSpPr>
      <p:grpSpPr>
        <a:xfrm>
          <a:off x="0" y="0"/>
          <a:ext cx="0" cy="0"/>
          <a:chOff x="0" y="0"/>
          <a:chExt cx="0" cy="0"/>
        </a:xfrm>
      </p:grpSpPr>
      <p:pic>
        <p:nvPicPr>
          <p:cNvPr id="144" name="Google Shape;144;p24"/>
          <p:cNvPicPr preferRelativeResize="0"/>
          <p:nvPr/>
        </p:nvPicPr>
        <p:blipFill rotWithShape="1">
          <a:blip r:embed="rId2">
            <a:alphaModFix/>
          </a:blip>
          <a:srcRect b="0" l="0" r="0" t="0"/>
          <a:stretch/>
        </p:blipFill>
        <p:spPr>
          <a:xfrm>
            <a:off x="3963" y="1900"/>
            <a:ext cx="9136072" cy="5143501"/>
          </a:xfrm>
          <a:prstGeom prst="rect">
            <a:avLst/>
          </a:prstGeom>
          <a:noFill/>
          <a:ln>
            <a:noFill/>
          </a:ln>
        </p:spPr>
      </p:pic>
      <p:sp>
        <p:nvSpPr>
          <p:cNvPr id="145" name="Google Shape;14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46" name="Google Shape;146;p24"/>
          <p:cNvPicPr preferRelativeResize="0"/>
          <p:nvPr/>
        </p:nvPicPr>
        <p:blipFill rotWithShape="1">
          <a:blip r:embed="rId3">
            <a:alphaModFix/>
          </a:blip>
          <a:srcRect b="37884" l="22693" r="22703" t="37879"/>
          <a:stretch/>
        </p:blipFill>
        <p:spPr>
          <a:xfrm>
            <a:off x="7061550" y="3995900"/>
            <a:ext cx="1770749" cy="920548"/>
          </a:xfrm>
          <a:prstGeom prst="rect">
            <a:avLst/>
          </a:prstGeom>
          <a:noFill/>
          <a:ln>
            <a:noFill/>
          </a:ln>
        </p:spPr>
      </p:pic>
      <p:sp>
        <p:nvSpPr>
          <p:cNvPr id="147" name="Google Shape;147;p2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2 1 1 2">
  <p:cSld name="SECTION_HEADER_1_1_2_1_1_2">
    <p:bg>
      <p:bgPr>
        <a:solidFill>
          <a:schemeClr val="accent5"/>
        </a:solidFill>
      </p:bgPr>
    </p:bg>
    <p:spTree>
      <p:nvGrpSpPr>
        <p:cNvPr id="148" name="Shape 148"/>
        <p:cNvGrpSpPr/>
        <p:nvPr/>
      </p:nvGrpSpPr>
      <p:grpSpPr>
        <a:xfrm>
          <a:off x="0" y="0"/>
          <a:ext cx="0" cy="0"/>
          <a:chOff x="0" y="0"/>
          <a:chExt cx="0" cy="0"/>
        </a:xfrm>
      </p:grpSpPr>
      <p:pic>
        <p:nvPicPr>
          <p:cNvPr id="149" name="Google Shape;149;p25"/>
          <p:cNvPicPr preferRelativeResize="0"/>
          <p:nvPr/>
        </p:nvPicPr>
        <p:blipFill rotWithShape="1">
          <a:blip r:embed="rId2">
            <a:alphaModFix/>
          </a:blip>
          <a:srcRect b="0" l="0" r="0" t="0"/>
          <a:stretch/>
        </p:blipFill>
        <p:spPr>
          <a:xfrm>
            <a:off x="3963" y="0"/>
            <a:ext cx="9136072" cy="5143501"/>
          </a:xfrm>
          <a:prstGeom prst="rect">
            <a:avLst/>
          </a:prstGeom>
          <a:noFill/>
          <a:ln>
            <a:noFill/>
          </a:ln>
        </p:spPr>
      </p:pic>
      <p:sp>
        <p:nvSpPr>
          <p:cNvPr id="150" name="Google Shape;150;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51" name="Google Shape;151;p25"/>
          <p:cNvPicPr preferRelativeResize="0"/>
          <p:nvPr/>
        </p:nvPicPr>
        <p:blipFill rotWithShape="1">
          <a:blip r:embed="rId3">
            <a:alphaModFix/>
          </a:blip>
          <a:srcRect b="38052" l="23060" r="23060" t="38051"/>
          <a:stretch/>
        </p:blipFill>
        <p:spPr>
          <a:xfrm>
            <a:off x="7061550" y="3995900"/>
            <a:ext cx="1770750" cy="920548"/>
          </a:xfrm>
          <a:prstGeom prst="rect">
            <a:avLst/>
          </a:prstGeom>
          <a:noFill/>
          <a:ln>
            <a:noFill/>
          </a:ln>
        </p:spPr>
      </p:pic>
      <p:sp>
        <p:nvSpPr>
          <p:cNvPr id="152" name="Google Shape;152;p2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2 1 1 1">
  <p:cSld name="SECTION_HEADER_1_1_2_1_1_1">
    <p:bg>
      <p:bgPr>
        <a:solidFill>
          <a:schemeClr val="lt2"/>
        </a:solidFill>
      </p:bgPr>
    </p:bg>
    <p:spTree>
      <p:nvGrpSpPr>
        <p:cNvPr id="153" name="Shape 153"/>
        <p:cNvGrpSpPr/>
        <p:nvPr/>
      </p:nvGrpSpPr>
      <p:grpSpPr>
        <a:xfrm>
          <a:off x="0" y="0"/>
          <a:ext cx="0" cy="0"/>
          <a:chOff x="0" y="0"/>
          <a:chExt cx="0" cy="0"/>
        </a:xfrm>
      </p:grpSpPr>
      <p:pic>
        <p:nvPicPr>
          <p:cNvPr id="154" name="Google Shape;154;p26"/>
          <p:cNvPicPr preferRelativeResize="0"/>
          <p:nvPr/>
        </p:nvPicPr>
        <p:blipFill rotWithShape="1">
          <a:blip r:embed="rId2">
            <a:alphaModFix/>
          </a:blip>
          <a:srcRect b="0" l="0" r="0" t="0"/>
          <a:stretch/>
        </p:blipFill>
        <p:spPr>
          <a:xfrm>
            <a:off x="3963" y="0"/>
            <a:ext cx="9136072" cy="5143501"/>
          </a:xfrm>
          <a:prstGeom prst="rect">
            <a:avLst/>
          </a:prstGeom>
          <a:noFill/>
          <a:ln>
            <a:noFill/>
          </a:ln>
        </p:spPr>
      </p:pic>
      <p:sp>
        <p:nvSpPr>
          <p:cNvPr id="155" name="Google Shape;155;p2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3600"/>
              <a:buNone/>
              <a:defRPr sz="3600">
                <a:solidFill>
                  <a:schemeClr val="accent6"/>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6" name="Google Shape;156;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57" name="Google Shape;157;p26"/>
          <p:cNvPicPr preferRelativeResize="0"/>
          <p:nvPr/>
        </p:nvPicPr>
        <p:blipFill>
          <a:blip r:embed="rId3">
            <a:alphaModFix/>
          </a:blip>
          <a:stretch>
            <a:fillRect/>
          </a:stretch>
        </p:blipFill>
        <p:spPr>
          <a:xfrm>
            <a:off x="4653250" y="4345800"/>
            <a:ext cx="4179050" cy="44897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Stats" type="titleOnly">
  <p:cSld name="TITLE_ONLY">
    <p:spTree>
      <p:nvGrpSpPr>
        <p:cNvPr id="158" name="Shape 158"/>
        <p:cNvGrpSpPr/>
        <p:nvPr/>
      </p:nvGrpSpPr>
      <p:grpSpPr>
        <a:xfrm>
          <a:off x="0" y="0"/>
          <a:ext cx="0" cy="0"/>
          <a:chOff x="0" y="0"/>
          <a:chExt cx="0" cy="0"/>
        </a:xfrm>
      </p:grpSpPr>
      <p:sp>
        <p:nvSpPr>
          <p:cNvPr id="159" name="Google Shape;159;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160" name="Google Shape;160;p27"/>
          <p:cNvPicPr preferRelativeResize="0"/>
          <p:nvPr/>
        </p:nvPicPr>
        <p:blipFill>
          <a:blip r:embed="rId2">
            <a:alphaModFix/>
          </a:blip>
          <a:stretch>
            <a:fillRect/>
          </a:stretch>
        </p:blipFill>
        <p:spPr>
          <a:xfrm>
            <a:off x="7223850" y="4663225"/>
            <a:ext cx="1411697" cy="393600"/>
          </a:xfrm>
          <a:prstGeom prst="rect">
            <a:avLst/>
          </a:prstGeom>
          <a:noFill/>
          <a:ln>
            <a:noFill/>
          </a:ln>
        </p:spPr>
      </p:pic>
      <p:pic>
        <p:nvPicPr>
          <p:cNvPr id="161" name="Google Shape;161;p27"/>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162" name="Google Shape;162;p27"/>
          <p:cNvSpPr/>
          <p:nvPr>
            <p:ph idx="2" type="pic"/>
          </p:nvPr>
        </p:nvSpPr>
        <p:spPr>
          <a:xfrm>
            <a:off x="514350" y="1733550"/>
            <a:ext cx="1886100" cy="2076600"/>
          </a:xfrm>
          <a:prstGeom prst="roundRect">
            <a:avLst>
              <a:gd fmla="val 16667" name="adj"/>
            </a:avLst>
          </a:prstGeom>
          <a:noFill/>
          <a:ln>
            <a:noFill/>
          </a:ln>
          <a:effectLst>
            <a:reflection blurRad="0" dir="5400000" dist="38100" endA="0" endPos="30000" fadeDir="5400012" kx="0" rotWithShape="0" algn="bl" stPos="0" sy="-100000" ky="0"/>
          </a:effectLst>
        </p:spPr>
      </p:sp>
      <p:sp>
        <p:nvSpPr>
          <p:cNvPr id="163" name="Google Shape;163;p27"/>
          <p:cNvSpPr/>
          <p:nvPr>
            <p:ph idx="3" type="pic"/>
          </p:nvPr>
        </p:nvSpPr>
        <p:spPr>
          <a:xfrm>
            <a:off x="2647950" y="1733550"/>
            <a:ext cx="1886100" cy="2076600"/>
          </a:xfrm>
          <a:prstGeom prst="roundRect">
            <a:avLst>
              <a:gd fmla="val 16667" name="adj"/>
            </a:avLst>
          </a:prstGeom>
          <a:noFill/>
          <a:ln>
            <a:noFill/>
          </a:ln>
          <a:effectLst>
            <a:reflection blurRad="0" dir="5400000" dist="38100" endA="0" endPos="30000" fadeDir="5400012" kx="0" rotWithShape="0" algn="bl" stPos="0" sy="-100000" ky="0"/>
          </a:effectLst>
        </p:spPr>
      </p:sp>
      <p:sp>
        <p:nvSpPr>
          <p:cNvPr id="164" name="Google Shape;164;p27"/>
          <p:cNvSpPr/>
          <p:nvPr>
            <p:ph idx="4" type="pic"/>
          </p:nvPr>
        </p:nvSpPr>
        <p:spPr>
          <a:xfrm>
            <a:off x="4781550" y="1733550"/>
            <a:ext cx="1886100" cy="2076600"/>
          </a:xfrm>
          <a:prstGeom prst="roundRect">
            <a:avLst>
              <a:gd fmla="val 16667" name="adj"/>
            </a:avLst>
          </a:prstGeom>
          <a:noFill/>
          <a:ln>
            <a:noFill/>
          </a:ln>
          <a:effectLst>
            <a:reflection blurRad="0" dir="5400000" dist="38100" endA="0" endPos="30000" fadeDir="5400012" kx="0" rotWithShape="0" algn="bl" stPos="0" sy="-100000" ky="0"/>
          </a:effectLst>
        </p:spPr>
      </p:sp>
      <p:sp>
        <p:nvSpPr>
          <p:cNvPr id="165" name="Google Shape;165;p27"/>
          <p:cNvSpPr/>
          <p:nvPr>
            <p:ph idx="5" type="pic"/>
          </p:nvPr>
        </p:nvSpPr>
        <p:spPr>
          <a:xfrm>
            <a:off x="6915150" y="1733550"/>
            <a:ext cx="1886100" cy="2076600"/>
          </a:xfrm>
          <a:prstGeom prst="roundRect">
            <a:avLst>
              <a:gd fmla="val 16667" name="adj"/>
            </a:avLst>
          </a:prstGeom>
          <a:noFill/>
          <a:ln>
            <a:noFill/>
          </a:ln>
          <a:effectLst>
            <a:reflection blurRad="0" dir="5400000" dist="38100" endA="0" endPos="30000" fadeDir="5400012" kx="0" rotWithShape="0" algn="bl" stPos="0" sy="-100000" ky="0"/>
          </a:effectLst>
        </p:spPr>
      </p:sp>
      <p:sp>
        <p:nvSpPr>
          <p:cNvPr id="166" name="Google Shape;16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7" name="Google Shape;167;p27"/>
          <p:cNvSpPr txBox="1"/>
          <p:nvPr>
            <p:ph idx="1" type="subTitle"/>
          </p:nvPr>
        </p:nvSpPr>
        <p:spPr>
          <a:xfrm>
            <a:off x="311700" y="109392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Stats 1">
  <p:cSld name="TITLE_ONLY_2">
    <p:spTree>
      <p:nvGrpSpPr>
        <p:cNvPr id="168" name="Shape 168"/>
        <p:cNvGrpSpPr/>
        <p:nvPr/>
      </p:nvGrpSpPr>
      <p:grpSpPr>
        <a:xfrm>
          <a:off x="0" y="0"/>
          <a:ext cx="0" cy="0"/>
          <a:chOff x="0" y="0"/>
          <a:chExt cx="0" cy="0"/>
        </a:xfrm>
      </p:grpSpPr>
      <p:sp>
        <p:nvSpPr>
          <p:cNvPr id="169" name="Google Shape;169;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70" name="Google Shape;170;p28"/>
          <p:cNvPicPr preferRelativeResize="0"/>
          <p:nvPr/>
        </p:nvPicPr>
        <p:blipFill>
          <a:blip r:embed="rId2">
            <a:alphaModFix/>
          </a:blip>
          <a:stretch>
            <a:fillRect/>
          </a:stretch>
        </p:blipFill>
        <p:spPr>
          <a:xfrm>
            <a:off x="7223850" y="4663225"/>
            <a:ext cx="1411697" cy="393600"/>
          </a:xfrm>
          <a:prstGeom prst="rect">
            <a:avLst/>
          </a:prstGeom>
          <a:noFill/>
          <a:ln>
            <a:noFill/>
          </a:ln>
        </p:spPr>
      </p:pic>
      <p:pic>
        <p:nvPicPr>
          <p:cNvPr id="171" name="Google Shape;171;p28"/>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172" name="Google Shape;172;p28"/>
          <p:cNvSpPr/>
          <p:nvPr>
            <p:ph idx="2" type="pic"/>
          </p:nvPr>
        </p:nvSpPr>
        <p:spPr>
          <a:xfrm>
            <a:off x="514350" y="1664474"/>
            <a:ext cx="1886100" cy="2076600"/>
          </a:xfrm>
          <a:prstGeom prst="roundRect">
            <a:avLst>
              <a:gd fmla="val 16667" name="adj"/>
            </a:avLst>
          </a:prstGeom>
          <a:noFill/>
          <a:ln>
            <a:noFill/>
          </a:ln>
        </p:spPr>
      </p:sp>
      <p:sp>
        <p:nvSpPr>
          <p:cNvPr id="173" name="Google Shape;173;p28"/>
          <p:cNvSpPr/>
          <p:nvPr>
            <p:ph idx="3" type="pic"/>
          </p:nvPr>
        </p:nvSpPr>
        <p:spPr>
          <a:xfrm>
            <a:off x="2647950" y="1664474"/>
            <a:ext cx="1886100" cy="2076600"/>
          </a:xfrm>
          <a:prstGeom prst="roundRect">
            <a:avLst>
              <a:gd fmla="val 16667" name="adj"/>
            </a:avLst>
          </a:prstGeom>
          <a:noFill/>
          <a:ln>
            <a:noFill/>
          </a:ln>
        </p:spPr>
      </p:sp>
      <p:sp>
        <p:nvSpPr>
          <p:cNvPr id="174" name="Google Shape;174;p28"/>
          <p:cNvSpPr/>
          <p:nvPr>
            <p:ph idx="4" type="pic"/>
          </p:nvPr>
        </p:nvSpPr>
        <p:spPr>
          <a:xfrm>
            <a:off x="4781550" y="1664474"/>
            <a:ext cx="1886100" cy="2076600"/>
          </a:xfrm>
          <a:prstGeom prst="roundRect">
            <a:avLst>
              <a:gd fmla="val 16667" name="adj"/>
            </a:avLst>
          </a:prstGeom>
          <a:noFill/>
          <a:ln>
            <a:noFill/>
          </a:ln>
        </p:spPr>
      </p:sp>
      <p:sp>
        <p:nvSpPr>
          <p:cNvPr id="175" name="Google Shape;175;p28"/>
          <p:cNvSpPr/>
          <p:nvPr>
            <p:ph idx="5" type="pic"/>
          </p:nvPr>
        </p:nvSpPr>
        <p:spPr>
          <a:xfrm>
            <a:off x="6915150" y="1664474"/>
            <a:ext cx="1886100" cy="2076600"/>
          </a:xfrm>
          <a:prstGeom prst="roundRect">
            <a:avLst>
              <a:gd fmla="val 16667" name="adj"/>
            </a:avLst>
          </a:prstGeom>
          <a:noFill/>
          <a:ln>
            <a:noFill/>
          </a:ln>
        </p:spPr>
      </p:sp>
      <p:sp>
        <p:nvSpPr>
          <p:cNvPr id="176" name="Google Shape;176;p28"/>
          <p:cNvSpPr txBox="1"/>
          <p:nvPr>
            <p:ph idx="1" type="subTitle"/>
          </p:nvPr>
        </p:nvSpPr>
        <p:spPr>
          <a:xfrm>
            <a:off x="808800" y="3799385"/>
            <a:ext cx="1297200" cy="572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900"/>
              <a:buNone/>
              <a:defRPr b="1" sz="900"/>
            </a:lvl1pPr>
            <a:lvl2pPr lvl="1" rtl="0" algn="ctr">
              <a:lnSpc>
                <a:spcPct val="100000"/>
              </a:lnSpc>
              <a:spcBef>
                <a:spcPts val="0"/>
              </a:spcBef>
              <a:spcAft>
                <a:spcPts val="0"/>
              </a:spcAft>
              <a:buSzPts val="600"/>
              <a:buNone/>
              <a:defRPr b="1" sz="600"/>
            </a:lvl2pPr>
            <a:lvl3pPr lvl="2" rtl="0" algn="ctr">
              <a:lnSpc>
                <a:spcPct val="100000"/>
              </a:lnSpc>
              <a:spcBef>
                <a:spcPts val="0"/>
              </a:spcBef>
              <a:spcAft>
                <a:spcPts val="0"/>
              </a:spcAft>
              <a:buSzPts val="600"/>
              <a:buNone/>
              <a:defRPr b="1" sz="600"/>
            </a:lvl3pPr>
            <a:lvl4pPr lvl="3" rtl="0" algn="ctr">
              <a:lnSpc>
                <a:spcPct val="100000"/>
              </a:lnSpc>
              <a:spcBef>
                <a:spcPts val="0"/>
              </a:spcBef>
              <a:spcAft>
                <a:spcPts val="0"/>
              </a:spcAft>
              <a:buSzPts val="600"/>
              <a:buNone/>
              <a:defRPr b="1" sz="600"/>
            </a:lvl4pPr>
            <a:lvl5pPr lvl="4" rtl="0" algn="ctr">
              <a:lnSpc>
                <a:spcPct val="100000"/>
              </a:lnSpc>
              <a:spcBef>
                <a:spcPts val="0"/>
              </a:spcBef>
              <a:spcAft>
                <a:spcPts val="0"/>
              </a:spcAft>
              <a:buSzPts val="600"/>
              <a:buNone/>
              <a:defRPr b="1" sz="600"/>
            </a:lvl5pPr>
            <a:lvl6pPr lvl="5" rtl="0" algn="ctr">
              <a:lnSpc>
                <a:spcPct val="100000"/>
              </a:lnSpc>
              <a:spcBef>
                <a:spcPts val="0"/>
              </a:spcBef>
              <a:spcAft>
                <a:spcPts val="0"/>
              </a:spcAft>
              <a:buSzPts val="600"/>
              <a:buNone/>
              <a:defRPr b="1" sz="600"/>
            </a:lvl6pPr>
            <a:lvl7pPr lvl="6" rtl="0" algn="ctr">
              <a:lnSpc>
                <a:spcPct val="100000"/>
              </a:lnSpc>
              <a:spcBef>
                <a:spcPts val="0"/>
              </a:spcBef>
              <a:spcAft>
                <a:spcPts val="0"/>
              </a:spcAft>
              <a:buSzPts val="600"/>
              <a:buNone/>
              <a:defRPr b="1" sz="600"/>
            </a:lvl7pPr>
            <a:lvl8pPr lvl="7" rtl="0" algn="ctr">
              <a:lnSpc>
                <a:spcPct val="100000"/>
              </a:lnSpc>
              <a:spcBef>
                <a:spcPts val="0"/>
              </a:spcBef>
              <a:spcAft>
                <a:spcPts val="0"/>
              </a:spcAft>
              <a:buSzPts val="600"/>
              <a:buNone/>
              <a:defRPr b="1" sz="600"/>
            </a:lvl8pPr>
            <a:lvl9pPr lvl="8" rtl="0" algn="ctr">
              <a:lnSpc>
                <a:spcPct val="100000"/>
              </a:lnSpc>
              <a:spcBef>
                <a:spcPts val="0"/>
              </a:spcBef>
              <a:spcAft>
                <a:spcPts val="0"/>
              </a:spcAft>
              <a:buSzPts val="600"/>
              <a:buNone/>
              <a:defRPr b="1" sz="600"/>
            </a:lvl9pPr>
          </a:lstStyle>
          <a:p/>
        </p:txBody>
      </p:sp>
      <p:sp>
        <p:nvSpPr>
          <p:cNvPr id="177" name="Google Shape;177;p28"/>
          <p:cNvSpPr txBox="1"/>
          <p:nvPr>
            <p:ph idx="6" type="subTitle"/>
          </p:nvPr>
        </p:nvSpPr>
        <p:spPr>
          <a:xfrm>
            <a:off x="2942400" y="3799385"/>
            <a:ext cx="1297200" cy="572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900"/>
              <a:buNone/>
              <a:defRPr b="1" sz="900"/>
            </a:lvl1pPr>
            <a:lvl2pPr lvl="1" rtl="0" algn="ctr">
              <a:lnSpc>
                <a:spcPct val="100000"/>
              </a:lnSpc>
              <a:spcBef>
                <a:spcPts val="0"/>
              </a:spcBef>
              <a:spcAft>
                <a:spcPts val="0"/>
              </a:spcAft>
              <a:buSzPts val="600"/>
              <a:buNone/>
              <a:defRPr b="1" sz="600"/>
            </a:lvl2pPr>
            <a:lvl3pPr lvl="2" rtl="0" algn="ctr">
              <a:lnSpc>
                <a:spcPct val="100000"/>
              </a:lnSpc>
              <a:spcBef>
                <a:spcPts val="0"/>
              </a:spcBef>
              <a:spcAft>
                <a:spcPts val="0"/>
              </a:spcAft>
              <a:buSzPts val="600"/>
              <a:buNone/>
              <a:defRPr b="1" sz="600"/>
            </a:lvl3pPr>
            <a:lvl4pPr lvl="3" rtl="0" algn="ctr">
              <a:lnSpc>
                <a:spcPct val="100000"/>
              </a:lnSpc>
              <a:spcBef>
                <a:spcPts val="0"/>
              </a:spcBef>
              <a:spcAft>
                <a:spcPts val="0"/>
              </a:spcAft>
              <a:buSzPts val="600"/>
              <a:buNone/>
              <a:defRPr b="1" sz="600"/>
            </a:lvl4pPr>
            <a:lvl5pPr lvl="4" rtl="0" algn="ctr">
              <a:lnSpc>
                <a:spcPct val="100000"/>
              </a:lnSpc>
              <a:spcBef>
                <a:spcPts val="0"/>
              </a:spcBef>
              <a:spcAft>
                <a:spcPts val="0"/>
              </a:spcAft>
              <a:buSzPts val="600"/>
              <a:buNone/>
              <a:defRPr b="1" sz="600"/>
            </a:lvl5pPr>
            <a:lvl6pPr lvl="5" rtl="0" algn="ctr">
              <a:lnSpc>
                <a:spcPct val="100000"/>
              </a:lnSpc>
              <a:spcBef>
                <a:spcPts val="0"/>
              </a:spcBef>
              <a:spcAft>
                <a:spcPts val="0"/>
              </a:spcAft>
              <a:buSzPts val="600"/>
              <a:buNone/>
              <a:defRPr b="1" sz="600"/>
            </a:lvl6pPr>
            <a:lvl7pPr lvl="6" rtl="0" algn="ctr">
              <a:lnSpc>
                <a:spcPct val="100000"/>
              </a:lnSpc>
              <a:spcBef>
                <a:spcPts val="0"/>
              </a:spcBef>
              <a:spcAft>
                <a:spcPts val="0"/>
              </a:spcAft>
              <a:buSzPts val="600"/>
              <a:buNone/>
              <a:defRPr b="1" sz="600"/>
            </a:lvl7pPr>
            <a:lvl8pPr lvl="7" rtl="0" algn="ctr">
              <a:lnSpc>
                <a:spcPct val="100000"/>
              </a:lnSpc>
              <a:spcBef>
                <a:spcPts val="0"/>
              </a:spcBef>
              <a:spcAft>
                <a:spcPts val="0"/>
              </a:spcAft>
              <a:buSzPts val="600"/>
              <a:buNone/>
              <a:defRPr b="1" sz="600"/>
            </a:lvl8pPr>
            <a:lvl9pPr lvl="8" rtl="0" algn="ctr">
              <a:lnSpc>
                <a:spcPct val="100000"/>
              </a:lnSpc>
              <a:spcBef>
                <a:spcPts val="0"/>
              </a:spcBef>
              <a:spcAft>
                <a:spcPts val="0"/>
              </a:spcAft>
              <a:buSzPts val="600"/>
              <a:buNone/>
              <a:defRPr b="1" sz="600"/>
            </a:lvl9pPr>
          </a:lstStyle>
          <a:p/>
        </p:txBody>
      </p:sp>
      <p:sp>
        <p:nvSpPr>
          <p:cNvPr id="178" name="Google Shape;178;p28"/>
          <p:cNvSpPr txBox="1"/>
          <p:nvPr>
            <p:ph idx="7" type="subTitle"/>
          </p:nvPr>
        </p:nvSpPr>
        <p:spPr>
          <a:xfrm>
            <a:off x="5076000" y="3799385"/>
            <a:ext cx="1297200" cy="572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900"/>
              <a:buNone/>
              <a:defRPr b="1" sz="900"/>
            </a:lvl1pPr>
            <a:lvl2pPr lvl="1" rtl="0" algn="ctr">
              <a:lnSpc>
                <a:spcPct val="100000"/>
              </a:lnSpc>
              <a:spcBef>
                <a:spcPts val="0"/>
              </a:spcBef>
              <a:spcAft>
                <a:spcPts val="0"/>
              </a:spcAft>
              <a:buSzPts val="600"/>
              <a:buNone/>
              <a:defRPr b="1" sz="600"/>
            </a:lvl2pPr>
            <a:lvl3pPr lvl="2" rtl="0" algn="ctr">
              <a:lnSpc>
                <a:spcPct val="100000"/>
              </a:lnSpc>
              <a:spcBef>
                <a:spcPts val="0"/>
              </a:spcBef>
              <a:spcAft>
                <a:spcPts val="0"/>
              </a:spcAft>
              <a:buSzPts val="600"/>
              <a:buNone/>
              <a:defRPr b="1" sz="600"/>
            </a:lvl3pPr>
            <a:lvl4pPr lvl="3" rtl="0" algn="ctr">
              <a:lnSpc>
                <a:spcPct val="100000"/>
              </a:lnSpc>
              <a:spcBef>
                <a:spcPts val="0"/>
              </a:spcBef>
              <a:spcAft>
                <a:spcPts val="0"/>
              </a:spcAft>
              <a:buSzPts val="600"/>
              <a:buNone/>
              <a:defRPr b="1" sz="600"/>
            </a:lvl4pPr>
            <a:lvl5pPr lvl="4" rtl="0" algn="ctr">
              <a:lnSpc>
                <a:spcPct val="100000"/>
              </a:lnSpc>
              <a:spcBef>
                <a:spcPts val="0"/>
              </a:spcBef>
              <a:spcAft>
                <a:spcPts val="0"/>
              </a:spcAft>
              <a:buSzPts val="600"/>
              <a:buNone/>
              <a:defRPr b="1" sz="600"/>
            </a:lvl5pPr>
            <a:lvl6pPr lvl="5" rtl="0" algn="ctr">
              <a:lnSpc>
                <a:spcPct val="100000"/>
              </a:lnSpc>
              <a:spcBef>
                <a:spcPts val="0"/>
              </a:spcBef>
              <a:spcAft>
                <a:spcPts val="0"/>
              </a:spcAft>
              <a:buSzPts val="600"/>
              <a:buNone/>
              <a:defRPr b="1" sz="600"/>
            </a:lvl6pPr>
            <a:lvl7pPr lvl="6" rtl="0" algn="ctr">
              <a:lnSpc>
                <a:spcPct val="100000"/>
              </a:lnSpc>
              <a:spcBef>
                <a:spcPts val="0"/>
              </a:spcBef>
              <a:spcAft>
                <a:spcPts val="0"/>
              </a:spcAft>
              <a:buSzPts val="600"/>
              <a:buNone/>
              <a:defRPr b="1" sz="600"/>
            </a:lvl7pPr>
            <a:lvl8pPr lvl="7" rtl="0" algn="ctr">
              <a:lnSpc>
                <a:spcPct val="100000"/>
              </a:lnSpc>
              <a:spcBef>
                <a:spcPts val="0"/>
              </a:spcBef>
              <a:spcAft>
                <a:spcPts val="0"/>
              </a:spcAft>
              <a:buSzPts val="600"/>
              <a:buNone/>
              <a:defRPr b="1" sz="600"/>
            </a:lvl8pPr>
            <a:lvl9pPr lvl="8" rtl="0" algn="ctr">
              <a:lnSpc>
                <a:spcPct val="100000"/>
              </a:lnSpc>
              <a:spcBef>
                <a:spcPts val="0"/>
              </a:spcBef>
              <a:spcAft>
                <a:spcPts val="0"/>
              </a:spcAft>
              <a:buSzPts val="600"/>
              <a:buNone/>
              <a:defRPr b="1" sz="600"/>
            </a:lvl9pPr>
          </a:lstStyle>
          <a:p/>
        </p:txBody>
      </p:sp>
      <p:sp>
        <p:nvSpPr>
          <p:cNvPr id="179" name="Google Shape;179;p28"/>
          <p:cNvSpPr txBox="1"/>
          <p:nvPr>
            <p:ph idx="8" type="subTitle"/>
          </p:nvPr>
        </p:nvSpPr>
        <p:spPr>
          <a:xfrm>
            <a:off x="7209600" y="3799385"/>
            <a:ext cx="1297200" cy="572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900"/>
              <a:buNone/>
              <a:defRPr b="1" sz="900"/>
            </a:lvl1pPr>
            <a:lvl2pPr lvl="1" rtl="0" algn="ctr">
              <a:lnSpc>
                <a:spcPct val="100000"/>
              </a:lnSpc>
              <a:spcBef>
                <a:spcPts val="0"/>
              </a:spcBef>
              <a:spcAft>
                <a:spcPts val="0"/>
              </a:spcAft>
              <a:buSzPts val="600"/>
              <a:buNone/>
              <a:defRPr b="1" sz="600"/>
            </a:lvl2pPr>
            <a:lvl3pPr lvl="2" rtl="0" algn="ctr">
              <a:lnSpc>
                <a:spcPct val="100000"/>
              </a:lnSpc>
              <a:spcBef>
                <a:spcPts val="0"/>
              </a:spcBef>
              <a:spcAft>
                <a:spcPts val="0"/>
              </a:spcAft>
              <a:buSzPts val="600"/>
              <a:buNone/>
              <a:defRPr b="1" sz="600"/>
            </a:lvl3pPr>
            <a:lvl4pPr lvl="3" rtl="0" algn="ctr">
              <a:lnSpc>
                <a:spcPct val="100000"/>
              </a:lnSpc>
              <a:spcBef>
                <a:spcPts val="0"/>
              </a:spcBef>
              <a:spcAft>
                <a:spcPts val="0"/>
              </a:spcAft>
              <a:buSzPts val="600"/>
              <a:buNone/>
              <a:defRPr b="1" sz="600"/>
            </a:lvl4pPr>
            <a:lvl5pPr lvl="4" rtl="0" algn="ctr">
              <a:lnSpc>
                <a:spcPct val="100000"/>
              </a:lnSpc>
              <a:spcBef>
                <a:spcPts val="0"/>
              </a:spcBef>
              <a:spcAft>
                <a:spcPts val="0"/>
              </a:spcAft>
              <a:buSzPts val="600"/>
              <a:buNone/>
              <a:defRPr b="1" sz="600"/>
            </a:lvl5pPr>
            <a:lvl6pPr lvl="5" rtl="0" algn="ctr">
              <a:lnSpc>
                <a:spcPct val="100000"/>
              </a:lnSpc>
              <a:spcBef>
                <a:spcPts val="0"/>
              </a:spcBef>
              <a:spcAft>
                <a:spcPts val="0"/>
              </a:spcAft>
              <a:buSzPts val="600"/>
              <a:buNone/>
              <a:defRPr b="1" sz="600"/>
            </a:lvl6pPr>
            <a:lvl7pPr lvl="6" rtl="0" algn="ctr">
              <a:lnSpc>
                <a:spcPct val="100000"/>
              </a:lnSpc>
              <a:spcBef>
                <a:spcPts val="0"/>
              </a:spcBef>
              <a:spcAft>
                <a:spcPts val="0"/>
              </a:spcAft>
              <a:buSzPts val="600"/>
              <a:buNone/>
              <a:defRPr b="1" sz="600"/>
            </a:lvl7pPr>
            <a:lvl8pPr lvl="7" rtl="0" algn="ctr">
              <a:lnSpc>
                <a:spcPct val="100000"/>
              </a:lnSpc>
              <a:spcBef>
                <a:spcPts val="0"/>
              </a:spcBef>
              <a:spcAft>
                <a:spcPts val="0"/>
              </a:spcAft>
              <a:buSzPts val="600"/>
              <a:buNone/>
              <a:defRPr b="1" sz="600"/>
            </a:lvl8pPr>
            <a:lvl9pPr lvl="8" rtl="0" algn="ctr">
              <a:lnSpc>
                <a:spcPct val="100000"/>
              </a:lnSpc>
              <a:spcBef>
                <a:spcPts val="0"/>
              </a:spcBef>
              <a:spcAft>
                <a:spcPts val="0"/>
              </a:spcAft>
              <a:buSzPts val="600"/>
              <a:buNone/>
              <a:defRPr b="1" sz="600"/>
            </a:lvl9pPr>
          </a:lstStyle>
          <a:p/>
        </p:txBody>
      </p:sp>
      <p:sp>
        <p:nvSpPr>
          <p:cNvPr id="180" name="Google Shape;180;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1" name="Google Shape;181;p28"/>
          <p:cNvSpPr txBox="1"/>
          <p:nvPr>
            <p:ph idx="9" type="subTitle"/>
          </p:nvPr>
        </p:nvSpPr>
        <p:spPr>
          <a:xfrm>
            <a:off x="311700" y="109392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p:cSld name="TITLE_ONLY_1">
    <p:spTree>
      <p:nvGrpSpPr>
        <p:cNvPr id="182" name="Shape 182"/>
        <p:cNvGrpSpPr/>
        <p:nvPr/>
      </p:nvGrpSpPr>
      <p:grpSpPr>
        <a:xfrm>
          <a:off x="0" y="0"/>
          <a:ext cx="0" cy="0"/>
          <a:chOff x="0" y="0"/>
          <a:chExt cx="0" cy="0"/>
        </a:xfrm>
      </p:grpSpPr>
      <p:sp>
        <p:nvSpPr>
          <p:cNvPr id="183" name="Google Shape;18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84" name="Google Shape;184;p29"/>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185" name="Google Shape;185;p29"/>
          <p:cNvSpPr txBox="1"/>
          <p:nvPr>
            <p:ph idx="1" type="subTitle"/>
          </p:nvPr>
        </p:nvSpPr>
        <p:spPr>
          <a:xfrm>
            <a:off x="360000" y="16981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186" name="Google Shape;18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7" name="Google Shape;187;p29"/>
          <p:cNvSpPr txBox="1"/>
          <p:nvPr>
            <p:ph idx="2" type="subTitle"/>
          </p:nvPr>
        </p:nvSpPr>
        <p:spPr>
          <a:xfrm>
            <a:off x="311700" y="109392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p:cSld name="TITLE_ONLY_1_3">
    <p:spTree>
      <p:nvGrpSpPr>
        <p:cNvPr id="188" name="Shape 188"/>
        <p:cNvGrpSpPr/>
        <p:nvPr/>
      </p:nvGrpSpPr>
      <p:grpSpPr>
        <a:xfrm>
          <a:off x="0" y="0"/>
          <a:ext cx="0" cy="0"/>
          <a:chOff x="0" y="0"/>
          <a:chExt cx="0" cy="0"/>
        </a:xfrm>
      </p:grpSpPr>
      <p:pic>
        <p:nvPicPr>
          <p:cNvPr id="189" name="Google Shape;189;p30"/>
          <p:cNvPicPr preferRelativeResize="0"/>
          <p:nvPr/>
        </p:nvPicPr>
        <p:blipFill rotWithShape="1">
          <a:blip r:embed="rId2">
            <a:alphaModFix/>
          </a:blip>
          <a:srcRect b="55906" l="61593" r="49" t="0"/>
          <a:stretch/>
        </p:blipFill>
        <p:spPr>
          <a:xfrm rot="10800000">
            <a:off x="-2" y="3062951"/>
            <a:ext cx="3217551" cy="2080549"/>
          </a:xfrm>
          <a:prstGeom prst="rect">
            <a:avLst/>
          </a:prstGeom>
          <a:noFill/>
          <a:ln>
            <a:noFill/>
          </a:ln>
        </p:spPr>
      </p:pic>
      <p:sp>
        <p:nvSpPr>
          <p:cNvPr id="190" name="Google Shape;190;p30"/>
          <p:cNvSpPr/>
          <p:nvPr/>
        </p:nvSpPr>
        <p:spPr>
          <a:xfrm>
            <a:off x="265350" y="305700"/>
            <a:ext cx="8613600" cy="649500"/>
          </a:xfrm>
          <a:prstGeom prst="roundRect">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91" name="Google Shape;191;p30"/>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2" name="Google Shape;192;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93" name="Google Shape;193;p30"/>
          <p:cNvSpPr/>
          <p:nvPr>
            <p:ph idx="2" type="pic"/>
          </p:nvPr>
        </p:nvSpPr>
        <p:spPr>
          <a:xfrm>
            <a:off x="5153400" y="1115825"/>
            <a:ext cx="3725400" cy="3547500"/>
          </a:xfrm>
          <a:prstGeom prst="roundRect">
            <a:avLst>
              <a:gd fmla="val 8458" name="adj"/>
            </a:avLst>
          </a:prstGeom>
          <a:noFill/>
          <a:ln>
            <a:noFill/>
          </a:ln>
        </p:spPr>
      </p:sp>
      <p:pic>
        <p:nvPicPr>
          <p:cNvPr id="194" name="Google Shape;194;p30"/>
          <p:cNvPicPr preferRelativeResize="0"/>
          <p:nvPr/>
        </p:nvPicPr>
        <p:blipFill>
          <a:blip r:embed="rId3">
            <a:alphaModFix/>
          </a:blip>
          <a:stretch>
            <a:fillRect/>
          </a:stretch>
        </p:blipFill>
        <p:spPr>
          <a:xfrm>
            <a:off x="7223850" y="4663225"/>
            <a:ext cx="1411697" cy="393600"/>
          </a:xfrm>
          <a:prstGeom prst="rect">
            <a:avLst/>
          </a:prstGeom>
          <a:noFill/>
          <a:ln>
            <a:noFill/>
          </a:ln>
        </p:spPr>
      </p:pic>
      <p:sp>
        <p:nvSpPr>
          <p:cNvPr id="195" name="Google Shape;195;p30"/>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196" name="Google Shape;196;p30"/>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age Reversed">
  <p:cSld name="CUSTOM_1">
    <p:bg>
      <p:bgPr>
        <a:solidFill>
          <a:schemeClr val="accent3"/>
        </a:solidFill>
      </p:bgPr>
    </p:bg>
    <p:spTree>
      <p:nvGrpSpPr>
        <p:cNvPr id="20" name="Shape 20"/>
        <p:cNvGrpSpPr/>
        <p:nvPr/>
      </p:nvGrpSpPr>
      <p:grpSpPr>
        <a:xfrm>
          <a:off x="0" y="0"/>
          <a:ext cx="0" cy="0"/>
          <a:chOff x="0" y="0"/>
          <a:chExt cx="0" cy="0"/>
        </a:xfrm>
      </p:grpSpPr>
      <p:pic>
        <p:nvPicPr>
          <p:cNvPr id="21" name="Google Shape;21;p4"/>
          <p:cNvPicPr preferRelativeResize="0"/>
          <p:nvPr/>
        </p:nvPicPr>
        <p:blipFill rotWithShape="1">
          <a:blip r:embed="rId2">
            <a:alphaModFix amt="5000"/>
          </a:blip>
          <a:srcRect b="25257" l="0" r="38864" t="10064"/>
          <a:stretch/>
        </p:blipFill>
        <p:spPr>
          <a:xfrm>
            <a:off x="4572000" y="0"/>
            <a:ext cx="4572001" cy="5143500"/>
          </a:xfrm>
          <a:prstGeom prst="rect">
            <a:avLst/>
          </a:prstGeom>
          <a:noFill/>
          <a:ln>
            <a:noFill/>
          </a:ln>
        </p:spPr>
      </p:pic>
      <p:sp>
        <p:nvSpPr>
          <p:cNvPr id="22" name="Google Shape;22;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3" name="Google Shape;23;p4"/>
          <p:cNvSpPr txBox="1"/>
          <p:nvPr>
            <p:ph idx="1" type="subTitle"/>
          </p:nvPr>
        </p:nvSpPr>
        <p:spPr>
          <a:xfrm>
            <a:off x="311700" y="109392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Clr>
                <a:schemeClr val="lt1"/>
              </a:buClr>
              <a:buSzPts val="1500"/>
              <a:buNone/>
              <a:defRPr sz="1500">
                <a:solidFill>
                  <a:schemeClr val="lt1"/>
                </a:solidFill>
              </a:defRPr>
            </a:lvl1pPr>
            <a:lvl2pPr lvl="1" rtl="0" algn="ctr">
              <a:lnSpc>
                <a:spcPct val="100000"/>
              </a:lnSpc>
              <a:spcBef>
                <a:spcPts val="0"/>
              </a:spcBef>
              <a:spcAft>
                <a:spcPts val="0"/>
              </a:spcAft>
              <a:buClr>
                <a:schemeClr val="lt1"/>
              </a:buClr>
              <a:buSzPts val="1500"/>
              <a:buNone/>
              <a:defRPr sz="1500">
                <a:solidFill>
                  <a:schemeClr val="lt1"/>
                </a:solidFill>
              </a:defRPr>
            </a:lvl2pPr>
            <a:lvl3pPr lvl="2" rtl="0" algn="ctr">
              <a:lnSpc>
                <a:spcPct val="100000"/>
              </a:lnSpc>
              <a:spcBef>
                <a:spcPts val="0"/>
              </a:spcBef>
              <a:spcAft>
                <a:spcPts val="0"/>
              </a:spcAft>
              <a:buClr>
                <a:schemeClr val="lt1"/>
              </a:buClr>
              <a:buSzPts val="1500"/>
              <a:buNone/>
              <a:defRPr sz="1500">
                <a:solidFill>
                  <a:schemeClr val="lt1"/>
                </a:solidFill>
              </a:defRPr>
            </a:lvl3pPr>
            <a:lvl4pPr lvl="3" rtl="0" algn="ctr">
              <a:lnSpc>
                <a:spcPct val="100000"/>
              </a:lnSpc>
              <a:spcBef>
                <a:spcPts val="0"/>
              </a:spcBef>
              <a:spcAft>
                <a:spcPts val="0"/>
              </a:spcAft>
              <a:buClr>
                <a:schemeClr val="lt1"/>
              </a:buClr>
              <a:buSzPts val="1500"/>
              <a:buNone/>
              <a:defRPr sz="1500">
                <a:solidFill>
                  <a:schemeClr val="lt1"/>
                </a:solidFill>
              </a:defRPr>
            </a:lvl4pPr>
            <a:lvl5pPr lvl="4" rtl="0" algn="ctr">
              <a:lnSpc>
                <a:spcPct val="100000"/>
              </a:lnSpc>
              <a:spcBef>
                <a:spcPts val="0"/>
              </a:spcBef>
              <a:spcAft>
                <a:spcPts val="0"/>
              </a:spcAft>
              <a:buClr>
                <a:schemeClr val="lt1"/>
              </a:buClr>
              <a:buSzPts val="1500"/>
              <a:buNone/>
              <a:defRPr sz="1500">
                <a:solidFill>
                  <a:schemeClr val="lt1"/>
                </a:solidFill>
              </a:defRPr>
            </a:lvl5pPr>
            <a:lvl6pPr lvl="5" rtl="0" algn="ctr">
              <a:lnSpc>
                <a:spcPct val="100000"/>
              </a:lnSpc>
              <a:spcBef>
                <a:spcPts val="0"/>
              </a:spcBef>
              <a:spcAft>
                <a:spcPts val="0"/>
              </a:spcAft>
              <a:buClr>
                <a:schemeClr val="lt1"/>
              </a:buClr>
              <a:buSzPts val="1500"/>
              <a:buNone/>
              <a:defRPr sz="1500">
                <a:solidFill>
                  <a:schemeClr val="lt1"/>
                </a:solidFill>
              </a:defRPr>
            </a:lvl6pPr>
            <a:lvl7pPr lvl="6" rtl="0" algn="ctr">
              <a:lnSpc>
                <a:spcPct val="100000"/>
              </a:lnSpc>
              <a:spcBef>
                <a:spcPts val="0"/>
              </a:spcBef>
              <a:spcAft>
                <a:spcPts val="0"/>
              </a:spcAft>
              <a:buClr>
                <a:schemeClr val="lt1"/>
              </a:buClr>
              <a:buSzPts val="1500"/>
              <a:buNone/>
              <a:defRPr sz="1500">
                <a:solidFill>
                  <a:schemeClr val="lt1"/>
                </a:solidFill>
              </a:defRPr>
            </a:lvl7pPr>
            <a:lvl8pPr lvl="7" rtl="0" algn="ctr">
              <a:lnSpc>
                <a:spcPct val="100000"/>
              </a:lnSpc>
              <a:spcBef>
                <a:spcPts val="0"/>
              </a:spcBef>
              <a:spcAft>
                <a:spcPts val="0"/>
              </a:spcAft>
              <a:buClr>
                <a:schemeClr val="lt1"/>
              </a:buClr>
              <a:buSzPts val="1500"/>
              <a:buNone/>
              <a:defRPr sz="1500">
                <a:solidFill>
                  <a:schemeClr val="lt1"/>
                </a:solidFill>
              </a:defRPr>
            </a:lvl8pPr>
            <a:lvl9pPr lvl="8" rtl="0" algn="ctr">
              <a:lnSpc>
                <a:spcPct val="100000"/>
              </a:lnSpc>
              <a:spcBef>
                <a:spcPts val="0"/>
              </a:spcBef>
              <a:spcAft>
                <a:spcPts val="0"/>
              </a:spcAft>
              <a:buClr>
                <a:schemeClr val="lt1"/>
              </a:buClr>
              <a:buSzPts val="1500"/>
              <a:buNone/>
              <a:defRPr sz="1500">
                <a:solidFill>
                  <a:schemeClr val="lt1"/>
                </a:solidFill>
              </a:defRPr>
            </a:lvl9pPr>
          </a:lstStyle>
          <a:p/>
        </p:txBody>
      </p:sp>
      <p:sp>
        <p:nvSpPr>
          <p:cNvPr id="24" name="Google Shape;24;p4"/>
          <p:cNvSpPr txBox="1"/>
          <p:nvPr>
            <p:ph idx="2" type="subTitle"/>
          </p:nvPr>
        </p:nvSpPr>
        <p:spPr>
          <a:xfrm>
            <a:off x="360000" y="187822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Clr>
                <a:schemeClr val="lt1"/>
              </a:buClr>
              <a:buSzPts val="1200"/>
              <a:buNone/>
              <a:defRPr sz="1200">
                <a:solidFill>
                  <a:schemeClr val="lt1"/>
                </a:solidFill>
              </a:defRPr>
            </a:lvl1pPr>
            <a:lvl2pPr lvl="1" rtl="0" algn="ctr">
              <a:lnSpc>
                <a:spcPct val="100000"/>
              </a:lnSpc>
              <a:spcBef>
                <a:spcPts val="0"/>
              </a:spcBef>
              <a:spcAft>
                <a:spcPts val="0"/>
              </a:spcAft>
              <a:buClr>
                <a:schemeClr val="lt1"/>
              </a:buClr>
              <a:buSzPts val="900"/>
              <a:buNone/>
              <a:defRPr sz="900">
                <a:solidFill>
                  <a:schemeClr val="lt1"/>
                </a:solidFill>
              </a:defRPr>
            </a:lvl2pPr>
            <a:lvl3pPr lvl="2" rtl="0" algn="ctr">
              <a:lnSpc>
                <a:spcPct val="100000"/>
              </a:lnSpc>
              <a:spcBef>
                <a:spcPts val="0"/>
              </a:spcBef>
              <a:spcAft>
                <a:spcPts val="0"/>
              </a:spcAft>
              <a:buClr>
                <a:schemeClr val="lt1"/>
              </a:buClr>
              <a:buSzPts val="900"/>
              <a:buNone/>
              <a:defRPr sz="900">
                <a:solidFill>
                  <a:schemeClr val="lt1"/>
                </a:solidFill>
              </a:defRPr>
            </a:lvl3pPr>
            <a:lvl4pPr lvl="3" rtl="0" algn="ctr">
              <a:lnSpc>
                <a:spcPct val="100000"/>
              </a:lnSpc>
              <a:spcBef>
                <a:spcPts val="0"/>
              </a:spcBef>
              <a:spcAft>
                <a:spcPts val="0"/>
              </a:spcAft>
              <a:buClr>
                <a:schemeClr val="lt1"/>
              </a:buClr>
              <a:buSzPts val="900"/>
              <a:buNone/>
              <a:defRPr sz="900">
                <a:solidFill>
                  <a:schemeClr val="lt1"/>
                </a:solidFill>
              </a:defRPr>
            </a:lvl4pPr>
            <a:lvl5pPr lvl="4" rtl="0" algn="ctr">
              <a:lnSpc>
                <a:spcPct val="100000"/>
              </a:lnSpc>
              <a:spcBef>
                <a:spcPts val="0"/>
              </a:spcBef>
              <a:spcAft>
                <a:spcPts val="0"/>
              </a:spcAft>
              <a:buClr>
                <a:schemeClr val="lt1"/>
              </a:buClr>
              <a:buSzPts val="900"/>
              <a:buNone/>
              <a:defRPr sz="900">
                <a:solidFill>
                  <a:schemeClr val="lt1"/>
                </a:solidFill>
              </a:defRPr>
            </a:lvl5pPr>
            <a:lvl6pPr lvl="5" rtl="0" algn="ctr">
              <a:lnSpc>
                <a:spcPct val="100000"/>
              </a:lnSpc>
              <a:spcBef>
                <a:spcPts val="0"/>
              </a:spcBef>
              <a:spcAft>
                <a:spcPts val="0"/>
              </a:spcAft>
              <a:buClr>
                <a:schemeClr val="lt1"/>
              </a:buClr>
              <a:buSzPts val="900"/>
              <a:buNone/>
              <a:defRPr sz="900">
                <a:solidFill>
                  <a:schemeClr val="lt1"/>
                </a:solidFill>
              </a:defRPr>
            </a:lvl6pPr>
            <a:lvl7pPr lvl="6" rtl="0" algn="ctr">
              <a:lnSpc>
                <a:spcPct val="100000"/>
              </a:lnSpc>
              <a:spcBef>
                <a:spcPts val="0"/>
              </a:spcBef>
              <a:spcAft>
                <a:spcPts val="0"/>
              </a:spcAft>
              <a:buClr>
                <a:schemeClr val="lt1"/>
              </a:buClr>
              <a:buSzPts val="900"/>
              <a:buNone/>
              <a:defRPr sz="900">
                <a:solidFill>
                  <a:schemeClr val="lt1"/>
                </a:solidFill>
              </a:defRPr>
            </a:lvl7pPr>
            <a:lvl8pPr lvl="7" rtl="0" algn="ctr">
              <a:lnSpc>
                <a:spcPct val="100000"/>
              </a:lnSpc>
              <a:spcBef>
                <a:spcPts val="0"/>
              </a:spcBef>
              <a:spcAft>
                <a:spcPts val="0"/>
              </a:spcAft>
              <a:buClr>
                <a:schemeClr val="lt1"/>
              </a:buClr>
              <a:buSzPts val="900"/>
              <a:buNone/>
              <a:defRPr sz="900">
                <a:solidFill>
                  <a:schemeClr val="lt1"/>
                </a:solidFill>
              </a:defRPr>
            </a:lvl8pPr>
            <a:lvl9pPr lvl="8" rtl="0" algn="ctr">
              <a:lnSpc>
                <a:spcPct val="100000"/>
              </a:lnSpc>
              <a:spcBef>
                <a:spcPts val="0"/>
              </a:spcBef>
              <a:spcAft>
                <a:spcPts val="0"/>
              </a:spcAft>
              <a:buClr>
                <a:schemeClr val="lt1"/>
              </a:buClr>
              <a:buSzPts val="900"/>
              <a:buNone/>
              <a:defRPr sz="900">
                <a:solidFill>
                  <a:schemeClr val="l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2 3">
  <p:cSld name="TITLE_ONLY_1_3_2">
    <p:spTree>
      <p:nvGrpSpPr>
        <p:cNvPr id="197" name="Shape 197"/>
        <p:cNvGrpSpPr/>
        <p:nvPr/>
      </p:nvGrpSpPr>
      <p:grpSpPr>
        <a:xfrm>
          <a:off x="0" y="0"/>
          <a:ext cx="0" cy="0"/>
          <a:chOff x="0" y="0"/>
          <a:chExt cx="0" cy="0"/>
        </a:xfrm>
      </p:grpSpPr>
      <p:sp>
        <p:nvSpPr>
          <p:cNvPr id="198" name="Google Shape;198;p31"/>
          <p:cNvSpPr/>
          <p:nvPr/>
        </p:nvSpPr>
        <p:spPr>
          <a:xfrm>
            <a:off x="265350" y="305700"/>
            <a:ext cx="8613600" cy="649500"/>
          </a:xfrm>
          <a:prstGeom prst="roundRect">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99" name="Google Shape;199;p31"/>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0" name="Google Shape;200;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01" name="Google Shape;201;p31"/>
          <p:cNvSpPr/>
          <p:nvPr>
            <p:ph idx="2" type="pic"/>
          </p:nvPr>
        </p:nvSpPr>
        <p:spPr>
          <a:xfrm>
            <a:off x="5153400" y="1115825"/>
            <a:ext cx="3725400" cy="3547500"/>
          </a:xfrm>
          <a:prstGeom prst="roundRect">
            <a:avLst>
              <a:gd fmla="val 8458" name="adj"/>
            </a:avLst>
          </a:prstGeom>
          <a:noFill/>
          <a:ln>
            <a:noFill/>
          </a:ln>
        </p:spPr>
      </p:sp>
      <p:pic>
        <p:nvPicPr>
          <p:cNvPr id="202" name="Google Shape;202;p31"/>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203" name="Google Shape;203;p31"/>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204" name="Google Shape;204;p31"/>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1">
  <p:cSld name="TITLE_ONLY_1_3_1">
    <p:spTree>
      <p:nvGrpSpPr>
        <p:cNvPr id="205" name="Shape 205"/>
        <p:cNvGrpSpPr/>
        <p:nvPr/>
      </p:nvGrpSpPr>
      <p:grpSpPr>
        <a:xfrm>
          <a:off x="0" y="0"/>
          <a:ext cx="0" cy="0"/>
          <a:chOff x="0" y="0"/>
          <a:chExt cx="0" cy="0"/>
        </a:xfrm>
      </p:grpSpPr>
      <p:pic>
        <p:nvPicPr>
          <p:cNvPr id="206" name="Google Shape;206;p32"/>
          <p:cNvPicPr preferRelativeResize="0"/>
          <p:nvPr/>
        </p:nvPicPr>
        <p:blipFill rotWithShape="1">
          <a:blip r:embed="rId2">
            <a:alphaModFix/>
          </a:blip>
          <a:srcRect b="61068" l="60633" r="0" t="0"/>
          <a:stretch/>
        </p:blipFill>
        <p:spPr>
          <a:xfrm rot="10800000">
            <a:off x="3977" y="3301600"/>
            <a:ext cx="3311698" cy="1843800"/>
          </a:xfrm>
          <a:prstGeom prst="rect">
            <a:avLst/>
          </a:prstGeom>
          <a:noFill/>
          <a:ln>
            <a:noFill/>
          </a:ln>
        </p:spPr>
      </p:pic>
      <p:sp>
        <p:nvSpPr>
          <p:cNvPr id="207" name="Google Shape;207;p32"/>
          <p:cNvSpPr/>
          <p:nvPr/>
        </p:nvSpPr>
        <p:spPr>
          <a:xfrm>
            <a:off x="265350" y="305700"/>
            <a:ext cx="8613600" cy="649500"/>
          </a:xfrm>
          <a:prstGeom prst="roundRect">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08" name="Google Shape;208;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09" name="Google Shape;209;p32"/>
          <p:cNvSpPr/>
          <p:nvPr>
            <p:ph idx="2" type="pic"/>
          </p:nvPr>
        </p:nvSpPr>
        <p:spPr>
          <a:xfrm>
            <a:off x="5153400" y="1115825"/>
            <a:ext cx="3725400" cy="3547500"/>
          </a:xfrm>
          <a:prstGeom prst="roundRect">
            <a:avLst>
              <a:gd fmla="val 8458" name="adj"/>
            </a:avLst>
          </a:prstGeom>
          <a:noFill/>
          <a:ln>
            <a:noFill/>
          </a:ln>
        </p:spPr>
      </p:sp>
      <p:pic>
        <p:nvPicPr>
          <p:cNvPr id="210" name="Google Shape;210;p32"/>
          <p:cNvPicPr preferRelativeResize="0"/>
          <p:nvPr/>
        </p:nvPicPr>
        <p:blipFill>
          <a:blip r:embed="rId3">
            <a:alphaModFix/>
          </a:blip>
          <a:stretch>
            <a:fillRect/>
          </a:stretch>
        </p:blipFill>
        <p:spPr>
          <a:xfrm>
            <a:off x="7223850" y="4663225"/>
            <a:ext cx="1411697" cy="393600"/>
          </a:xfrm>
          <a:prstGeom prst="rect">
            <a:avLst/>
          </a:prstGeom>
          <a:noFill/>
          <a:ln>
            <a:noFill/>
          </a:ln>
        </p:spPr>
      </p:pic>
      <p:sp>
        <p:nvSpPr>
          <p:cNvPr id="211" name="Google Shape;211;p32"/>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2" name="Google Shape;212;p32"/>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213" name="Google Shape;213;p32"/>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1 2 3">
  <p:cSld name="TITLE_ONLY_1_3_1_2">
    <p:spTree>
      <p:nvGrpSpPr>
        <p:cNvPr id="214" name="Shape 214"/>
        <p:cNvGrpSpPr/>
        <p:nvPr/>
      </p:nvGrpSpPr>
      <p:grpSpPr>
        <a:xfrm>
          <a:off x="0" y="0"/>
          <a:ext cx="0" cy="0"/>
          <a:chOff x="0" y="0"/>
          <a:chExt cx="0" cy="0"/>
        </a:xfrm>
      </p:grpSpPr>
      <p:sp>
        <p:nvSpPr>
          <p:cNvPr id="215" name="Google Shape;215;p33"/>
          <p:cNvSpPr/>
          <p:nvPr/>
        </p:nvSpPr>
        <p:spPr>
          <a:xfrm>
            <a:off x="265350" y="305700"/>
            <a:ext cx="8613600" cy="649500"/>
          </a:xfrm>
          <a:prstGeom prst="roundRect">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16" name="Google Shape;216;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17" name="Google Shape;217;p33"/>
          <p:cNvSpPr/>
          <p:nvPr>
            <p:ph idx="2" type="pic"/>
          </p:nvPr>
        </p:nvSpPr>
        <p:spPr>
          <a:xfrm>
            <a:off x="5153400" y="1115825"/>
            <a:ext cx="3725400" cy="3547500"/>
          </a:xfrm>
          <a:prstGeom prst="roundRect">
            <a:avLst>
              <a:gd fmla="val 8458" name="adj"/>
            </a:avLst>
          </a:prstGeom>
          <a:noFill/>
          <a:ln>
            <a:noFill/>
          </a:ln>
        </p:spPr>
      </p:sp>
      <p:pic>
        <p:nvPicPr>
          <p:cNvPr id="218" name="Google Shape;218;p33"/>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219" name="Google Shape;219;p33"/>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0" name="Google Shape;220;p33"/>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221" name="Google Shape;221;p33"/>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1 1">
  <p:cSld name="TITLE_ONLY_1_3_1_1">
    <p:spTree>
      <p:nvGrpSpPr>
        <p:cNvPr id="222" name="Shape 222"/>
        <p:cNvGrpSpPr/>
        <p:nvPr/>
      </p:nvGrpSpPr>
      <p:grpSpPr>
        <a:xfrm>
          <a:off x="0" y="0"/>
          <a:ext cx="0" cy="0"/>
          <a:chOff x="0" y="0"/>
          <a:chExt cx="0" cy="0"/>
        </a:xfrm>
      </p:grpSpPr>
      <p:sp>
        <p:nvSpPr>
          <p:cNvPr id="223" name="Google Shape;223;p34"/>
          <p:cNvSpPr/>
          <p:nvPr/>
        </p:nvSpPr>
        <p:spPr>
          <a:xfrm>
            <a:off x="265350" y="305700"/>
            <a:ext cx="8613600" cy="649500"/>
          </a:xfrm>
          <a:prstGeom prst="roundRect">
            <a:avLst>
              <a:gd fmla="val 50000"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24" name="Google Shape;224;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25" name="Google Shape;225;p34"/>
          <p:cNvSpPr/>
          <p:nvPr>
            <p:ph idx="2" type="pic"/>
          </p:nvPr>
        </p:nvSpPr>
        <p:spPr>
          <a:xfrm>
            <a:off x="5153400" y="1115825"/>
            <a:ext cx="3725400" cy="3547500"/>
          </a:xfrm>
          <a:prstGeom prst="roundRect">
            <a:avLst>
              <a:gd fmla="val 8458" name="adj"/>
            </a:avLst>
          </a:prstGeom>
          <a:noFill/>
          <a:ln>
            <a:noFill/>
          </a:ln>
        </p:spPr>
      </p:sp>
      <p:pic>
        <p:nvPicPr>
          <p:cNvPr id="226" name="Google Shape;226;p34"/>
          <p:cNvPicPr preferRelativeResize="0"/>
          <p:nvPr/>
        </p:nvPicPr>
        <p:blipFill rotWithShape="1">
          <a:blip r:embed="rId2">
            <a:alphaModFix/>
          </a:blip>
          <a:srcRect b="55215" l="61104" r="0" t="0"/>
          <a:stretch/>
        </p:blipFill>
        <p:spPr>
          <a:xfrm rot="10800000">
            <a:off x="-2" y="3029625"/>
            <a:ext cx="3263877" cy="2115775"/>
          </a:xfrm>
          <a:prstGeom prst="rect">
            <a:avLst/>
          </a:prstGeom>
          <a:noFill/>
          <a:ln>
            <a:noFill/>
          </a:ln>
        </p:spPr>
      </p:pic>
      <p:pic>
        <p:nvPicPr>
          <p:cNvPr id="227" name="Google Shape;227;p34"/>
          <p:cNvPicPr preferRelativeResize="0"/>
          <p:nvPr/>
        </p:nvPicPr>
        <p:blipFill>
          <a:blip r:embed="rId3">
            <a:alphaModFix/>
          </a:blip>
          <a:stretch>
            <a:fillRect/>
          </a:stretch>
        </p:blipFill>
        <p:spPr>
          <a:xfrm>
            <a:off x="7223850" y="4663225"/>
            <a:ext cx="1411697" cy="393600"/>
          </a:xfrm>
          <a:prstGeom prst="rect">
            <a:avLst/>
          </a:prstGeom>
          <a:noFill/>
          <a:ln>
            <a:noFill/>
          </a:ln>
        </p:spPr>
      </p:pic>
      <p:sp>
        <p:nvSpPr>
          <p:cNvPr id="228" name="Google Shape;228;p34"/>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9" name="Google Shape;229;p34"/>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230" name="Google Shape;230;p34"/>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1 1 2 3">
  <p:cSld name="TITLE_ONLY_1_3_1_1_2">
    <p:spTree>
      <p:nvGrpSpPr>
        <p:cNvPr id="231" name="Shape 231"/>
        <p:cNvGrpSpPr/>
        <p:nvPr/>
      </p:nvGrpSpPr>
      <p:grpSpPr>
        <a:xfrm>
          <a:off x="0" y="0"/>
          <a:ext cx="0" cy="0"/>
          <a:chOff x="0" y="0"/>
          <a:chExt cx="0" cy="0"/>
        </a:xfrm>
      </p:grpSpPr>
      <p:sp>
        <p:nvSpPr>
          <p:cNvPr id="232" name="Google Shape;232;p35"/>
          <p:cNvSpPr/>
          <p:nvPr/>
        </p:nvSpPr>
        <p:spPr>
          <a:xfrm>
            <a:off x="265350" y="305700"/>
            <a:ext cx="8613600" cy="649500"/>
          </a:xfrm>
          <a:prstGeom prst="roundRect">
            <a:avLst>
              <a:gd fmla="val 50000"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33" name="Google Shape;233;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34" name="Google Shape;234;p35"/>
          <p:cNvSpPr/>
          <p:nvPr>
            <p:ph idx="2" type="pic"/>
          </p:nvPr>
        </p:nvSpPr>
        <p:spPr>
          <a:xfrm>
            <a:off x="5153400" y="1115825"/>
            <a:ext cx="3725400" cy="3547500"/>
          </a:xfrm>
          <a:prstGeom prst="roundRect">
            <a:avLst>
              <a:gd fmla="val 8458" name="adj"/>
            </a:avLst>
          </a:prstGeom>
          <a:noFill/>
          <a:ln>
            <a:noFill/>
          </a:ln>
        </p:spPr>
      </p:sp>
      <p:pic>
        <p:nvPicPr>
          <p:cNvPr id="235" name="Google Shape;235;p35"/>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236" name="Google Shape;236;p35"/>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7" name="Google Shape;237;p35"/>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238" name="Google Shape;238;p35"/>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1 1 1">
  <p:cSld name="TITLE_ONLY_1_3_1_1_1">
    <p:spTree>
      <p:nvGrpSpPr>
        <p:cNvPr id="239" name="Shape 239"/>
        <p:cNvGrpSpPr/>
        <p:nvPr/>
      </p:nvGrpSpPr>
      <p:grpSpPr>
        <a:xfrm>
          <a:off x="0" y="0"/>
          <a:ext cx="0" cy="0"/>
          <a:chOff x="0" y="0"/>
          <a:chExt cx="0" cy="0"/>
        </a:xfrm>
      </p:grpSpPr>
      <p:sp>
        <p:nvSpPr>
          <p:cNvPr id="240" name="Google Shape;240;p36"/>
          <p:cNvSpPr/>
          <p:nvPr/>
        </p:nvSpPr>
        <p:spPr>
          <a:xfrm>
            <a:off x="265350" y="305700"/>
            <a:ext cx="8613600" cy="649500"/>
          </a:xfrm>
          <a:prstGeom prst="roundRect">
            <a:avLst>
              <a:gd fmla="val 50000"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41" name="Google Shape;241;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42" name="Google Shape;242;p36"/>
          <p:cNvSpPr/>
          <p:nvPr>
            <p:ph idx="2" type="pic"/>
          </p:nvPr>
        </p:nvSpPr>
        <p:spPr>
          <a:xfrm>
            <a:off x="5153400" y="1115825"/>
            <a:ext cx="3725400" cy="3547500"/>
          </a:xfrm>
          <a:prstGeom prst="roundRect">
            <a:avLst>
              <a:gd fmla="val 8458" name="adj"/>
            </a:avLst>
          </a:prstGeom>
          <a:noFill/>
          <a:ln>
            <a:noFill/>
          </a:ln>
        </p:spPr>
      </p:sp>
      <p:pic>
        <p:nvPicPr>
          <p:cNvPr id="243" name="Google Shape;243;p36"/>
          <p:cNvPicPr preferRelativeResize="0"/>
          <p:nvPr/>
        </p:nvPicPr>
        <p:blipFill rotWithShape="1">
          <a:blip r:embed="rId2">
            <a:alphaModFix/>
          </a:blip>
          <a:srcRect b="59878" l="63166" r="51" t="0"/>
          <a:stretch/>
        </p:blipFill>
        <p:spPr>
          <a:xfrm rot="10800000">
            <a:off x="1" y="3248851"/>
            <a:ext cx="3091174" cy="1896549"/>
          </a:xfrm>
          <a:prstGeom prst="rect">
            <a:avLst/>
          </a:prstGeom>
          <a:noFill/>
          <a:ln>
            <a:noFill/>
          </a:ln>
        </p:spPr>
      </p:pic>
      <p:pic>
        <p:nvPicPr>
          <p:cNvPr id="244" name="Google Shape;244;p36"/>
          <p:cNvPicPr preferRelativeResize="0"/>
          <p:nvPr/>
        </p:nvPicPr>
        <p:blipFill>
          <a:blip r:embed="rId3">
            <a:alphaModFix/>
          </a:blip>
          <a:stretch>
            <a:fillRect/>
          </a:stretch>
        </p:blipFill>
        <p:spPr>
          <a:xfrm>
            <a:off x="7223850" y="4663225"/>
            <a:ext cx="1411697" cy="393600"/>
          </a:xfrm>
          <a:prstGeom prst="rect">
            <a:avLst/>
          </a:prstGeom>
          <a:noFill/>
          <a:ln>
            <a:noFill/>
          </a:ln>
        </p:spPr>
      </p:pic>
      <p:sp>
        <p:nvSpPr>
          <p:cNvPr id="245" name="Google Shape;245;p36"/>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6" name="Google Shape;246;p36"/>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247" name="Google Shape;247;p36"/>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1 1 1 2 3">
  <p:cSld name="TITLE_ONLY_1_3_1_1_1_2">
    <p:spTree>
      <p:nvGrpSpPr>
        <p:cNvPr id="248" name="Shape 248"/>
        <p:cNvGrpSpPr/>
        <p:nvPr/>
      </p:nvGrpSpPr>
      <p:grpSpPr>
        <a:xfrm>
          <a:off x="0" y="0"/>
          <a:ext cx="0" cy="0"/>
          <a:chOff x="0" y="0"/>
          <a:chExt cx="0" cy="0"/>
        </a:xfrm>
      </p:grpSpPr>
      <p:sp>
        <p:nvSpPr>
          <p:cNvPr id="249" name="Google Shape;249;p37"/>
          <p:cNvSpPr/>
          <p:nvPr/>
        </p:nvSpPr>
        <p:spPr>
          <a:xfrm>
            <a:off x="265350" y="305700"/>
            <a:ext cx="8613600" cy="649500"/>
          </a:xfrm>
          <a:prstGeom prst="roundRect">
            <a:avLst>
              <a:gd fmla="val 50000"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50" name="Google Shape;250;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51" name="Google Shape;251;p37"/>
          <p:cNvSpPr/>
          <p:nvPr>
            <p:ph idx="2" type="pic"/>
          </p:nvPr>
        </p:nvSpPr>
        <p:spPr>
          <a:xfrm>
            <a:off x="5153400" y="1115825"/>
            <a:ext cx="3725400" cy="3547500"/>
          </a:xfrm>
          <a:prstGeom prst="roundRect">
            <a:avLst>
              <a:gd fmla="val 8458" name="adj"/>
            </a:avLst>
          </a:prstGeom>
          <a:noFill/>
          <a:ln>
            <a:noFill/>
          </a:ln>
        </p:spPr>
      </p:sp>
      <p:pic>
        <p:nvPicPr>
          <p:cNvPr id="252" name="Google Shape;252;p37"/>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253" name="Google Shape;253;p37"/>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4" name="Google Shape;254;p37"/>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255" name="Google Shape;255;p37"/>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1 1 1 1">
  <p:cSld name="TITLE_ONLY_1_3_1_1_1_1">
    <p:spTree>
      <p:nvGrpSpPr>
        <p:cNvPr id="256" name="Shape 256"/>
        <p:cNvGrpSpPr/>
        <p:nvPr/>
      </p:nvGrpSpPr>
      <p:grpSpPr>
        <a:xfrm>
          <a:off x="0" y="0"/>
          <a:ext cx="0" cy="0"/>
          <a:chOff x="0" y="0"/>
          <a:chExt cx="0" cy="0"/>
        </a:xfrm>
      </p:grpSpPr>
      <p:sp>
        <p:nvSpPr>
          <p:cNvPr id="257" name="Google Shape;257;p38"/>
          <p:cNvSpPr/>
          <p:nvPr/>
        </p:nvSpPr>
        <p:spPr>
          <a:xfrm>
            <a:off x="265350" y="305700"/>
            <a:ext cx="8613600" cy="649500"/>
          </a:xfrm>
          <a:prstGeom prst="roundRect">
            <a:avLst>
              <a:gd fmla="val 50000"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58" name="Google Shape;258;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59" name="Google Shape;259;p38"/>
          <p:cNvSpPr/>
          <p:nvPr>
            <p:ph idx="2" type="pic"/>
          </p:nvPr>
        </p:nvSpPr>
        <p:spPr>
          <a:xfrm>
            <a:off x="5153400" y="1115825"/>
            <a:ext cx="3725400" cy="3547500"/>
          </a:xfrm>
          <a:prstGeom prst="roundRect">
            <a:avLst>
              <a:gd fmla="val 8458" name="adj"/>
            </a:avLst>
          </a:prstGeom>
          <a:noFill/>
          <a:ln>
            <a:noFill/>
          </a:ln>
        </p:spPr>
      </p:sp>
      <p:pic>
        <p:nvPicPr>
          <p:cNvPr id="260" name="Google Shape;260;p38"/>
          <p:cNvPicPr preferRelativeResize="0"/>
          <p:nvPr/>
        </p:nvPicPr>
        <p:blipFill rotWithShape="1">
          <a:blip r:embed="rId2">
            <a:alphaModFix/>
          </a:blip>
          <a:srcRect b="60419" l="61861" r="0" t="0"/>
          <a:stretch/>
        </p:blipFill>
        <p:spPr>
          <a:xfrm rot="10800000">
            <a:off x="0" y="3261749"/>
            <a:ext cx="3220700" cy="1881751"/>
          </a:xfrm>
          <a:prstGeom prst="rect">
            <a:avLst/>
          </a:prstGeom>
          <a:noFill/>
          <a:ln>
            <a:noFill/>
          </a:ln>
        </p:spPr>
      </p:pic>
      <p:pic>
        <p:nvPicPr>
          <p:cNvPr id="261" name="Google Shape;261;p38"/>
          <p:cNvPicPr preferRelativeResize="0"/>
          <p:nvPr/>
        </p:nvPicPr>
        <p:blipFill>
          <a:blip r:embed="rId3">
            <a:alphaModFix/>
          </a:blip>
          <a:stretch>
            <a:fillRect/>
          </a:stretch>
        </p:blipFill>
        <p:spPr>
          <a:xfrm>
            <a:off x="7223850" y="4663225"/>
            <a:ext cx="1411697" cy="393600"/>
          </a:xfrm>
          <a:prstGeom prst="rect">
            <a:avLst/>
          </a:prstGeom>
          <a:noFill/>
          <a:ln>
            <a:noFill/>
          </a:ln>
        </p:spPr>
      </p:pic>
      <p:sp>
        <p:nvSpPr>
          <p:cNvPr id="262" name="Google Shape;262;p38"/>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3" name="Google Shape;263;p38"/>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264" name="Google Shape;264;p38"/>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1 1 1 1 2 3">
  <p:cSld name="TITLE_ONLY_1_3_1_1_1_1_2">
    <p:spTree>
      <p:nvGrpSpPr>
        <p:cNvPr id="265" name="Shape 265"/>
        <p:cNvGrpSpPr/>
        <p:nvPr/>
      </p:nvGrpSpPr>
      <p:grpSpPr>
        <a:xfrm>
          <a:off x="0" y="0"/>
          <a:ext cx="0" cy="0"/>
          <a:chOff x="0" y="0"/>
          <a:chExt cx="0" cy="0"/>
        </a:xfrm>
      </p:grpSpPr>
      <p:sp>
        <p:nvSpPr>
          <p:cNvPr id="266" name="Google Shape;266;p39"/>
          <p:cNvSpPr/>
          <p:nvPr/>
        </p:nvSpPr>
        <p:spPr>
          <a:xfrm>
            <a:off x="265350" y="305700"/>
            <a:ext cx="8613600" cy="649500"/>
          </a:xfrm>
          <a:prstGeom prst="roundRect">
            <a:avLst>
              <a:gd fmla="val 50000"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67" name="Google Shape;267;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68" name="Google Shape;268;p39"/>
          <p:cNvSpPr/>
          <p:nvPr>
            <p:ph idx="2" type="pic"/>
          </p:nvPr>
        </p:nvSpPr>
        <p:spPr>
          <a:xfrm>
            <a:off x="5153400" y="1115825"/>
            <a:ext cx="3725400" cy="3547500"/>
          </a:xfrm>
          <a:prstGeom prst="roundRect">
            <a:avLst>
              <a:gd fmla="val 8458" name="adj"/>
            </a:avLst>
          </a:prstGeom>
          <a:noFill/>
          <a:ln>
            <a:noFill/>
          </a:ln>
        </p:spPr>
      </p:sp>
      <p:pic>
        <p:nvPicPr>
          <p:cNvPr id="269" name="Google Shape;269;p39"/>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270" name="Google Shape;270;p39"/>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1" name="Google Shape;271;p39"/>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272" name="Google Shape;272;p39"/>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1 1 1 1 1">
  <p:cSld name="TITLE_ONLY_1_3_1_1_1_1_1">
    <p:spTree>
      <p:nvGrpSpPr>
        <p:cNvPr id="273" name="Shape 273"/>
        <p:cNvGrpSpPr/>
        <p:nvPr/>
      </p:nvGrpSpPr>
      <p:grpSpPr>
        <a:xfrm>
          <a:off x="0" y="0"/>
          <a:ext cx="0" cy="0"/>
          <a:chOff x="0" y="0"/>
          <a:chExt cx="0" cy="0"/>
        </a:xfrm>
      </p:grpSpPr>
      <p:sp>
        <p:nvSpPr>
          <p:cNvPr id="274" name="Google Shape;274;p40"/>
          <p:cNvSpPr/>
          <p:nvPr/>
        </p:nvSpPr>
        <p:spPr>
          <a:xfrm>
            <a:off x="265350" y="305700"/>
            <a:ext cx="8613600" cy="649500"/>
          </a:xfrm>
          <a:prstGeom prst="roundRect">
            <a:avLst>
              <a:gd fmla="val 50000"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75" name="Google Shape;275;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76" name="Google Shape;276;p40"/>
          <p:cNvSpPr/>
          <p:nvPr>
            <p:ph idx="2" type="pic"/>
          </p:nvPr>
        </p:nvSpPr>
        <p:spPr>
          <a:xfrm>
            <a:off x="5153400" y="1115825"/>
            <a:ext cx="3725400" cy="3547500"/>
          </a:xfrm>
          <a:prstGeom prst="roundRect">
            <a:avLst>
              <a:gd fmla="val 8458" name="adj"/>
            </a:avLst>
          </a:prstGeom>
          <a:noFill/>
          <a:ln>
            <a:noFill/>
          </a:ln>
        </p:spPr>
      </p:sp>
      <p:pic>
        <p:nvPicPr>
          <p:cNvPr id="277" name="Google Shape;277;p40"/>
          <p:cNvPicPr preferRelativeResize="0"/>
          <p:nvPr/>
        </p:nvPicPr>
        <p:blipFill rotWithShape="1">
          <a:blip r:embed="rId2">
            <a:alphaModFix/>
          </a:blip>
          <a:srcRect b="62565" l="63467" r="0" t="0"/>
          <a:stretch/>
        </p:blipFill>
        <p:spPr>
          <a:xfrm rot="10800000">
            <a:off x="1" y="3362126"/>
            <a:ext cx="3125699" cy="1803249"/>
          </a:xfrm>
          <a:prstGeom prst="rect">
            <a:avLst/>
          </a:prstGeom>
          <a:noFill/>
          <a:ln>
            <a:noFill/>
          </a:ln>
        </p:spPr>
      </p:pic>
      <p:pic>
        <p:nvPicPr>
          <p:cNvPr id="278" name="Google Shape;278;p40"/>
          <p:cNvPicPr preferRelativeResize="0"/>
          <p:nvPr/>
        </p:nvPicPr>
        <p:blipFill>
          <a:blip r:embed="rId3">
            <a:alphaModFix/>
          </a:blip>
          <a:stretch>
            <a:fillRect/>
          </a:stretch>
        </p:blipFill>
        <p:spPr>
          <a:xfrm>
            <a:off x="7223850" y="4663225"/>
            <a:ext cx="1411697" cy="393600"/>
          </a:xfrm>
          <a:prstGeom prst="rect">
            <a:avLst/>
          </a:prstGeom>
          <a:noFill/>
          <a:ln>
            <a:noFill/>
          </a:ln>
        </p:spPr>
      </p:pic>
      <p:sp>
        <p:nvSpPr>
          <p:cNvPr id="279" name="Google Shape;279;p40"/>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0" name="Google Shape;280;p40"/>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281" name="Google Shape;281;p40"/>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Reversed" type="secHead">
  <p:cSld name="SECTION_HEADER">
    <p:bg>
      <p:bgPr>
        <a:solidFill>
          <a:schemeClr val="dk1"/>
        </a:solidFill>
      </p:bgPr>
    </p:bg>
    <p:spTree>
      <p:nvGrpSpPr>
        <p:cNvPr id="25" name="Shape 25"/>
        <p:cNvGrpSpPr/>
        <p:nvPr/>
      </p:nvGrpSpPr>
      <p:grpSpPr>
        <a:xfrm>
          <a:off x="0" y="0"/>
          <a:ext cx="0" cy="0"/>
          <a:chOff x="0" y="0"/>
          <a:chExt cx="0" cy="0"/>
        </a:xfrm>
      </p:grpSpPr>
      <p:sp>
        <p:nvSpPr>
          <p:cNvPr id="26" name="Google Shape;26;p5"/>
          <p:cNvSpPr txBox="1"/>
          <p:nvPr>
            <p:ph type="title"/>
          </p:nvPr>
        </p:nvSpPr>
        <p:spPr>
          <a:xfrm>
            <a:off x="3524250" y="2150850"/>
            <a:ext cx="5060400" cy="8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700"/>
              <a:buNone/>
              <a:defRPr sz="3700">
                <a:solidFill>
                  <a:schemeClr val="lt1"/>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28" name="Google Shape;28;p5"/>
          <p:cNvPicPr preferRelativeResize="0"/>
          <p:nvPr/>
        </p:nvPicPr>
        <p:blipFill rotWithShape="1">
          <a:blip r:embed="rId2">
            <a:alphaModFix/>
          </a:blip>
          <a:srcRect b="23204" l="6290" r="56285" t="44149"/>
          <a:stretch/>
        </p:blipFill>
        <p:spPr>
          <a:xfrm rot="10800000">
            <a:off x="-2" y="742952"/>
            <a:ext cx="5044552" cy="4400548"/>
          </a:xfrm>
          <a:prstGeom prst="rect">
            <a:avLst/>
          </a:prstGeom>
          <a:noFill/>
          <a:ln>
            <a:noFill/>
          </a:ln>
        </p:spPr>
      </p:pic>
      <p:pic>
        <p:nvPicPr>
          <p:cNvPr id="29" name="Google Shape;29;p5"/>
          <p:cNvPicPr preferRelativeResize="0"/>
          <p:nvPr/>
        </p:nvPicPr>
        <p:blipFill rotWithShape="1">
          <a:blip r:embed="rId3">
            <a:alphaModFix/>
          </a:blip>
          <a:srcRect b="0" l="0" r="0" t="0"/>
          <a:stretch/>
        </p:blipFill>
        <p:spPr>
          <a:xfrm>
            <a:off x="6099901" y="4025250"/>
            <a:ext cx="2720102" cy="758399"/>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1 1 1 1 1 2 3">
  <p:cSld name="TITLE_ONLY_1_3_1_1_1_1_1_2">
    <p:spTree>
      <p:nvGrpSpPr>
        <p:cNvPr id="282" name="Shape 282"/>
        <p:cNvGrpSpPr/>
        <p:nvPr/>
      </p:nvGrpSpPr>
      <p:grpSpPr>
        <a:xfrm>
          <a:off x="0" y="0"/>
          <a:ext cx="0" cy="0"/>
          <a:chOff x="0" y="0"/>
          <a:chExt cx="0" cy="0"/>
        </a:xfrm>
      </p:grpSpPr>
      <p:sp>
        <p:nvSpPr>
          <p:cNvPr id="283" name="Google Shape;283;p41"/>
          <p:cNvSpPr/>
          <p:nvPr/>
        </p:nvSpPr>
        <p:spPr>
          <a:xfrm>
            <a:off x="265350" y="305700"/>
            <a:ext cx="8613600" cy="649500"/>
          </a:xfrm>
          <a:prstGeom prst="roundRect">
            <a:avLst>
              <a:gd fmla="val 50000"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84" name="Google Shape;284;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85" name="Google Shape;285;p41"/>
          <p:cNvSpPr/>
          <p:nvPr>
            <p:ph idx="2" type="pic"/>
          </p:nvPr>
        </p:nvSpPr>
        <p:spPr>
          <a:xfrm>
            <a:off x="5153400" y="1115825"/>
            <a:ext cx="3725400" cy="3547500"/>
          </a:xfrm>
          <a:prstGeom prst="roundRect">
            <a:avLst>
              <a:gd fmla="val 8458" name="adj"/>
            </a:avLst>
          </a:prstGeom>
          <a:noFill/>
          <a:ln>
            <a:noFill/>
          </a:ln>
        </p:spPr>
      </p:sp>
      <p:pic>
        <p:nvPicPr>
          <p:cNvPr id="286" name="Google Shape;286;p41"/>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287" name="Google Shape;287;p41"/>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8" name="Google Shape;288;p41"/>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289" name="Google Shape;289;p41"/>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1 1 1 1 1 1">
  <p:cSld name="TITLE_ONLY_1_3_1_1_1_1_1_1">
    <p:spTree>
      <p:nvGrpSpPr>
        <p:cNvPr id="290" name="Shape 290"/>
        <p:cNvGrpSpPr/>
        <p:nvPr/>
      </p:nvGrpSpPr>
      <p:grpSpPr>
        <a:xfrm>
          <a:off x="0" y="0"/>
          <a:ext cx="0" cy="0"/>
          <a:chOff x="0" y="0"/>
          <a:chExt cx="0" cy="0"/>
        </a:xfrm>
      </p:grpSpPr>
      <p:sp>
        <p:nvSpPr>
          <p:cNvPr id="291" name="Google Shape;291;p42"/>
          <p:cNvSpPr/>
          <p:nvPr/>
        </p:nvSpPr>
        <p:spPr>
          <a:xfrm>
            <a:off x="265350" y="305700"/>
            <a:ext cx="8613600" cy="649500"/>
          </a:xfrm>
          <a:prstGeom prst="roundRect">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92" name="Google Shape;292;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93" name="Google Shape;293;p42"/>
          <p:cNvSpPr/>
          <p:nvPr>
            <p:ph idx="2" type="pic"/>
          </p:nvPr>
        </p:nvSpPr>
        <p:spPr>
          <a:xfrm>
            <a:off x="5153400" y="1115825"/>
            <a:ext cx="3725400" cy="3547500"/>
          </a:xfrm>
          <a:prstGeom prst="roundRect">
            <a:avLst>
              <a:gd fmla="val 8458" name="adj"/>
            </a:avLst>
          </a:prstGeom>
          <a:noFill/>
          <a:ln>
            <a:noFill/>
          </a:ln>
        </p:spPr>
      </p:sp>
      <p:pic>
        <p:nvPicPr>
          <p:cNvPr id="294" name="Google Shape;294;p42"/>
          <p:cNvPicPr preferRelativeResize="0"/>
          <p:nvPr/>
        </p:nvPicPr>
        <p:blipFill rotWithShape="1">
          <a:blip r:embed="rId2">
            <a:alphaModFix/>
          </a:blip>
          <a:srcRect b="61593" l="62995" r="0" t="0"/>
          <a:stretch/>
        </p:blipFill>
        <p:spPr>
          <a:xfrm rot="10800000">
            <a:off x="2" y="3286850"/>
            <a:ext cx="3177523" cy="1856650"/>
          </a:xfrm>
          <a:prstGeom prst="rect">
            <a:avLst/>
          </a:prstGeom>
          <a:noFill/>
          <a:ln>
            <a:noFill/>
          </a:ln>
        </p:spPr>
      </p:pic>
      <p:pic>
        <p:nvPicPr>
          <p:cNvPr id="295" name="Google Shape;295;p42"/>
          <p:cNvPicPr preferRelativeResize="0"/>
          <p:nvPr/>
        </p:nvPicPr>
        <p:blipFill>
          <a:blip r:embed="rId3">
            <a:alphaModFix/>
          </a:blip>
          <a:stretch>
            <a:fillRect/>
          </a:stretch>
        </p:blipFill>
        <p:spPr>
          <a:xfrm>
            <a:off x="7223850" y="4663225"/>
            <a:ext cx="1411697" cy="393600"/>
          </a:xfrm>
          <a:prstGeom prst="rect">
            <a:avLst/>
          </a:prstGeom>
          <a:noFill/>
          <a:ln>
            <a:noFill/>
          </a:ln>
        </p:spPr>
      </p:pic>
      <p:sp>
        <p:nvSpPr>
          <p:cNvPr id="296" name="Google Shape;296;p42"/>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7" name="Google Shape;297;p42"/>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298" name="Google Shape;298;p42"/>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1 1 1 1 1 1 2 3">
  <p:cSld name="TITLE_ONLY_1_3_1_1_1_1_1_1_2">
    <p:spTree>
      <p:nvGrpSpPr>
        <p:cNvPr id="299" name="Shape 299"/>
        <p:cNvGrpSpPr/>
        <p:nvPr/>
      </p:nvGrpSpPr>
      <p:grpSpPr>
        <a:xfrm>
          <a:off x="0" y="0"/>
          <a:ext cx="0" cy="0"/>
          <a:chOff x="0" y="0"/>
          <a:chExt cx="0" cy="0"/>
        </a:xfrm>
      </p:grpSpPr>
      <p:sp>
        <p:nvSpPr>
          <p:cNvPr id="300" name="Google Shape;300;p43"/>
          <p:cNvSpPr/>
          <p:nvPr/>
        </p:nvSpPr>
        <p:spPr>
          <a:xfrm>
            <a:off x="265350" y="305700"/>
            <a:ext cx="8613600" cy="649500"/>
          </a:xfrm>
          <a:prstGeom prst="roundRect">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01" name="Google Shape;301;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02" name="Google Shape;302;p43"/>
          <p:cNvSpPr/>
          <p:nvPr>
            <p:ph idx="2" type="pic"/>
          </p:nvPr>
        </p:nvSpPr>
        <p:spPr>
          <a:xfrm>
            <a:off x="5153400" y="1115825"/>
            <a:ext cx="3725400" cy="3547500"/>
          </a:xfrm>
          <a:prstGeom prst="roundRect">
            <a:avLst>
              <a:gd fmla="val 8458" name="adj"/>
            </a:avLst>
          </a:prstGeom>
          <a:noFill/>
          <a:ln>
            <a:noFill/>
          </a:ln>
        </p:spPr>
      </p:sp>
      <p:pic>
        <p:nvPicPr>
          <p:cNvPr id="303" name="Google Shape;303;p43"/>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304" name="Google Shape;304;p43"/>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5" name="Google Shape;305;p43"/>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306" name="Google Shape;306;p43"/>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1 1 1 1 1 1 1">
  <p:cSld name="TITLE_ONLY_1_3_1_1_1_1_1_1_1">
    <p:spTree>
      <p:nvGrpSpPr>
        <p:cNvPr id="307" name="Shape 307"/>
        <p:cNvGrpSpPr/>
        <p:nvPr/>
      </p:nvGrpSpPr>
      <p:grpSpPr>
        <a:xfrm>
          <a:off x="0" y="0"/>
          <a:ext cx="0" cy="0"/>
          <a:chOff x="0" y="0"/>
          <a:chExt cx="0" cy="0"/>
        </a:xfrm>
      </p:grpSpPr>
      <p:sp>
        <p:nvSpPr>
          <p:cNvPr id="308" name="Google Shape;308;p44"/>
          <p:cNvSpPr/>
          <p:nvPr/>
        </p:nvSpPr>
        <p:spPr>
          <a:xfrm>
            <a:off x="265350" y="305700"/>
            <a:ext cx="8613600" cy="649500"/>
          </a:xfrm>
          <a:prstGeom prst="roundRect">
            <a:avLst>
              <a:gd fmla="val 50000"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09" name="Google Shape;309;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10" name="Google Shape;310;p44"/>
          <p:cNvSpPr/>
          <p:nvPr>
            <p:ph idx="2" type="pic"/>
          </p:nvPr>
        </p:nvSpPr>
        <p:spPr>
          <a:xfrm>
            <a:off x="5153400" y="1115825"/>
            <a:ext cx="3725400" cy="3547500"/>
          </a:xfrm>
          <a:prstGeom prst="roundRect">
            <a:avLst>
              <a:gd fmla="val 8458" name="adj"/>
            </a:avLst>
          </a:prstGeom>
          <a:noFill/>
          <a:ln>
            <a:noFill/>
          </a:ln>
        </p:spPr>
      </p:sp>
      <p:pic>
        <p:nvPicPr>
          <p:cNvPr id="311" name="Google Shape;311;p44"/>
          <p:cNvPicPr preferRelativeResize="0"/>
          <p:nvPr/>
        </p:nvPicPr>
        <p:blipFill rotWithShape="1">
          <a:blip r:embed="rId2">
            <a:alphaModFix/>
          </a:blip>
          <a:srcRect b="59709" l="62711" r="0" t="0"/>
          <a:stretch/>
        </p:blipFill>
        <p:spPr>
          <a:xfrm rot="10800000">
            <a:off x="2" y="3200101"/>
            <a:ext cx="3194798" cy="1943399"/>
          </a:xfrm>
          <a:prstGeom prst="rect">
            <a:avLst/>
          </a:prstGeom>
          <a:noFill/>
          <a:ln>
            <a:noFill/>
          </a:ln>
        </p:spPr>
      </p:pic>
      <p:pic>
        <p:nvPicPr>
          <p:cNvPr id="312" name="Google Shape;312;p44"/>
          <p:cNvPicPr preferRelativeResize="0"/>
          <p:nvPr/>
        </p:nvPicPr>
        <p:blipFill>
          <a:blip r:embed="rId3">
            <a:alphaModFix/>
          </a:blip>
          <a:stretch>
            <a:fillRect/>
          </a:stretch>
        </p:blipFill>
        <p:spPr>
          <a:xfrm>
            <a:off x="7223850" y="4663225"/>
            <a:ext cx="1411697" cy="393600"/>
          </a:xfrm>
          <a:prstGeom prst="rect">
            <a:avLst/>
          </a:prstGeom>
          <a:noFill/>
          <a:ln>
            <a:noFill/>
          </a:ln>
        </p:spPr>
      </p:pic>
      <p:sp>
        <p:nvSpPr>
          <p:cNvPr id="313" name="Google Shape;313;p44"/>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4" name="Google Shape;314;p44"/>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315" name="Google Shape;315;p44"/>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1 1 1 1 1 1 1 1 3">
  <p:cSld name="TITLE_ONLY_1_3_1_1_1_1_1_1_1_1">
    <p:spTree>
      <p:nvGrpSpPr>
        <p:cNvPr id="316" name="Shape 316"/>
        <p:cNvGrpSpPr/>
        <p:nvPr/>
      </p:nvGrpSpPr>
      <p:grpSpPr>
        <a:xfrm>
          <a:off x="0" y="0"/>
          <a:ext cx="0" cy="0"/>
          <a:chOff x="0" y="0"/>
          <a:chExt cx="0" cy="0"/>
        </a:xfrm>
      </p:grpSpPr>
      <p:sp>
        <p:nvSpPr>
          <p:cNvPr id="317" name="Google Shape;317;p45"/>
          <p:cNvSpPr/>
          <p:nvPr/>
        </p:nvSpPr>
        <p:spPr>
          <a:xfrm>
            <a:off x="265350" y="305700"/>
            <a:ext cx="8613600" cy="649500"/>
          </a:xfrm>
          <a:prstGeom prst="roundRect">
            <a:avLst>
              <a:gd fmla="val 50000"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18" name="Google Shape;318;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19" name="Google Shape;319;p45"/>
          <p:cNvSpPr/>
          <p:nvPr>
            <p:ph idx="2" type="pic"/>
          </p:nvPr>
        </p:nvSpPr>
        <p:spPr>
          <a:xfrm>
            <a:off x="5153400" y="1115825"/>
            <a:ext cx="3725400" cy="3547500"/>
          </a:xfrm>
          <a:prstGeom prst="roundRect">
            <a:avLst>
              <a:gd fmla="val 8458" name="adj"/>
            </a:avLst>
          </a:prstGeom>
          <a:noFill/>
          <a:ln>
            <a:noFill/>
          </a:ln>
        </p:spPr>
      </p:sp>
      <p:pic>
        <p:nvPicPr>
          <p:cNvPr id="320" name="Google Shape;320;p45"/>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321" name="Google Shape;321;p45"/>
          <p:cNvSpPr txBox="1"/>
          <p:nvPr>
            <p:ph type="title"/>
          </p:nvPr>
        </p:nvSpPr>
        <p:spPr>
          <a:xfrm>
            <a:off x="360000" y="328628"/>
            <a:ext cx="5822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2" name="Google Shape;322;p45"/>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323" name="Google Shape;323;p45"/>
          <p:cNvSpPr txBox="1"/>
          <p:nvPr>
            <p:ph idx="3"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s Style">
  <p:cSld name="TITLE_ONLY_1_2">
    <p:spTree>
      <p:nvGrpSpPr>
        <p:cNvPr id="324" name="Shape 324"/>
        <p:cNvGrpSpPr/>
        <p:nvPr/>
      </p:nvGrpSpPr>
      <p:grpSpPr>
        <a:xfrm>
          <a:off x="0" y="0"/>
          <a:ext cx="0" cy="0"/>
          <a:chOff x="0" y="0"/>
          <a:chExt cx="0" cy="0"/>
        </a:xfrm>
      </p:grpSpPr>
      <p:sp>
        <p:nvSpPr>
          <p:cNvPr id="325" name="Google Shape;325;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326" name="Google Shape;326;p46"/>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327" name="Google Shape;327;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8" name="Google Shape;328;p46"/>
          <p:cNvSpPr txBox="1"/>
          <p:nvPr>
            <p:ph idx="1"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329" name="Google Shape;329;p46"/>
          <p:cNvSpPr txBox="1"/>
          <p:nvPr>
            <p:ph idx="2"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ONLY_1_2_1">
    <p:spTree>
      <p:nvGrpSpPr>
        <p:cNvPr id="330" name="Shape 330"/>
        <p:cNvGrpSpPr/>
        <p:nvPr/>
      </p:nvGrpSpPr>
      <p:grpSpPr>
        <a:xfrm>
          <a:off x="0" y="0"/>
          <a:ext cx="0" cy="0"/>
          <a:chOff x="0" y="0"/>
          <a:chExt cx="0" cy="0"/>
        </a:xfrm>
      </p:grpSpPr>
      <p:sp>
        <p:nvSpPr>
          <p:cNvPr id="331" name="Google Shape;331;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332" name="Google Shape;332;p47"/>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333" name="Google Shape;333;p47"/>
          <p:cNvSpPr/>
          <p:nvPr/>
        </p:nvSpPr>
        <p:spPr>
          <a:xfrm>
            <a:off x="526700" y="2270875"/>
            <a:ext cx="828900" cy="82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solidFill>
                <a:schemeClr val="lt1"/>
              </a:solidFill>
              <a:latin typeface="Poppins Black"/>
              <a:ea typeface="Poppins Black"/>
              <a:cs typeface="Poppins Black"/>
              <a:sym typeface="Poppins Black"/>
            </a:endParaRPr>
          </a:p>
        </p:txBody>
      </p:sp>
      <p:sp>
        <p:nvSpPr>
          <p:cNvPr id="334" name="Google Shape;334;p47"/>
          <p:cNvSpPr/>
          <p:nvPr/>
        </p:nvSpPr>
        <p:spPr>
          <a:xfrm>
            <a:off x="6167363" y="2270875"/>
            <a:ext cx="828900" cy="828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solidFill>
                <a:schemeClr val="lt1"/>
              </a:solidFill>
              <a:latin typeface="Poppins Black"/>
              <a:ea typeface="Poppins Black"/>
              <a:cs typeface="Poppins Black"/>
              <a:sym typeface="Poppins Black"/>
            </a:endParaRPr>
          </a:p>
        </p:txBody>
      </p:sp>
      <p:sp>
        <p:nvSpPr>
          <p:cNvPr id="335" name="Google Shape;335;p47"/>
          <p:cNvSpPr/>
          <p:nvPr/>
        </p:nvSpPr>
        <p:spPr>
          <a:xfrm>
            <a:off x="2527388" y="2270875"/>
            <a:ext cx="828900" cy="828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solidFill>
                <a:schemeClr val="lt1"/>
              </a:solidFill>
              <a:latin typeface="Poppins Black"/>
              <a:ea typeface="Poppins Black"/>
              <a:cs typeface="Poppins Black"/>
              <a:sym typeface="Poppins Black"/>
            </a:endParaRPr>
          </a:p>
        </p:txBody>
      </p:sp>
      <p:sp>
        <p:nvSpPr>
          <p:cNvPr id="336" name="Google Shape;336;p47"/>
          <p:cNvSpPr/>
          <p:nvPr/>
        </p:nvSpPr>
        <p:spPr>
          <a:xfrm>
            <a:off x="4405200" y="2270875"/>
            <a:ext cx="828900" cy="828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solidFill>
                <a:schemeClr val="lt1"/>
              </a:solidFill>
              <a:latin typeface="Poppins Black"/>
              <a:ea typeface="Poppins Black"/>
              <a:cs typeface="Poppins Black"/>
              <a:sym typeface="Poppins Black"/>
            </a:endParaRPr>
          </a:p>
        </p:txBody>
      </p:sp>
      <p:sp>
        <p:nvSpPr>
          <p:cNvPr id="337" name="Google Shape;337;p47"/>
          <p:cNvSpPr/>
          <p:nvPr/>
        </p:nvSpPr>
        <p:spPr>
          <a:xfrm>
            <a:off x="7806650" y="2270875"/>
            <a:ext cx="828900" cy="8289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solidFill>
                <a:schemeClr val="lt1"/>
              </a:solidFill>
              <a:latin typeface="Poppins Black"/>
              <a:ea typeface="Poppins Black"/>
              <a:cs typeface="Poppins Black"/>
              <a:sym typeface="Poppins Black"/>
            </a:endParaRPr>
          </a:p>
        </p:txBody>
      </p:sp>
      <p:sp>
        <p:nvSpPr>
          <p:cNvPr id="338" name="Google Shape;338;p47"/>
          <p:cNvSpPr txBox="1"/>
          <p:nvPr>
            <p:ph idx="1" type="subTitle"/>
          </p:nvPr>
        </p:nvSpPr>
        <p:spPr>
          <a:xfrm>
            <a:off x="552650" y="2437675"/>
            <a:ext cx="777000" cy="4953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1pPr>
            <a:lvl2pPr lvl="1"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2pPr>
            <a:lvl3pPr lvl="2"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3pPr>
            <a:lvl4pPr lvl="3"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4pPr>
            <a:lvl5pPr lvl="4"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5pPr>
            <a:lvl6pPr lvl="5"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6pPr>
            <a:lvl7pPr lvl="6"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7pPr>
            <a:lvl8pPr lvl="7"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8pPr>
            <a:lvl9pPr lvl="8"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9pPr>
          </a:lstStyle>
          <a:p/>
        </p:txBody>
      </p:sp>
      <p:sp>
        <p:nvSpPr>
          <p:cNvPr id="339" name="Google Shape;339;p47"/>
          <p:cNvSpPr txBox="1"/>
          <p:nvPr>
            <p:ph idx="2" type="subTitle"/>
          </p:nvPr>
        </p:nvSpPr>
        <p:spPr>
          <a:xfrm>
            <a:off x="2553350" y="2437675"/>
            <a:ext cx="777000" cy="4953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1pPr>
            <a:lvl2pPr lvl="1"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2pPr>
            <a:lvl3pPr lvl="2"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3pPr>
            <a:lvl4pPr lvl="3"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4pPr>
            <a:lvl5pPr lvl="4"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5pPr>
            <a:lvl6pPr lvl="5"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6pPr>
            <a:lvl7pPr lvl="6"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7pPr>
            <a:lvl8pPr lvl="7"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8pPr>
            <a:lvl9pPr lvl="8"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9pPr>
          </a:lstStyle>
          <a:p/>
        </p:txBody>
      </p:sp>
      <p:sp>
        <p:nvSpPr>
          <p:cNvPr id="340" name="Google Shape;340;p47"/>
          <p:cNvSpPr txBox="1"/>
          <p:nvPr>
            <p:ph idx="3" type="subTitle"/>
          </p:nvPr>
        </p:nvSpPr>
        <p:spPr>
          <a:xfrm>
            <a:off x="4431150" y="2437675"/>
            <a:ext cx="777000" cy="4953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1pPr>
            <a:lvl2pPr lvl="1"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2pPr>
            <a:lvl3pPr lvl="2"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3pPr>
            <a:lvl4pPr lvl="3"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4pPr>
            <a:lvl5pPr lvl="4"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5pPr>
            <a:lvl6pPr lvl="5"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6pPr>
            <a:lvl7pPr lvl="6"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7pPr>
            <a:lvl8pPr lvl="7"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8pPr>
            <a:lvl9pPr lvl="8"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9pPr>
          </a:lstStyle>
          <a:p/>
        </p:txBody>
      </p:sp>
      <p:sp>
        <p:nvSpPr>
          <p:cNvPr id="341" name="Google Shape;341;p47"/>
          <p:cNvSpPr txBox="1"/>
          <p:nvPr>
            <p:ph idx="4" type="subTitle"/>
          </p:nvPr>
        </p:nvSpPr>
        <p:spPr>
          <a:xfrm>
            <a:off x="6193325" y="2437675"/>
            <a:ext cx="777000" cy="4953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1pPr>
            <a:lvl2pPr lvl="1"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2pPr>
            <a:lvl3pPr lvl="2"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3pPr>
            <a:lvl4pPr lvl="3"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4pPr>
            <a:lvl5pPr lvl="4"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5pPr>
            <a:lvl6pPr lvl="5"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6pPr>
            <a:lvl7pPr lvl="6"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7pPr>
            <a:lvl8pPr lvl="7"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8pPr>
            <a:lvl9pPr lvl="8"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9pPr>
          </a:lstStyle>
          <a:p/>
        </p:txBody>
      </p:sp>
      <p:sp>
        <p:nvSpPr>
          <p:cNvPr id="342" name="Google Shape;342;p47"/>
          <p:cNvSpPr txBox="1"/>
          <p:nvPr>
            <p:ph idx="5" type="subTitle"/>
          </p:nvPr>
        </p:nvSpPr>
        <p:spPr>
          <a:xfrm>
            <a:off x="7832600" y="2437675"/>
            <a:ext cx="777000" cy="4953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1pPr>
            <a:lvl2pPr lvl="1"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2pPr>
            <a:lvl3pPr lvl="2"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3pPr>
            <a:lvl4pPr lvl="3"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4pPr>
            <a:lvl5pPr lvl="4"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5pPr>
            <a:lvl6pPr lvl="5"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6pPr>
            <a:lvl7pPr lvl="6"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7pPr>
            <a:lvl8pPr lvl="7"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8pPr>
            <a:lvl9pPr lvl="8" rtl="0" algn="ctr">
              <a:lnSpc>
                <a:spcPct val="100000"/>
              </a:lnSpc>
              <a:spcBef>
                <a:spcPts val="0"/>
              </a:spcBef>
              <a:spcAft>
                <a:spcPts val="0"/>
              </a:spcAft>
              <a:buClr>
                <a:schemeClr val="lt1"/>
              </a:buClr>
              <a:buSzPts val="900"/>
              <a:buFont typeface="Poppins Black"/>
              <a:buNone/>
              <a:defRPr sz="900">
                <a:solidFill>
                  <a:schemeClr val="lt1"/>
                </a:solidFill>
                <a:latin typeface="Poppins Black"/>
                <a:ea typeface="Poppins Black"/>
                <a:cs typeface="Poppins Black"/>
                <a:sym typeface="Poppins Black"/>
              </a:defRPr>
            </a:lvl9pPr>
          </a:lstStyle>
          <a:p/>
        </p:txBody>
      </p:sp>
      <p:cxnSp>
        <p:nvCxnSpPr>
          <p:cNvPr id="343" name="Google Shape;343;p47"/>
          <p:cNvCxnSpPr/>
          <p:nvPr/>
        </p:nvCxnSpPr>
        <p:spPr>
          <a:xfrm flipH="1">
            <a:off x="1679175" y="2685350"/>
            <a:ext cx="13200" cy="1243500"/>
          </a:xfrm>
          <a:prstGeom prst="straightConnector1">
            <a:avLst/>
          </a:prstGeom>
          <a:noFill/>
          <a:ln cap="flat" cmpd="sng" w="9525">
            <a:solidFill>
              <a:schemeClr val="dk1"/>
            </a:solidFill>
            <a:prstDash val="dot"/>
            <a:round/>
            <a:headEnd len="med" w="med" type="none"/>
            <a:tailEnd len="med" w="med" type="oval"/>
          </a:ln>
        </p:spPr>
      </p:cxnSp>
      <p:cxnSp>
        <p:nvCxnSpPr>
          <p:cNvPr id="344" name="Google Shape;344;p47"/>
          <p:cNvCxnSpPr/>
          <p:nvPr/>
        </p:nvCxnSpPr>
        <p:spPr>
          <a:xfrm>
            <a:off x="2158500" y="1934150"/>
            <a:ext cx="300" cy="759900"/>
          </a:xfrm>
          <a:prstGeom prst="straightConnector1">
            <a:avLst/>
          </a:prstGeom>
          <a:noFill/>
          <a:ln cap="flat" cmpd="sng" w="9525">
            <a:solidFill>
              <a:schemeClr val="dk1"/>
            </a:solidFill>
            <a:prstDash val="dot"/>
            <a:round/>
            <a:headEnd len="med" w="med" type="oval"/>
            <a:tailEnd len="med" w="med" type="none"/>
          </a:ln>
        </p:spPr>
      </p:cxnSp>
      <p:cxnSp>
        <p:nvCxnSpPr>
          <p:cNvPr id="345" name="Google Shape;345;p47"/>
          <p:cNvCxnSpPr/>
          <p:nvPr/>
        </p:nvCxnSpPr>
        <p:spPr>
          <a:xfrm flipH="1">
            <a:off x="3728925" y="2685350"/>
            <a:ext cx="13200" cy="1243500"/>
          </a:xfrm>
          <a:prstGeom prst="straightConnector1">
            <a:avLst/>
          </a:prstGeom>
          <a:noFill/>
          <a:ln cap="flat" cmpd="sng" w="9525">
            <a:solidFill>
              <a:schemeClr val="dk1"/>
            </a:solidFill>
            <a:prstDash val="dot"/>
            <a:round/>
            <a:headEnd len="med" w="med" type="none"/>
            <a:tailEnd len="med" w="med" type="oval"/>
          </a:ln>
        </p:spPr>
      </p:cxnSp>
      <p:cxnSp>
        <p:nvCxnSpPr>
          <p:cNvPr id="346" name="Google Shape;346;p47"/>
          <p:cNvCxnSpPr/>
          <p:nvPr/>
        </p:nvCxnSpPr>
        <p:spPr>
          <a:xfrm>
            <a:off x="3903400" y="1934150"/>
            <a:ext cx="300" cy="759900"/>
          </a:xfrm>
          <a:prstGeom prst="straightConnector1">
            <a:avLst/>
          </a:prstGeom>
          <a:noFill/>
          <a:ln cap="flat" cmpd="sng" w="9525">
            <a:solidFill>
              <a:schemeClr val="dk1"/>
            </a:solidFill>
            <a:prstDash val="dot"/>
            <a:round/>
            <a:headEnd len="med" w="med" type="oval"/>
            <a:tailEnd len="med" w="med" type="none"/>
          </a:ln>
        </p:spPr>
      </p:cxnSp>
      <p:cxnSp>
        <p:nvCxnSpPr>
          <p:cNvPr id="347" name="Google Shape;347;p47"/>
          <p:cNvCxnSpPr/>
          <p:nvPr/>
        </p:nvCxnSpPr>
        <p:spPr>
          <a:xfrm>
            <a:off x="5687613" y="2685325"/>
            <a:ext cx="300" cy="759900"/>
          </a:xfrm>
          <a:prstGeom prst="straightConnector1">
            <a:avLst/>
          </a:prstGeom>
          <a:noFill/>
          <a:ln cap="flat" cmpd="sng" w="9525">
            <a:solidFill>
              <a:schemeClr val="dk1"/>
            </a:solidFill>
            <a:prstDash val="dot"/>
            <a:round/>
            <a:headEnd len="med" w="med" type="none"/>
            <a:tailEnd len="med" w="med" type="oval"/>
          </a:ln>
        </p:spPr>
      </p:cxnSp>
      <p:cxnSp>
        <p:nvCxnSpPr>
          <p:cNvPr id="348" name="Google Shape;348;p47"/>
          <p:cNvCxnSpPr/>
          <p:nvPr/>
        </p:nvCxnSpPr>
        <p:spPr>
          <a:xfrm>
            <a:off x="7364988" y="1977350"/>
            <a:ext cx="0" cy="716700"/>
          </a:xfrm>
          <a:prstGeom prst="straightConnector1">
            <a:avLst/>
          </a:prstGeom>
          <a:noFill/>
          <a:ln cap="flat" cmpd="sng" w="9525">
            <a:solidFill>
              <a:schemeClr val="dk1"/>
            </a:solidFill>
            <a:prstDash val="dot"/>
            <a:round/>
            <a:headEnd len="med" w="med" type="oval"/>
            <a:tailEnd len="med" w="med" type="none"/>
          </a:ln>
        </p:spPr>
      </p:cxnSp>
      <p:sp>
        <p:nvSpPr>
          <p:cNvPr id="349" name="Google Shape;349;p47"/>
          <p:cNvSpPr/>
          <p:nvPr/>
        </p:nvSpPr>
        <p:spPr>
          <a:xfrm>
            <a:off x="1454825" y="2655175"/>
            <a:ext cx="947400" cy="603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50" name="Google Shape;350;p47"/>
          <p:cNvSpPr/>
          <p:nvPr/>
        </p:nvSpPr>
        <p:spPr>
          <a:xfrm>
            <a:off x="3394075" y="2655175"/>
            <a:ext cx="947400" cy="603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51" name="Google Shape;351;p47"/>
          <p:cNvSpPr/>
          <p:nvPr/>
        </p:nvSpPr>
        <p:spPr>
          <a:xfrm>
            <a:off x="5312238" y="2655175"/>
            <a:ext cx="777000" cy="603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52" name="Google Shape;352;p47"/>
          <p:cNvSpPr/>
          <p:nvPr/>
        </p:nvSpPr>
        <p:spPr>
          <a:xfrm>
            <a:off x="7074398" y="2655175"/>
            <a:ext cx="647400" cy="603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53" name="Google Shape;353;p47"/>
          <p:cNvSpPr txBox="1"/>
          <p:nvPr>
            <p:ph idx="6" type="subTitle"/>
          </p:nvPr>
        </p:nvSpPr>
        <p:spPr>
          <a:xfrm>
            <a:off x="1679175" y="4001125"/>
            <a:ext cx="1203000" cy="662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354" name="Google Shape;354;p47"/>
          <p:cNvSpPr txBox="1"/>
          <p:nvPr>
            <p:ph type="title"/>
          </p:nvPr>
        </p:nvSpPr>
        <p:spPr>
          <a:xfrm>
            <a:off x="1660800" y="3762150"/>
            <a:ext cx="1203000" cy="304800"/>
          </a:xfrm>
          <a:prstGeom prst="rect">
            <a:avLst/>
          </a:prstGeom>
        </p:spPr>
        <p:txBody>
          <a:bodyPr anchorCtr="0" anchor="t" bIns="91425" lIns="91425" spcFirstLastPara="1" rIns="91425" wrap="square" tIns="91425">
            <a:sp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55" name="Google Shape;355;p47"/>
          <p:cNvSpPr txBox="1"/>
          <p:nvPr>
            <p:ph idx="7"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6" name="Google Shape;356;p47"/>
          <p:cNvSpPr txBox="1"/>
          <p:nvPr>
            <p:ph idx="8" type="subTitle"/>
          </p:nvPr>
        </p:nvSpPr>
        <p:spPr>
          <a:xfrm>
            <a:off x="360000" y="148947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357" name="Google Shape;357;p47"/>
          <p:cNvSpPr txBox="1"/>
          <p:nvPr>
            <p:ph idx="9" type="subTitle"/>
          </p:nvPr>
        </p:nvSpPr>
        <p:spPr>
          <a:xfrm>
            <a:off x="311700" y="102710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p:cSld name="TITLE_ONLY_1_1">
    <p:spTree>
      <p:nvGrpSpPr>
        <p:cNvPr id="358" name="Shape 358"/>
        <p:cNvGrpSpPr/>
        <p:nvPr/>
      </p:nvGrpSpPr>
      <p:grpSpPr>
        <a:xfrm>
          <a:off x="0" y="0"/>
          <a:ext cx="0" cy="0"/>
          <a:chOff x="0" y="0"/>
          <a:chExt cx="0" cy="0"/>
        </a:xfrm>
      </p:grpSpPr>
      <p:sp>
        <p:nvSpPr>
          <p:cNvPr id="359" name="Google Shape;359;p48"/>
          <p:cNvSpPr txBox="1"/>
          <p:nvPr>
            <p:ph type="title"/>
          </p:nvPr>
        </p:nvSpPr>
        <p:spPr>
          <a:xfrm>
            <a:off x="311700" y="445025"/>
            <a:ext cx="3576000" cy="1113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0" name="Google Shape;360;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361" name="Google Shape;361;p48"/>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362" name="Google Shape;362;p48"/>
          <p:cNvSpPr/>
          <p:nvPr>
            <p:ph idx="2" type="pic"/>
          </p:nvPr>
        </p:nvSpPr>
        <p:spPr>
          <a:xfrm>
            <a:off x="5153400" y="361350"/>
            <a:ext cx="3678900" cy="4302000"/>
          </a:xfrm>
          <a:prstGeom prst="roundRect">
            <a:avLst>
              <a:gd fmla="val 8458" name="adj"/>
            </a:avLst>
          </a:prstGeom>
          <a:noFill/>
          <a:ln>
            <a:noFill/>
          </a:ln>
        </p:spPr>
      </p:sp>
      <p:sp>
        <p:nvSpPr>
          <p:cNvPr id="363" name="Google Shape;363;p48"/>
          <p:cNvSpPr txBox="1"/>
          <p:nvPr>
            <p:ph idx="1" type="subTitle"/>
          </p:nvPr>
        </p:nvSpPr>
        <p:spPr>
          <a:xfrm>
            <a:off x="311700" y="149267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odboard">
  <p:cSld name="TITLE_ONLY_1_1_1">
    <p:spTree>
      <p:nvGrpSpPr>
        <p:cNvPr id="364" name="Shape 364"/>
        <p:cNvGrpSpPr/>
        <p:nvPr/>
      </p:nvGrpSpPr>
      <p:grpSpPr>
        <a:xfrm>
          <a:off x="0" y="0"/>
          <a:ext cx="0" cy="0"/>
          <a:chOff x="0" y="0"/>
          <a:chExt cx="0" cy="0"/>
        </a:xfrm>
      </p:grpSpPr>
      <p:sp>
        <p:nvSpPr>
          <p:cNvPr id="365" name="Google Shape;365;p49"/>
          <p:cNvSpPr txBox="1"/>
          <p:nvPr>
            <p:ph type="title"/>
          </p:nvPr>
        </p:nvSpPr>
        <p:spPr>
          <a:xfrm>
            <a:off x="311700" y="360000"/>
            <a:ext cx="5898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6" name="Google Shape;366;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367" name="Google Shape;367;p49"/>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368" name="Google Shape;368;p49"/>
          <p:cNvSpPr/>
          <p:nvPr>
            <p:ph idx="2" type="pic"/>
          </p:nvPr>
        </p:nvSpPr>
        <p:spPr>
          <a:xfrm>
            <a:off x="414813" y="1148500"/>
            <a:ext cx="3056400" cy="3436800"/>
          </a:xfrm>
          <a:prstGeom prst="roundRect">
            <a:avLst>
              <a:gd fmla="val 8458" name="adj"/>
            </a:avLst>
          </a:prstGeom>
          <a:noFill/>
          <a:ln>
            <a:noFill/>
          </a:ln>
        </p:spPr>
      </p:sp>
      <p:sp>
        <p:nvSpPr>
          <p:cNvPr id="369" name="Google Shape;369;p49"/>
          <p:cNvSpPr/>
          <p:nvPr>
            <p:ph idx="3" type="pic"/>
          </p:nvPr>
        </p:nvSpPr>
        <p:spPr>
          <a:xfrm>
            <a:off x="3667805" y="1148500"/>
            <a:ext cx="3056400" cy="1678500"/>
          </a:xfrm>
          <a:prstGeom prst="roundRect">
            <a:avLst>
              <a:gd fmla="val 8458" name="adj"/>
            </a:avLst>
          </a:prstGeom>
          <a:noFill/>
          <a:ln>
            <a:noFill/>
          </a:ln>
        </p:spPr>
      </p:sp>
      <p:sp>
        <p:nvSpPr>
          <p:cNvPr id="370" name="Google Shape;370;p49"/>
          <p:cNvSpPr/>
          <p:nvPr>
            <p:ph idx="4" type="pic"/>
          </p:nvPr>
        </p:nvSpPr>
        <p:spPr>
          <a:xfrm>
            <a:off x="5338782" y="3000887"/>
            <a:ext cx="1385400" cy="1584300"/>
          </a:xfrm>
          <a:prstGeom prst="roundRect">
            <a:avLst>
              <a:gd fmla="val 8458" name="adj"/>
            </a:avLst>
          </a:prstGeom>
          <a:noFill/>
          <a:ln>
            <a:noFill/>
          </a:ln>
        </p:spPr>
      </p:sp>
      <p:sp>
        <p:nvSpPr>
          <p:cNvPr id="371" name="Google Shape;371;p49"/>
          <p:cNvSpPr/>
          <p:nvPr>
            <p:ph idx="5" type="pic"/>
          </p:nvPr>
        </p:nvSpPr>
        <p:spPr>
          <a:xfrm>
            <a:off x="6920797" y="1148500"/>
            <a:ext cx="1808400" cy="3436800"/>
          </a:xfrm>
          <a:prstGeom prst="roundRect">
            <a:avLst>
              <a:gd fmla="val 8458" name="adj"/>
            </a:avLst>
          </a:prstGeom>
          <a:noFill/>
          <a:ln>
            <a:noFill/>
          </a:ln>
        </p:spPr>
      </p:sp>
      <p:sp>
        <p:nvSpPr>
          <p:cNvPr id="372" name="Google Shape;372;p49"/>
          <p:cNvSpPr/>
          <p:nvPr>
            <p:ph idx="6" type="pic"/>
          </p:nvPr>
        </p:nvSpPr>
        <p:spPr>
          <a:xfrm>
            <a:off x="3667805" y="3000887"/>
            <a:ext cx="1493400" cy="1584300"/>
          </a:xfrm>
          <a:prstGeom prst="roundRect">
            <a:avLst>
              <a:gd fmla="val 8458" name="adj"/>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_No Image">
  <p:cSld name="MAIN_POINT">
    <p:spTree>
      <p:nvGrpSpPr>
        <p:cNvPr id="373" name="Shape 373"/>
        <p:cNvGrpSpPr/>
        <p:nvPr/>
      </p:nvGrpSpPr>
      <p:grpSpPr>
        <a:xfrm>
          <a:off x="0" y="0"/>
          <a:ext cx="0" cy="0"/>
          <a:chOff x="0" y="0"/>
          <a:chExt cx="0" cy="0"/>
        </a:xfrm>
      </p:grpSpPr>
      <p:sp>
        <p:nvSpPr>
          <p:cNvPr id="374" name="Google Shape;374;p50"/>
          <p:cNvSpPr txBox="1"/>
          <p:nvPr>
            <p:ph type="title"/>
          </p:nvPr>
        </p:nvSpPr>
        <p:spPr>
          <a:xfrm>
            <a:off x="360000" y="360000"/>
            <a:ext cx="5453400" cy="43032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5" name="Google Shape;375;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376" name="Google Shape;376;p50"/>
          <p:cNvPicPr preferRelativeResize="0"/>
          <p:nvPr/>
        </p:nvPicPr>
        <p:blipFill rotWithShape="1">
          <a:blip r:embed="rId2">
            <a:alphaModFix/>
          </a:blip>
          <a:srcRect b="17689" l="6290" r="56285" t="44152"/>
          <a:stretch/>
        </p:blipFill>
        <p:spPr>
          <a:xfrm flipH="1" rot="10800000">
            <a:off x="4099450" y="-1"/>
            <a:ext cx="5044552" cy="5143501"/>
          </a:xfrm>
          <a:prstGeom prst="rect">
            <a:avLst/>
          </a:prstGeom>
          <a:noFill/>
          <a:ln>
            <a:noFill/>
          </a:ln>
        </p:spPr>
      </p:pic>
      <p:pic>
        <p:nvPicPr>
          <p:cNvPr id="377" name="Google Shape;377;p50"/>
          <p:cNvPicPr preferRelativeResize="0"/>
          <p:nvPr/>
        </p:nvPicPr>
        <p:blipFill>
          <a:blip r:embed="rId3">
            <a:alphaModFix/>
          </a:blip>
          <a:stretch>
            <a:fillRect/>
          </a:stretch>
        </p:blipFill>
        <p:spPr>
          <a:xfrm>
            <a:off x="360001" y="4025250"/>
            <a:ext cx="2720102" cy="7583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30" name="Shape 30"/>
        <p:cNvGrpSpPr/>
        <p:nvPr/>
      </p:nvGrpSpPr>
      <p:grpSpPr>
        <a:xfrm>
          <a:off x="0" y="0"/>
          <a:ext cx="0" cy="0"/>
          <a:chOff x="0" y="0"/>
          <a:chExt cx="0" cy="0"/>
        </a:xfrm>
      </p:grpSpPr>
      <p:sp>
        <p:nvSpPr>
          <p:cNvPr id="31" name="Google Shape;31;p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33" name="Google Shape;33;p6"/>
          <p:cNvPicPr preferRelativeResize="0"/>
          <p:nvPr/>
        </p:nvPicPr>
        <p:blipFill rotWithShape="1">
          <a:blip r:embed="rId2">
            <a:alphaModFix/>
          </a:blip>
          <a:srcRect b="34483" l="18835" r="61378" t="47285"/>
          <a:stretch/>
        </p:blipFill>
        <p:spPr>
          <a:xfrm rot="10800000">
            <a:off x="1" y="2686048"/>
            <a:ext cx="2666998" cy="2457452"/>
          </a:xfrm>
          <a:prstGeom prst="rect">
            <a:avLst/>
          </a:prstGeom>
          <a:noFill/>
          <a:ln>
            <a:noFill/>
          </a:ln>
        </p:spPr>
      </p:pic>
      <p:pic>
        <p:nvPicPr>
          <p:cNvPr id="34" name="Google Shape;34;p6"/>
          <p:cNvPicPr preferRelativeResize="0"/>
          <p:nvPr/>
        </p:nvPicPr>
        <p:blipFill rotWithShape="1">
          <a:blip r:embed="rId2">
            <a:alphaModFix/>
          </a:blip>
          <a:srcRect b="65433" l="52071" r="10504" t="13226"/>
          <a:stretch/>
        </p:blipFill>
        <p:spPr>
          <a:xfrm rot="10800000">
            <a:off x="4099448" y="1"/>
            <a:ext cx="5044552" cy="287654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_No Image 1">
  <p:cSld name="MAIN_POINT_1">
    <p:bg>
      <p:bgPr>
        <a:solidFill>
          <a:schemeClr val="dk1"/>
        </a:solidFill>
      </p:bgPr>
    </p:bg>
    <p:spTree>
      <p:nvGrpSpPr>
        <p:cNvPr id="378" name="Shape 378"/>
        <p:cNvGrpSpPr/>
        <p:nvPr/>
      </p:nvGrpSpPr>
      <p:grpSpPr>
        <a:xfrm>
          <a:off x="0" y="0"/>
          <a:ext cx="0" cy="0"/>
          <a:chOff x="0" y="0"/>
          <a:chExt cx="0" cy="0"/>
        </a:xfrm>
      </p:grpSpPr>
      <p:sp>
        <p:nvSpPr>
          <p:cNvPr id="379" name="Google Shape;379;p51"/>
          <p:cNvSpPr txBox="1"/>
          <p:nvPr>
            <p:ph type="title"/>
          </p:nvPr>
        </p:nvSpPr>
        <p:spPr>
          <a:xfrm>
            <a:off x="360000" y="360000"/>
            <a:ext cx="5453400" cy="4303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0" name="Google Shape;380;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381" name="Google Shape;381;p51"/>
          <p:cNvPicPr preferRelativeResize="0"/>
          <p:nvPr/>
        </p:nvPicPr>
        <p:blipFill rotWithShape="1">
          <a:blip r:embed="rId2">
            <a:alphaModFix/>
          </a:blip>
          <a:srcRect b="17689" l="6290" r="56285" t="44152"/>
          <a:stretch/>
        </p:blipFill>
        <p:spPr>
          <a:xfrm flipH="1" rot="10800000">
            <a:off x="4099450" y="-1"/>
            <a:ext cx="5044552" cy="5143501"/>
          </a:xfrm>
          <a:prstGeom prst="rect">
            <a:avLst/>
          </a:prstGeom>
          <a:noFill/>
          <a:ln>
            <a:noFill/>
          </a:ln>
        </p:spPr>
      </p:pic>
      <p:pic>
        <p:nvPicPr>
          <p:cNvPr id="382" name="Google Shape;382;p51"/>
          <p:cNvPicPr preferRelativeResize="0"/>
          <p:nvPr/>
        </p:nvPicPr>
        <p:blipFill rotWithShape="1">
          <a:blip r:embed="rId3">
            <a:alphaModFix/>
          </a:blip>
          <a:srcRect b="0" l="0" r="0" t="0"/>
          <a:stretch/>
        </p:blipFill>
        <p:spPr>
          <a:xfrm>
            <a:off x="360001" y="4025250"/>
            <a:ext cx="2720102" cy="75839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_No Image 1 1">
  <p:cSld name="MAIN_POINT_1_1">
    <p:bg>
      <p:bgPr>
        <a:solidFill>
          <a:schemeClr val="dk1"/>
        </a:solidFill>
      </p:bgPr>
    </p:bg>
    <p:spTree>
      <p:nvGrpSpPr>
        <p:cNvPr id="383" name="Shape 383"/>
        <p:cNvGrpSpPr/>
        <p:nvPr/>
      </p:nvGrpSpPr>
      <p:grpSpPr>
        <a:xfrm>
          <a:off x="0" y="0"/>
          <a:ext cx="0" cy="0"/>
          <a:chOff x="0" y="0"/>
          <a:chExt cx="0" cy="0"/>
        </a:xfrm>
      </p:grpSpPr>
      <p:sp>
        <p:nvSpPr>
          <p:cNvPr id="384" name="Google Shape;384;p52"/>
          <p:cNvSpPr txBox="1"/>
          <p:nvPr>
            <p:ph type="title"/>
          </p:nvPr>
        </p:nvSpPr>
        <p:spPr>
          <a:xfrm>
            <a:off x="360000" y="912450"/>
            <a:ext cx="5453400" cy="1131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5" name="Google Shape;385;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386" name="Google Shape;386;p52"/>
          <p:cNvPicPr preferRelativeResize="0"/>
          <p:nvPr/>
        </p:nvPicPr>
        <p:blipFill rotWithShape="1">
          <a:blip r:embed="rId2">
            <a:alphaModFix/>
          </a:blip>
          <a:srcRect b="17689" l="6290" r="56285" t="44152"/>
          <a:stretch/>
        </p:blipFill>
        <p:spPr>
          <a:xfrm flipH="1" rot="10800000">
            <a:off x="4099450" y="-1"/>
            <a:ext cx="5044552" cy="5143501"/>
          </a:xfrm>
          <a:prstGeom prst="rect">
            <a:avLst/>
          </a:prstGeom>
          <a:noFill/>
          <a:ln>
            <a:noFill/>
          </a:ln>
        </p:spPr>
      </p:pic>
      <p:pic>
        <p:nvPicPr>
          <p:cNvPr id="387" name="Google Shape;387;p52"/>
          <p:cNvPicPr preferRelativeResize="0"/>
          <p:nvPr/>
        </p:nvPicPr>
        <p:blipFill rotWithShape="1">
          <a:blip r:embed="rId3">
            <a:alphaModFix/>
          </a:blip>
          <a:srcRect b="0" l="0" r="0" t="0"/>
          <a:stretch/>
        </p:blipFill>
        <p:spPr>
          <a:xfrm>
            <a:off x="360001" y="4025250"/>
            <a:ext cx="2720102" cy="758399"/>
          </a:xfrm>
          <a:prstGeom prst="rect">
            <a:avLst/>
          </a:prstGeom>
          <a:noFill/>
          <a:ln>
            <a:noFill/>
          </a:ln>
        </p:spPr>
      </p:pic>
      <p:sp>
        <p:nvSpPr>
          <p:cNvPr id="388" name="Google Shape;388;p52"/>
          <p:cNvSpPr txBox="1"/>
          <p:nvPr>
            <p:ph idx="1" type="subTitle"/>
          </p:nvPr>
        </p:nvSpPr>
        <p:spPr>
          <a:xfrm>
            <a:off x="360000" y="2403450"/>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Clr>
                <a:schemeClr val="lt1"/>
              </a:buClr>
              <a:buSzPts val="1500"/>
              <a:buNone/>
              <a:defRPr sz="1500">
                <a:solidFill>
                  <a:schemeClr val="lt1"/>
                </a:solidFill>
              </a:defRPr>
            </a:lvl1pPr>
            <a:lvl2pPr lvl="1" rtl="0" algn="ctr">
              <a:lnSpc>
                <a:spcPct val="100000"/>
              </a:lnSpc>
              <a:spcBef>
                <a:spcPts val="0"/>
              </a:spcBef>
              <a:spcAft>
                <a:spcPts val="0"/>
              </a:spcAft>
              <a:buClr>
                <a:schemeClr val="lt1"/>
              </a:buClr>
              <a:buSzPts val="1500"/>
              <a:buNone/>
              <a:defRPr sz="1500">
                <a:solidFill>
                  <a:schemeClr val="lt1"/>
                </a:solidFill>
              </a:defRPr>
            </a:lvl2pPr>
            <a:lvl3pPr lvl="2" rtl="0" algn="ctr">
              <a:lnSpc>
                <a:spcPct val="100000"/>
              </a:lnSpc>
              <a:spcBef>
                <a:spcPts val="0"/>
              </a:spcBef>
              <a:spcAft>
                <a:spcPts val="0"/>
              </a:spcAft>
              <a:buClr>
                <a:schemeClr val="lt1"/>
              </a:buClr>
              <a:buSzPts val="1500"/>
              <a:buNone/>
              <a:defRPr sz="1500">
                <a:solidFill>
                  <a:schemeClr val="lt1"/>
                </a:solidFill>
              </a:defRPr>
            </a:lvl3pPr>
            <a:lvl4pPr lvl="3" rtl="0" algn="ctr">
              <a:lnSpc>
                <a:spcPct val="100000"/>
              </a:lnSpc>
              <a:spcBef>
                <a:spcPts val="0"/>
              </a:spcBef>
              <a:spcAft>
                <a:spcPts val="0"/>
              </a:spcAft>
              <a:buClr>
                <a:schemeClr val="lt1"/>
              </a:buClr>
              <a:buSzPts val="1500"/>
              <a:buNone/>
              <a:defRPr sz="1500">
                <a:solidFill>
                  <a:schemeClr val="lt1"/>
                </a:solidFill>
              </a:defRPr>
            </a:lvl4pPr>
            <a:lvl5pPr lvl="4" rtl="0" algn="ctr">
              <a:lnSpc>
                <a:spcPct val="100000"/>
              </a:lnSpc>
              <a:spcBef>
                <a:spcPts val="0"/>
              </a:spcBef>
              <a:spcAft>
                <a:spcPts val="0"/>
              </a:spcAft>
              <a:buClr>
                <a:schemeClr val="lt1"/>
              </a:buClr>
              <a:buSzPts val="1500"/>
              <a:buNone/>
              <a:defRPr sz="1500">
                <a:solidFill>
                  <a:schemeClr val="lt1"/>
                </a:solidFill>
              </a:defRPr>
            </a:lvl5pPr>
            <a:lvl6pPr lvl="5" rtl="0" algn="ctr">
              <a:lnSpc>
                <a:spcPct val="100000"/>
              </a:lnSpc>
              <a:spcBef>
                <a:spcPts val="0"/>
              </a:spcBef>
              <a:spcAft>
                <a:spcPts val="0"/>
              </a:spcAft>
              <a:buClr>
                <a:schemeClr val="lt1"/>
              </a:buClr>
              <a:buSzPts val="1500"/>
              <a:buNone/>
              <a:defRPr sz="1500">
                <a:solidFill>
                  <a:schemeClr val="lt1"/>
                </a:solidFill>
              </a:defRPr>
            </a:lvl6pPr>
            <a:lvl7pPr lvl="6" rtl="0" algn="ctr">
              <a:lnSpc>
                <a:spcPct val="100000"/>
              </a:lnSpc>
              <a:spcBef>
                <a:spcPts val="0"/>
              </a:spcBef>
              <a:spcAft>
                <a:spcPts val="0"/>
              </a:spcAft>
              <a:buClr>
                <a:schemeClr val="lt1"/>
              </a:buClr>
              <a:buSzPts val="1500"/>
              <a:buNone/>
              <a:defRPr sz="1500">
                <a:solidFill>
                  <a:schemeClr val="lt1"/>
                </a:solidFill>
              </a:defRPr>
            </a:lvl7pPr>
            <a:lvl8pPr lvl="7" rtl="0" algn="ctr">
              <a:lnSpc>
                <a:spcPct val="100000"/>
              </a:lnSpc>
              <a:spcBef>
                <a:spcPts val="0"/>
              </a:spcBef>
              <a:spcAft>
                <a:spcPts val="0"/>
              </a:spcAft>
              <a:buClr>
                <a:schemeClr val="lt1"/>
              </a:buClr>
              <a:buSzPts val="1500"/>
              <a:buNone/>
              <a:defRPr sz="1500">
                <a:solidFill>
                  <a:schemeClr val="lt1"/>
                </a:solidFill>
              </a:defRPr>
            </a:lvl8pPr>
            <a:lvl9pPr lvl="8" rtl="0" algn="ctr">
              <a:lnSpc>
                <a:spcPct val="100000"/>
              </a:lnSpc>
              <a:spcBef>
                <a:spcPts val="0"/>
              </a:spcBef>
              <a:spcAft>
                <a:spcPts val="0"/>
              </a:spcAft>
              <a:buClr>
                <a:schemeClr val="lt1"/>
              </a:buClr>
              <a:buSzPts val="1500"/>
              <a:buNone/>
              <a:defRPr sz="1500">
                <a:solidFill>
                  <a:schemeClr val="lt1"/>
                </a:solidFil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Image">
  <p:cSld name="SECTION_TITLE_AND_DESCRIPTION">
    <p:spTree>
      <p:nvGrpSpPr>
        <p:cNvPr id="389" name="Shape 389"/>
        <p:cNvGrpSpPr/>
        <p:nvPr/>
      </p:nvGrpSpPr>
      <p:grpSpPr>
        <a:xfrm>
          <a:off x="0" y="0"/>
          <a:ext cx="0" cy="0"/>
          <a:chOff x="0" y="0"/>
          <a:chExt cx="0" cy="0"/>
        </a:xfrm>
      </p:grpSpPr>
      <p:sp>
        <p:nvSpPr>
          <p:cNvPr id="390" name="Google Shape;390;p53"/>
          <p:cNvSpPr/>
          <p:nvPr>
            <p:ph idx="2" type="pic"/>
          </p:nvPr>
        </p:nvSpPr>
        <p:spPr>
          <a:xfrm>
            <a:off x="4841700" y="-3150"/>
            <a:ext cx="4302300" cy="5146800"/>
          </a:xfrm>
          <a:prstGeom prst="roundRect">
            <a:avLst>
              <a:gd fmla="val 8458" name="adj"/>
            </a:avLst>
          </a:prstGeom>
          <a:noFill/>
          <a:ln>
            <a:noFill/>
          </a:ln>
        </p:spPr>
      </p:sp>
      <p:sp>
        <p:nvSpPr>
          <p:cNvPr id="391" name="Google Shape;391;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392" name="Google Shape;392;p53"/>
          <p:cNvPicPr preferRelativeResize="0"/>
          <p:nvPr/>
        </p:nvPicPr>
        <p:blipFill>
          <a:blip r:embed="rId2">
            <a:alphaModFix/>
          </a:blip>
          <a:stretch>
            <a:fillRect/>
          </a:stretch>
        </p:blipFill>
        <p:spPr>
          <a:xfrm>
            <a:off x="360000" y="4663225"/>
            <a:ext cx="1411697" cy="393600"/>
          </a:xfrm>
          <a:prstGeom prst="rect">
            <a:avLst/>
          </a:prstGeom>
          <a:noFill/>
          <a:ln>
            <a:noFill/>
          </a:ln>
        </p:spPr>
      </p:pic>
      <p:sp>
        <p:nvSpPr>
          <p:cNvPr id="393" name="Google Shape;393;p53"/>
          <p:cNvSpPr txBox="1"/>
          <p:nvPr>
            <p:ph type="title"/>
          </p:nvPr>
        </p:nvSpPr>
        <p:spPr>
          <a:xfrm>
            <a:off x="311700" y="445025"/>
            <a:ext cx="3576000" cy="1113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4" name="Google Shape;394;p53"/>
          <p:cNvSpPr txBox="1"/>
          <p:nvPr>
            <p:ph idx="1" type="subTitle"/>
          </p:nvPr>
        </p:nvSpPr>
        <p:spPr>
          <a:xfrm>
            <a:off x="311700" y="149267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395" name="Google Shape;395;p53"/>
          <p:cNvSpPr txBox="1"/>
          <p:nvPr>
            <p:ph idx="3" type="subTitle"/>
          </p:nvPr>
        </p:nvSpPr>
        <p:spPr>
          <a:xfrm>
            <a:off x="360000" y="2051350"/>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Image_3">
  <p:cSld name="SECTION_TITLE_AND_DESCRIPTION_1">
    <p:bg>
      <p:bgPr>
        <a:solidFill>
          <a:schemeClr val="dk1"/>
        </a:solidFill>
      </p:bgPr>
    </p:bg>
    <p:spTree>
      <p:nvGrpSpPr>
        <p:cNvPr id="396" name="Shape 396"/>
        <p:cNvGrpSpPr/>
        <p:nvPr/>
      </p:nvGrpSpPr>
      <p:grpSpPr>
        <a:xfrm>
          <a:off x="0" y="0"/>
          <a:ext cx="0" cy="0"/>
          <a:chOff x="0" y="0"/>
          <a:chExt cx="0" cy="0"/>
        </a:xfrm>
      </p:grpSpPr>
      <p:sp>
        <p:nvSpPr>
          <p:cNvPr id="397" name="Google Shape;397;p54"/>
          <p:cNvSpPr/>
          <p:nvPr>
            <p:ph idx="2" type="pic"/>
          </p:nvPr>
        </p:nvSpPr>
        <p:spPr>
          <a:xfrm>
            <a:off x="-31575" y="-16350"/>
            <a:ext cx="4556700" cy="5160000"/>
          </a:xfrm>
          <a:prstGeom prst="rect">
            <a:avLst/>
          </a:prstGeom>
          <a:noFill/>
          <a:ln>
            <a:noFill/>
          </a:ln>
        </p:spPr>
      </p:sp>
      <p:sp>
        <p:nvSpPr>
          <p:cNvPr id="398" name="Google Shape;398;p54"/>
          <p:cNvSpPr txBox="1"/>
          <p:nvPr>
            <p:ph type="title"/>
          </p:nvPr>
        </p:nvSpPr>
        <p:spPr>
          <a:xfrm>
            <a:off x="4720200" y="360000"/>
            <a:ext cx="4423800" cy="1482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200"/>
              <a:buNone/>
              <a:defRPr sz="3200">
                <a:solidFill>
                  <a:schemeClr val="lt1"/>
                </a:solidFill>
              </a:defRPr>
            </a:lvl1pPr>
            <a:lvl2pPr lvl="1" rtl="0" algn="ctr">
              <a:spcBef>
                <a:spcPts val="0"/>
              </a:spcBef>
              <a:spcAft>
                <a:spcPts val="0"/>
              </a:spcAft>
              <a:buSzPts val="3200"/>
              <a:buNone/>
              <a:defRPr b="1" sz="3200"/>
            </a:lvl2pPr>
            <a:lvl3pPr lvl="2" rtl="0" algn="ctr">
              <a:spcBef>
                <a:spcPts val="0"/>
              </a:spcBef>
              <a:spcAft>
                <a:spcPts val="0"/>
              </a:spcAft>
              <a:buSzPts val="3200"/>
              <a:buNone/>
              <a:defRPr b="1" sz="3200"/>
            </a:lvl3pPr>
            <a:lvl4pPr lvl="3" rtl="0" algn="ctr">
              <a:spcBef>
                <a:spcPts val="0"/>
              </a:spcBef>
              <a:spcAft>
                <a:spcPts val="0"/>
              </a:spcAft>
              <a:buSzPts val="3200"/>
              <a:buNone/>
              <a:defRPr b="1" sz="3200"/>
            </a:lvl4pPr>
            <a:lvl5pPr lvl="4" rtl="0" algn="ctr">
              <a:spcBef>
                <a:spcPts val="0"/>
              </a:spcBef>
              <a:spcAft>
                <a:spcPts val="0"/>
              </a:spcAft>
              <a:buSzPts val="3200"/>
              <a:buNone/>
              <a:defRPr b="1" sz="3200"/>
            </a:lvl5pPr>
            <a:lvl6pPr lvl="5" rtl="0" algn="ctr">
              <a:spcBef>
                <a:spcPts val="0"/>
              </a:spcBef>
              <a:spcAft>
                <a:spcPts val="0"/>
              </a:spcAft>
              <a:buSzPts val="3200"/>
              <a:buNone/>
              <a:defRPr b="1" sz="3200"/>
            </a:lvl6pPr>
            <a:lvl7pPr lvl="6" rtl="0" algn="ctr">
              <a:spcBef>
                <a:spcPts val="0"/>
              </a:spcBef>
              <a:spcAft>
                <a:spcPts val="0"/>
              </a:spcAft>
              <a:buSzPts val="3200"/>
              <a:buNone/>
              <a:defRPr b="1" sz="3200"/>
            </a:lvl7pPr>
            <a:lvl8pPr lvl="7" rtl="0" algn="ctr">
              <a:spcBef>
                <a:spcPts val="0"/>
              </a:spcBef>
              <a:spcAft>
                <a:spcPts val="0"/>
              </a:spcAft>
              <a:buSzPts val="3200"/>
              <a:buNone/>
              <a:defRPr b="1" sz="3200"/>
            </a:lvl8pPr>
            <a:lvl9pPr lvl="8" rtl="0" algn="ctr">
              <a:spcBef>
                <a:spcPts val="0"/>
              </a:spcBef>
              <a:spcAft>
                <a:spcPts val="0"/>
              </a:spcAft>
              <a:buSzPts val="3200"/>
              <a:buNone/>
              <a:defRPr b="1" sz="3200"/>
            </a:lvl9pPr>
          </a:lstStyle>
          <a:p/>
        </p:txBody>
      </p:sp>
      <p:sp>
        <p:nvSpPr>
          <p:cNvPr id="399" name="Google Shape;399;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400" name="Google Shape;400;p54"/>
          <p:cNvPicPr preferRelativeResize="0"/>
          <p:nvPr/>
        </p:nvPicPr>
        <p:blipFill rotWithShape="1">
          <a:blip r:embed="rId2">
            <a:alphaModFix/>
          </a:blip>
          <a:srcRect b="10341" l="42731" r="12454" t="37976"/>
          <a:stretch/>
        </p:blipFill>
        <p:spPr>
          <a:xfrm flipH="1">
            <a:off x="5619751" y="2857500"/>
            <a:ext cx="3524250" cy="2286150"/>
          </a:xfrm>
          <a:prstGeom prst="rect">
            <a:avLst/>
          </a:prstGeom>
          <a:noFill/>
          <a:ln>
            <a:noFill/>
          </a:ln>
        </p:spPr>
      </p:pic>
      <p:sp>
        <p:nvSpPr>
          <p:cNvPr id="401" name="Google Shape;401;p54"/>
          <p:cNvSpPr txBox="1"/>
          <p:nvPr>
            <p:ph idx="3" type="title"/>
          </p:nvPr>
        </p:nvSpPr>
        <p:spPr>
          <a:xfrm>
            <a:off x="4720200" y="1765075"/>
            <a:ext cx="4423800" cy="1482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500"/>
              <a:buNone/>
              <a:defRPr b="0" sz="1500">
                <a:solidFill>
                  <a:schemeClr val="lt1"/>
                </a:solidFill>
              </a:defRPr>
            </a:lvl1pPr>
            <a:lvl2pPr lvl="1" rtl="0" algn="ctr">
              <a:spcBef>
                <a:spcPts val="0"/>
              </a:spcBef>
              <a:spcAft>
                <a:spcPts val="0"/>
              </a:spcAft>
              <a:buSzPts val="1500"/>
              <a:buNone/>
              <a:defRPr sz="1500"/>
            </a:lvl2pPr>
            <a:lvl3pPr lvl="2" rtl="0" algn="ctr">
              <a:spcBef>
                <a:spcPts val="0"/>
              </a:spcBef>
              <a:spcAft>
                <a:spcPts val="0"/>
              </a:spcAft>
              <a:buSzPts val="1500"/>
              <a:buNone/>
              <a:defRPr sz="1500"/>
            </a:lvl3pPr>
            <a:lvl4pPr lvl="3" rtl="0" algn="ctr">
              <a:spcBef>
                <a:spcPts val="0"/>
              </a:spcBef>
              <a:spcAft>
                <a:spcPts val="0"/>
              </a:spcAft>
              <a:buSzPts val="1500"/>
              <a:buNone/>
              <a:defRPr sz="1500"/>
            </a:lvl4pPr>
            <a:lvl5pPr lvl="4" rtl="0" algn="ctr">
              <a:spcBef>
                <a:spcPts val="0"/>
              </a:spcBef>
              <a:spcAft>
                <a:spcPts val="0"/>
              </a:spcAft>
              <a:buSzPts val="1500"/>
              <a:buNone/>
              <a:defRPr sz="1500"/>
            </a:lvl5pPr>
            <a:lvl6pPr lvl="5" rtl="0" algn="ctr">
              <a:spcBef>
                <a:spcPts val="0"/>
              </a:spcBef>
              <a:spcAft>
                <a:spcPts val="0"/>
              </a:spcAft>
              <a:buSzPts val="1500"/>
              <a:buNone/>
              <a:defRPr sz="1500"/>
            </a:lvl6pPr>
            <a:lvl7pPr lvl="6" rtl="0" algn="ctr">
              <a:spcBef>
                <a:spcPts val="0"/>
              </a:spcBef>
              <a:spcAft>
                <a:spcPts val="0"/>
              </a:spcAft>
              <a:buSzPts val="1500"/>
              <a:buNone/>
              <a:defRPr sz="1500"/>
            </a:lvl7pPr>
            <a:lvl8pPr lvl="7" rtl="0" algn="ctr">
              <a:spcBef>
                <a:spcPts val="0"/>
              </a:spcBef>
              <a:spcAft>
                <a:spcPts val="0"/>
              </a:spcAft>
              <a:buSzPts val="1500"/>
              <a:buNone/>
              <a:defRPr sz="1500"/>
            </a:lvl8pPr>
            <a:lvl9pPr lvl="8" rtl="0" algn="ctr">
              <a:spcBef>
                <a:spcPts val="0"/>
              </a:spcBef>
              <a:spcAft>
                <a:spcPts val="0"/>
              </a:spcAft>
              <a:buSzPts val="1500"/>
              <a:buNone/>
              <a:defRPr sz="1500"/>
            </a:lvl9pPr>
          </a:lstStyle>
          <a:p/>
        </p:txBody>
      </p:sp>
    </p:spTree>
  </p:cSld>
  <p:clrMapOvr>
    <a:masterClrMapping/>
  </p:clrMapOvr>
  <p:extLst>
    <p:ext uri="{DCECCB84-F9BA-43D5-87BE-67443E8EF086}">
      <p15:sldGuideLst>
        <p15:guide id="1" pos="4535">
          <p15:clr>
            <a:srgbClr val="E46962"/>
          </p15:clr>
        </p15:guide>
        <p15:guide id="2" pos="2098">
          <p15:clr>
            <a:srgbClr val="E46962"/>
          </p15:clr>
        </p15:guide>
        <p15:guide id="3" orient="horz" pos="964">
          <p15:clr>
            <a:srgbClr val="E46962"/>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Image_2">
  <p:cSld name="SECTION_TITLE_AND_DESCRIPTION_1_2">
    <p:bg>
      <p:bgPr>
        <a:solidFill>
          <a:schemeClr val="accent4"/>
        </a:solidFill>
      </p:bgPr>
    </p:bg>
    <p:spTree>
      <p:nvGrpSpPr>
        <p:cNvPr id="402" name="Shape 402"/>
        <p:cNvGrpSpPr/>
        <p:nvPr/>
      </p:nvGrpSpPr>
      <p:grpSpPr>
        <a:xfrm>
          <a:off x="0" y="0"/>
          <a:ext cx="0" cy="0"/>
          <a:chOff x="0" y="0"/>
          <a:chExt cx="0" cy="0"/>
        </a:xfrm>
      </p:grpSpPr>
      <p:sp>
        <p:nvSpPr>
          <p:cNvPr id="403" name="Google Shape;403;p55"/>
          <p:cNvSpPr/>
          <p:nvPr>
            <p:ph idx="2" type="pic"/>
          </p:nvPr>
        </p:nvSpPr>
        <p:spPr>
          <a:xfrm>
            <a:off x="4587450" y="-16350"/>
            <a:ext cx="4556700" cy="5160000"/>
          </a:xfrm>
          <a:prstGeom prst="rect">
            <a:avLst/>
          </a:prstGeom>
          <a:noFill/>
          <a:ln>
            <a:noFill/>
          </a:ln>
        </p:spPr>
      </p:sp>
      <p:pic>
        <p:nvPicPr>
          <p:cNvPr id="404" name="Google Shape;404;p55"/>
          <p:cNvPicPr preferRelativeResize="0"/>
          <p:nvPr/>
        </p:nvPicPr>
        <p:blipFill>
          <a:blip r:embed="rId2">
            <a:alphaModFix/>
          </a:blip>
          <a:stretch>
            <a:fillRect/>
          </a:stretch>
        </p:blipFill>
        <p:spPr>
          <a:xfrm>
            <a:off x="-14671" y="-16350"/>
            <a:ext cx="9173335" cy="5160001"/>
          </a:xfrm>
          <a:prstGeom prst="rect">
            <a:avLst/>
          </a:prstGeom>
          <a:noFill/>
          <a:ln>
            <a:noFill/>
          </a:ln>
        </p:spPr>
      </p:pic>
      <p:sp>
        <p:nvSpPr>
          <p:cNvPr id="405" name="Google Shape;405;p55"/>
          <p:cNvSpPr txBox="1"/>
          <p:nvPr>
            <p:ph type="title"/>
          </p:nvPr>
        </p:nvSpPr>
        <p:spPr>
          <a:xfrm>
            <a:off x="101325" y="1738850"/>
            <a:ext cx="44238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3200"/>
              <a:buNone/>
              <a:defRPr sz="3200">
                <a:solidFill>
                  <a:schemeClr val="lt1"/>
                </a:solidFill>
              </a:defRPr>
            </a:lvl1pPr>
            <a:lvl2pPr lvl="1" rtl="0" algn="ctr">
              <a:spcBef>
                <a:spcPts val="0"/>
              </a:spcBef>
              <a:spcAft>
                <a:spcPts val="0"/>
              </a:spcAft>
              <a:buSzPts val="3200"/>
              <a:buNone/>
              <a:defRPr b="1" sz="3200"/>
            </a:lvl2pPr>
            <a:lvl3pPr lvl="2" rtl="0" algn="ctr">
              <a:spcBef>
                <a:spcPts val="0"/>
              </a:spcBef>
              <a:spcAft>
                <a:spcPts val="0"/>
              </a:spcAft>
              <a:buSzPts val="3200"/>
              <a:buNone/>
              <a:defRPr b="1" sz="3200"/>
            </a:lvl3pPr>
            <a:lvl4pPr lvl="3" rtl="0" algn="ctr">
              <a:spcBef>
                <a:spcPts val="0"/>
              </a:spcBef>
              <a:spcAft>
                <a:spcPts val="0"/>
              </a:spcAft>
              <a:buSzPts val="3200"/>
              <a:buNone/>
              <a:defRPr b="1" sz="3200"/>
            </a:lvl4pPr>
            <a:lvl5pPr lvl="4" rtl="0" algn="ctr">
              <a:spcBef>
                <a:spcPts val="0"/>
              </a:spcBef>
              <a:spcAft>
                <a:spcPts val="0"/>
              </a:spcAft>
              <a:buSzPts val="3200"/>
              <a:buNone/>
              <a:defRPr b="1" sz="3200"/>
            </a:lvl5pPr>
            <a:lvl6pPr lvl="5" rtl="0" algn="ctr">
              <a:spcBef>
                <a:spcPts val="0"/>
              </a:spcBef>
              <a:spcAft>
                <a:spcPts val="0"/>
              </a:spcAft>
              <a:buSzPts val="3200"/>
              <a:buNone/>
              <a:defRPr b="1" sz="3200"/>
            </a:lvl6pPr>
            <a:lvl7pPr lvl="6" rtl="0" algn="ctr">
              <a:spcBef>
                <a:spcPts val="0"/>
              </a:spcBef>
              <a:spcAft>
                <a:spcPts val="0"/>
              </a:spcAft>
              <a:buSzPts val="3200"/>
              <a:buNone/>
              <a:defRPr b="1" sz="3200"/>
            </a:lvl7pPr>
            <a:lvl8pPr lvl="7" rtl="0" algn="ctr">
              <a:spcBef>
                <a:spcPts val="0"/>
              </a:spcBef>
              <a:spcAft>
                <a:spcPts val="0"/>
              </a:spcAft>
              <a:buSzPts val="3200"/>
              <a:buNone/>
              <a:defRPr b="1" sz="3200"/>
            </a:lvl8pPr>
            <a:lvl9pPr lvl="8" rtl="0" algn="ctr">
              <a:spcBef>
                <a:spcPts val="0"/>
              </a:spcBef>
              <a:spcAft>
                <a:spcPts val="0"/>
              </a:spcAft>
              <a:buSzPts val="3200"/>
              <a:buNone/>
              <a:defRPr b="1" sz="3200"/>
            </a:lvl9pPr>
          </a:lstStyle>
          <a:p/>
        </p:txBody>
      </p:sp>
      <p:sp>
        <p:nvSpPr>
          <p:cNvPr id="406" name="Google Shape;406;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407" name="Google Shape;407;p55"/>
          <p:cNvPicPr preferRelativeResize="0"/>
          <p:nvPr/>
        </p:nvPicPr>
        <p:blipFill>
          <a:blip r:embed="rId3">
            <a:alphaModFix/>
          </a:blip>
          <a:stretch>
            <a:fillRect/>
          </a:stretch>
        </p:blipFill>
        <p:spPr>
          <a:xfrm>
            <a:off x="7223850" y="4663225"/>
            <a:ext cx="1411697" cy="3936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Image">
  <p:cSld name="SECTION_TITLE_AND_DESCRIPTION_1_1">
    <p:bg>
      <p:bgPr>
        <a:solidFill>
          <a:schemeClr val="accent1"/>
        </a:solidFill>
      </p:bgPr>
    </p:bg>
    <p:spTree>
      <p:nvGrpSpPr>
        <p:cNvPr id="408" name="Shape 408"/>
        <p:cNvGrpSpPr/>
        <p:nvPr/>
      </p:nvGrpSpPr>
      <p:grpSpPr>
        <a:xfrm>
          <a:off x="0" y="0"/>
          <a:ext cx="0" cy="0"/>
          <a:chOff x="0" y="0"/>
          <a:chExt cx="0" cy="0"/>
        </a:xfrm>
      </p:grpSpPr>
      <p:sp>
        <p:nvSpPr>
          <p:cNvPr id="409" name="Google Shape;409;p56"/>
          <p:cNvSpPr/>
          <p:nvPr>
            <p:ph idx="2" type="pic"/>
          </p:nvPr>
        </p:nvSpPr>
        <p:spPr>
          <a:xfrm>
            <a:off x="0" y="-16350"/>
            <a:ext cx="4556700" cy="5160000"/>
          </a:xfrm>
          <a:prstGeom prst="rect">
            <a:avLst/>
          </a:prstGeom>
          <a:noFill/>
          <a:ln>
            <a:noFill/>
          </a:ln>
        </p:spPr>
      </p:sp>
      <p:sp>
        <p:nvSpPr>
          <p:cNvPr id="410" name="Google Shape;410;p56"/>
          <p:cNvSpPr txBox="1"/>
          <p:nvPr>
            <p:ph type="title"/>
          </p:nvPr>
        </p:nvSpPr>
        <p:spPr>
          <a:xfrm>
            <a:off x="4632900" y="1648375"/>
            <a:ext cx="44238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3200"/>
              <a:buNone/>
              <a:defRPr sz="3200">
                <a:solidFill>
                  <a:schemeClr val="lt1"/>
                </a:solidFill>
              </a:defRPr>
            </a:lvl1pPr>
            <a:lvl2pPr lvl="1" rtl="0" algn="ctr">
              <a:spcBef>
                <a:spcPts val="0"/>
              </a:spcBef>
              <a:spcAft>
                <a:spcPts val="0"/>
              </a:spcAft>
              <a:buSzPts val="3200"/>
              <a:buNone/>
              <a:defRPr b="1" sz="3200"/>
            </a:lvl2pPr>
            <a:lvl3pPr lvl="2" rtl="0" algn="ctr">
              <a:spcBef>
                <a:spcPts val="0"/>
              </a:spcBef>
              <a:spcAft>
                <a:spcPts val="0"/>
              </a:spcAft>
              <a:buSzPts val="3200"/>
              <a:buNone/>
              <a:defRPr b="1" sz="3200"/>
            </a:lvl3pPr>
            <a:lvl4pPr lvl="3" rtl="0" algn="ctr">
              <a:spcBef>
                <a:spcPts val="0"/>
              </a:spcBef>
              <a:spcAft>
                <a:spcPts val="0"/>
              </a:spcAft>
              <a:buSzPts val="3200"/>
              <a:buNone/>
              <a:defRPr b="1" sz="3200"/>
            </a:lvl4pPr>
            <a:lvl5pPr lvl="4" rtl="0" algn="ctr">
              <a:spcBef>
                <a:spcPts val="0"/>
              </a:spcBef>
              <a:spcAft>
                <a:spcPts val="0"/>
              </a:spcAft>
              <a:buSzPts val="3200"/>
              <a:buNone/>
              <a:defRPr b="1" sz="3200"/>
            </a:lvl5pPr>
            <a:lvl6pPr lvl="5" rtl="0" algn="ctr">
              <a:spcBef>
                <a:spcPts val="0"/>
              </a:spcBef>
              <a:spcAft>
                <a:spcPts val="0"/>
              </a:spcAft>
              <a:buSzPts val="3200"/>
              <a:buNone/>
              <a:defRPr b="1" sz="3200"/>
            </a:lvl6pPr>
            <a:lvl7pPr lvl="6" rtl="0" algn="ctr">
              <a:spcBef>
                <a:spcPts val="0"/>
              </a:spcBef>
              <a:spcAft>
                <a:spcPts val="0"/>
              </a:spcAft>
              <a:buSzPts val="3200"/>
              <a:buNone/>
              <a:defRPr b="1" sz="3200"/>
            </a:lvl7pPr>
            <a:lvl8pPr lvl="7" rtl="0" algn="ctr">
              <a:spcBef>
                <a:spcPts val="0"/>
              </a:spcBef>
              <a:spcAft>
                <a:spcPts val="0"/>
              </a:spcAft>
              <a:buSzPts val="3200"/>
              <a:buNone/>
              <a:defRPr b="1" sz="3200"/>
            </a:lvl8pPr>
            <a:lvl9pPr lvl="8" rtl="0" algn="ctr">
              <a:spcBef>
                <a:spcPts val="0"/>
              </a:spcBef>
              <a:spcAft>
                <a:spcPts val="0"/>
              </a:spcAft>
              <a:buSzPts val="3200"/>
              <a:buNone/>
              <a:defRPr b="1" sz="3200"/>
            </a:lvl9pPr>
          </a:lstStyle>
          <a:p/>
        </p:txBody>
      </p:sp>
      <p:sp>
        <p:nvSpPr>
          <p:cNvPr id="411" name="Google Shape;411;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Image 1 1">
  <p:cSld name="SECTION_TITLE_AND_DESCRIPTION_1_1_1">
    <p:bg>
      <p:bgPr>
        <a:solidFill>
          <a:schemeClr val="accent6"/>
        </a:solidFill>
      </p:bgPr>
    </p:bg>
    <p:spTree>
      <p:nvGrpSpPr>
        <p:cNvPr id="412" name="Shape 412"/>
        <p:cNvGrpSpPr/>
        <p:nvPr/>
      </p:nvGrpSpPr>
      <p:grpSpPr>
        <a:xfrm>
          <a:off x="0" y="0"/>
          <a:ext cx="0" cy="0"/>
          <a:chOff x="0" y="0"/>
          <a:chExt cx="0" cy="0"/>
        </a:xfrm>
      </p:grpSpPr>
      <p:sp>
        <p:nvSpPr>
          <p:cNvPr id="413" name="Google Shape;413;p57"/>
          <p:cNvSpPr/>
          <p:nvPr>
            <p:ph idx="2" type="pic"/>
          </p:nvPr>
        </p:nvSpPr>
        <p:spPr>
          <a:xfrm>
            <a:off x="0" y="-16350"/>
            <a:ext cx="4556700" cy="5160000"/>
          </a:xfrm>
          <a:prstGeom prst="rect">
            <a:avLst/>
          </a:prstGeom>
          <a:noFill/>
          <a:ln>
            <a:noFill/>
          </a:ln>
        </p:spPr>
      </p:sp>
      <p:sp>
        <p:nvSpPr>
          <p:cNvPr id="414" name="Google Shape;414;p57"/>
          <p:cNvSpPr txBox="1"/>
          <p:nvPr>
            <p:ph type="title"/>
          </p:nvPr>
        </p:nvSpPr>
        <p:spPr>
          <a:xfrm>
            <a:off x="4632900" y="1648375"/>
            <a:ext cx="44238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3200"/>
              <a:buNone/>
              <a:defRPr sz="3200">
                <a:solidFill>
                  <a:schemeClr val="lt1"/>
                </a:solidFill>
              </a:defRPr>
            </a:lvl1pPr>
            <a:lvl2pPr lvl="1" rtl="0" algn="ctr">
              <a:spcBef>
                <a:spcPts val="0"/>
              </a:spcBef>
              <a:spcAft>
                <a:spcPts val="0"/>
              </a:spcAft>
              <a:buSzPts val="3200"/>
              <a:buNone/>
              <a:defRPr b="1" sz="3200"/>
            </a:lvl2pPr>
            <a:lvl3pPr lvl="2" rtl="0" algn="ctr">
              <a:spcBef>
                <a:spcPts val="0"/>
              </a:spcBef>
              <a:spcAft>
                <a:spcPts val="0"/>
              </a:spcAft>
              <a:buSzPts val="3200"/>
              <a:buNone/>
              <a:defRPr b="1" sz="3200"/>
            </a:lvl3pPr>
            <a:lvl4pPr lvl="3" rtl="0" algn="ctr">
              <a:spcBef>
                <a:spcPts val="0"/>
              </a:spcBef>
              <a:spcAft>
                <a:spcPts val="0"/>
              </a:spcAft>
              <a:buSzPts val="3200"/>
              <a:buNone/>
              <a:defRPr b="1" sz="3200"/>
            </a:lvl4pPr>
            <a:lvl5pPr lvl="4" rtl="0" algn="ctr">
              <a:spcBef>
                <a:spcPts val="0"/>
              </a:spcBef>
              <a:spcAft>
                <a:spcPts val="0"/>
              </a:spcAft>
              <a:buSzPts val="3200"/>
              <a:buNone/>
              <a:defRPr b="1" sz="3200"/>
            </a:lvl5pPr>
            <a:lvl6pPr lvl="5" rtl="0" algn="ctr">
              <a:spcBef>
                <a:spcPts val="0"/>
              </a:spcBef>
              <a:spcAft>
                <a:spcPts val="0"/>
              </a:spcAft>
              <a:buSzPts val="3200"/>
              <a:buNone/>
              <a:defRPr b="1" sz="3200"/>
            </a:lvl6pPr>
            <a:lvl7pPr lvl="6" rtl="0" algn="ctr">
              <a:spcBef>
                <a:spcPts val="0"/>
              </a:spcBef>
              <a:spcAft>
                <a:spcPts val="0"/>
              </a:spcAft>
              <a:buSzPts val="3200"/>
              <a:buNone/>
              <a:defRPr b="1" sz="3200"/>
            </a:lvl7pPr>
            <a:lvl8pPr lvl="7" rtl="0" algn="ctr">
              <a:spcBef>
                <a:spcPts val="0"/>
              </a:spcBef>
              <a:spcAft>
                <a:spcPts val="0"/>
              </a:spcAft>
              <a:buSzPts val="3200"/>
              <a:buNone/>
              <a:defRPr b="1" sz="3200"/>
            </a:lvl8pPr>
            <a:lvl9pPr lvl="8" rtl="0" algn="ctr">
              <a:spcBef>
                <a:spcPts val="0"/>
              </a:spcBef>
              <a:spcAft>
                <a:spcPts val="0"/>
              </a:spcAft>
              <a:buSzPts val="3200"/>
              <a:buNone/>
              <a:defRPr b="1" sz="3200"/>
            </a:lvl9pPr>
          </a:lstStyle>
          <a:p/>
        </p:txBody>
      </p:sp>
      <p:sp>
        <p:nvSpPr>
          <p:cNvPr id="415" name="Google Shape;415;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416" name="Google Shape;416;p57"/>
          <p:cNvPicPr preferRelativeResize="0"/>
          <p:nvPr/>
        </p:nvPicPr>
        <p:blipFill rotWithShape="1">
          <a:blip r:embed="rId2">
            <a:alphaModFix/>
          </a:blip>
          <a:srcRect b="10341" l="42731" r="12454" t="37976"/>
          <a:stretch/>
        </p:blipFill>
        <p:spPr>
          <a:xfrm flipH="1">
            <a:off x="5619751" y="2857500"/>
            <a:ext cx="3524250" cy="228615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CAPTION_ONLY">
    <p:spTree>
      <p:nvGrpSpPr>
        <p:cNvPr id="417" name="Shape 417"/>
        <p:cNvGrpSpPr/>
        <p:nvPr/>
      </p:nvGrpSpPr>
      <p:grpSpPr>
        <a:xfrm>
          <a:off x="0" y="0"/>
          <a:ext cx="0" cy="0"/>
          <a:chOff x="0" y="0"/>
          <a:chExt cx="0" cy="0"/>
        </a:xfrm>
      </p:grpSpPr>
      <p:sp>
        <p:nvSpPr>
          <p:cNvPr id="418" name="Google Shape;418;p58"/>
          <p:cNvSpPr/>
          <p:nvPr>
            <p:ph idx="2" type="pic"/>
          </p:nvPr>
        </p:nvSpPr>
        <p:spPr>
          <a:xfrm>
            <a:off x="-12300" y="-12300"/>
            <a:ext cx="9168600" cy="5168100"/>
          </a:xfrm>
          <a:prstGeom prst="rect">
            <a:avLst/>
          </a:prstGeom>
          <a:noFill/>
          <a:ln>
            <a:noFill/>
          </a:ln>
        </p:spPr>
      </p:sp>
      <p:sp>
        <p:nvSpPr>
          <p:cNvPr id="419" name="Google Shape;419;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420" name="Google Shape;420;p58"/>
          <p:cNvPicPr preferRelativeResize="0"/>
          <p:nvPr/>
        </p:nvPicPr>
        <p:blipFill>
          <a:blip r:embed="rId2">
            <a:alphaModFix/>
          </a:blip>
          <a:stretch>
            <a:fillRect/>
          </a:stretch>
        </p:blipFill>
        <p:spPr>
          <a:xfrm>
            <a:off x="7223850" y="4663225"/>
            <a:ext cx="1411697" cy="393600"/>
          </a:xfrm>
          <a:prstGeom prst="rect">
            <a:avLst/>
          </a:prstGeom>
          <a:noFill/>
          <a:ln>
            <a:noFill/>
          </a:ln>
        </p:spPr>
      </p:pic>
      <p:sp>
        <p:nvSpPr>
          <p:cNvPr id="421" name="Google Shape;421;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CAPTION_ONLY_1">
    <p:bg>
      <p:bgPr>
        <a:solidFill>
          <a:schemeClr val="lt1"/>
        </a:solidFill>
      </p:bgPr>
    </p:bg>
    <p:spTree>
      <p:nvGrpSpPr>
        <p:cNvPr id="422" name="Shape 422"/>
        <p:cNvGrpSpPr/>
        <p:nvPr/>
      </p:nvGrpSpPr>
      <p:grpSpPr>
        <a:xfrm>
          <a:off x="0" y="0"/>
          <a:ext cx="0" cy="0"/>
          <a:chOff x="0" y="0"/>
          <a:chExt cx="0" cy="0"/>
        </a:xfrm>
      </p:grpSpPr>
      <p:sp>
        <p:nvSpPr>
          <p:cNvPr id="423" name="Google Shape;423;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424" name="Google Shape;424;p59"/>
          <p:cNvPicPr preferRelativeResize="0"/>
          <p:nvPr/>
        </p:nvPicPr>
        <p:blipFill rotWithShape="1">
          <a:blip r:embed="rId2">
            <a:alphaModFix/>
          </a:blip>
          <a:srcRect b="88865" l="0" r="61318" t="0"/>
          <a:stretch/>
        </p:blipFill>
        <p:spPr>
          <a:xfrm>
            <a:off x="1364550" y="1362612"/>
            <a:ext cx="907679" cy="716060"/>
          </a:xfrm>
          <a:prstGeom prst="rect">
            <a:avLst/>
          </a:prstGeom>
          <a:noFill/>
          <a:ln>
            <a:noFill/>
          </a:ln>
        </p:spPr>
      </p:pic>
      <p:sp>
        <p:nvSpPr>
          <p:cNvPr id="425" name="Google Shape;425;p59"/>
          <p:cNvSpPr/>
          <p:nvPr/>
        </p:nvSpPr>
        <p:spPr>
          <a:xfrm>
            <a:off x="2601975" y="1340400"/>
            <a:ext cx="5424000" cy="760500"/>
          </a:xfrm>
          <a:prstGeom prst="roundRect">
            <a:avLst>
              <a:gd fmla="val 20933"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426" name="Google Shape;426;p59"/>
          <p:cNvSpPr txBox="1"/>
          <p:nvPr>
            <p:ph idx="1" type="body"/>
          </p:nvPr>
        </p:nvSpPr>
        <p:spPr>
          <a:xfrm>
            <a:off x="3090097" y="1374750"/>
            <a:ext cx="4040700" cy="691800"/>
          </a:xfrm>
          <a:prstGeom prst="rect">
            <a:avLst/>
          </a:prstGeom>
        </p:spPr>
        <p:txBody>
          <a:bodyPr anchorCtr="0" anchor="ctr" bIns="91425" lIns="91425" spcFirstLastPara="1" rIns="91425" wrap="square" tIns="91425">
            <a:noAutofit/>
          </a:bodyPr>
          <a:lstStyle>
            <a:lvl1pPr indent="-228600" lvl="0" marL="457200" rtl="0" algn="ctr">
              <a:lnSpc>
                <a:spcPct val="100000"/>
              </a:lnSpc>
              <a:spcBef>
                <a:spcPts val="0"/>
              </a:spcBef>
              <a:spcAft>
                <a:spcPts val="0"/>
              </a:spcAft>
              <a:buSzPts val="1200"/>
              <a:buNone/>
              <a:defRPr sz="1200"/>
            </a:lvl1pPr>
          </a:lstStyle>
          <a:p/>
        </p:txBody>
      </p:sp>
      <p:pic>
        <p:nvPicPr>
          <p:cNvPr id="427" name="Google Shape;427;p59"/>
          <p:cNvPicPr preferRelativeResize="0"/>
          <p:nvPr/>
        </p:nvPicPr>
        <p:blipFill rotWithShape="1">
          <a:blip r:embed="rId2">
            <a:alphaModFix/>
          </a:blip>
          <a:srcRect b="88865" l="61318" r="0" t="0"/>
          <a:stretch/>
        </p:blipFill>
        <p:spPr>
          <a:xfrm>
            <a:off x="1402649" y="2536881"/>
            <a:ext cx="907679" cy="716060"/>
          </a:xfrm>
          <a:prstGeom prst="rect">
            <a:avLst/>
          </a:prstGeom>
          <a:noFill/>
          <a:ln>
            <a:noFill/>
          </a:ln>
        </p:spPr>
      </p:pic>
      <p:pic>
        <p:nvPicPr>
          <p:cNvPr id="428" name="Google Shape;428;p59"/>
          <p:cNvPicPr preferRelativeResize="0"/>
          <p:nvPr/>
        </p:nvPicPr>
        <p:blipFill rotWithShape="1">
          <a:blip r:embed="rId2">
            <a:alphaModFix/>
          </a:blip>
          <a:srcRect b="18931" l="63635" r="-2317" t="67430"/>
          <a:stretch/>
        </p:blipFill>
        <p:spPr>
          <a:xfrm>
            <a:off x="1402646" y="3524412"/>
            <a:ext cx="907679" cy="877040"/>
          </a:xfrm>
          <a:prstGeom prst="rect">
            <a:avLst/>
          </a:prstGeom>
          <a:noFill/>
          <a:ln>
            <a:noFill/>
          </a:ln>
        </p:spPr>
      </p:pic>
      <p:sp>
        <p:nvSpPr>
          <p:cNvPr id="429" name="Google Shape;429;p59"/>
          <p:cNvSpPr/>
          <p:nvPr/>
        </p:nvSpPr>
        <p:spPr>
          <a:xfrm>
            <a:off x="2601975" y="2432400"/>
            <a:ext cx="5424000" cy="760500"/>
          </a:xfrm>
          <a:prstGeom prst="roundRect">
            <a:avLst>
              <a:gd fmla="val 20933"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430" name="Google Shape;430;p59"/>
          <p:cNvSpPr/>
          <p:nvPr/>
        </p:nvSpPr>
        <p:spPr>
          <a:xfrm>
            <a:off x="2601975" y="3524400"/>
            <a:ext cx="5424000" cy="760500"/>
          </a:xfrm>
          <a:prstGeom prst="roundRect">
            <a:avLst>
              <a:gd fmla="val 20933"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pic>
        <p:nvPicPr>
          <p:cNvPr id="431" name="Google Shape;431;p59"/>
          <p:cNvPicPr preferRelativeResize="0"/>
          <p:nvPr/>
        </p:nvPicPr>
        <p:blipFill>
          <a:blip r:embed="rId3">
            <a:alphaModFix/>
          </a:blip>
          <a:stretch>
            <a:fillRect/>
          </a:stretch>
        </p:blipFill>
        <p:spPr>
          <a:xfrm>
            <a:off x="7223850" y="4663225"/>
            <a:ext cx="1411697" cy="393600"/>
          </a:xfrm>
          <a:prstGeom prst="rect">
            <a:avLst/>
          </a:prstGeom>
          <a:noFill/>
          <a:ln>
            <a:noFill/>
          </a:ln>
        </p:spPr>
      </p:pic>
      <p:sp>
        <p:nvSpPr>
          <p:cNvPr id="432" name="Google Shape;432;p59"/>
          <p:cNvSpPr txBox="1"/>
          <p:nvPr>
            <p:ph type="title"/>
          </p:nvPr>
        </p:nvSpPr>
        <p:spPr>
          <a:xfrm>
            <a:off x="311700" y="445025"/>
            <a:ext cx="5968500" cy="1113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_Reversed">
  <p:cSld name="CAPTION_ONLY_1_1">
    <p:bg>
      <p:bgPr>
        <a:solidFill>
          <a:schemeClr val="dk1"/>
        </a:solidFill>
      </p:bgPr>
    </p:bg>
    <p:spTree>
      <p:nvGrpSpPr>
        <p:cNvPr id="433" name="Shape 433"/>
        <p:cNvGrpSpPr/>
        <p:nvPr/>
      </p:nvGrpSpPr>
      <p:grpSpPr>
        <a:xfrm>
          <a:off x="0" y="0"/>
          <a:ext cx="0" cy="0"/>
          <a:chOff x="0" y="0"/>
          <a:chExt cx="0" cy="0"/>
        </a:xfrm>
      </p:grpSpPr>
      <p:sp>
        <p:nvSpPr>
          <p:cNvPr id="434" name="Google Shape;434;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35" name="Google Shape;435;p60"/>
          <p:cNvSpPr txBox="1"/>
          <p:nvPr>
            <p:ph type="title"/>
          </p:nvPr>
        </p:nvSpPr>
        <p:spPr>
          <a:xfrm>
            <a:off x="311700" y="360000"/>
            <a:ext cx="63939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image">
  <p:cSld name="SECTION_HEADER_1_3">
    <p:bg>
      <p:bgPr>
        <a:solidFill>
          <a:schemeClr val="dk1"/>
        </a:solidFill>
      </p:bgPr>
    </p:bg>
    <p:spTree>
      <p:nvGrpSpPr>
        <p:cNvPr id="35" name="Shape 35"/>
        <p:cNvGrpSpPr/>
        <p:nvPr/>
      </p:nvGrpSpPr>
      <p:grpSpPr>
        <a:xfrm>
          <a:off x="0" y="0"/>
          <a:ext cx="0" cy="0"/>
          <a:chOff x="0" y="0"/>
          <a:chExt cx="0" cy="0"/>
        </a:xfrm>
      </p:grpSpPr>
      <p:sp>
        <p:nvSpPr>
          <p:cNvPr id="36" name="Google Shape;36;p7"/>
          <p:cNvSpPr/>
          <p:nvPr>
            <p:ph idx="2" type="pic"/>
          </p:nvPr>
        </p:nvSpPr>
        <p:spPr>
          <a:xfrm>
            <a:off x="-32700" y="-24525"/>
            <a:ext cx="9176700" cy="5168100"/>
          </a:xfrm>
          <a:prstGeom prst="rect">
            <a:avLst/>
          </a:prstGeom>
          <a:noFill/>
          <a:ln>
            <a:noFill/>
          </a:ln>
          <a:effectLst>
            <a:outerShdw blurRad="57150" rotWithShape="0" algn="bl" dir="5400000" dist="19050">
              <a:srgbClr val="000000">
                <a:alpha val="50000"/>
              </a:srgbClr>
            </a:outerShdw>
          </a:effectLst>
        </p:spPr>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8" name="Google Shape;38;p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ONE_COLUMN_TEXT">
    <p:spTree>
      <p:nvGrpSpPr>
        <p:cNvPr id="436" name="Shape 436"/>
        <p:cNvGrpSpPr/>
        <p:nvPr/>
      </p:nvGrpSpPr>
      <p:grpSpPr>
        <a:xfrm>
          <a:off x="0" y="0"/>
          <a:ext cx="0" cy="0"/>
          <a:chOff x="0" y="0"/>
          <a:chExt cx="0" cy="0"/>
        </a:xfrm>
      </p:grpSpPr>
      <p:sp>
        <p:nvSpPr>
          <p:cNvPr id="437" name="Google Shape;437;p61"/>
          <p:cNvSpPr/>
          <p:nvPr/>
        </p:nvSpPr>
        <p:spPr>
          <a:xfrm>
            <a:off x="0" y="0"/>
            <a:ext cx="9144000" cy="623100"/>
          </a:xfrm>
          <a:prstGeom prst="rect">
            <a:avLst/>
          </a:prstGeom>
          <a:solidFill>
            <a:srgbClr val="2B6A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54B9A"/>
              </a:solidFill>
              <a:latin typeface="Arial"/>
              <a:ea typeface="Arial"/>
              <a:cs typeface="Arial"/>
              <a:sym typeface="Arial"/>
            </a:endParaRPr>
          </a:p>
        </p:txBody>
      </p:sp>
      <p:sp>
        <p:nvSpPr>
          <p:cNvPr id="438" name="Google Shape;438;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39" name="Google Shape;439;p61"/>
          <p:cNvSpPr txBox="1"/>
          <p:nvPr>
            <p:ph type="title"/>
          </p:nvPr>
        </p:nvSpPr>
        <p:spPr>
          <a:xfrm>
            <a:off x="94075" y="0"/>
            <a:ext cx="8850900" cy="6231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Clr>
                <a:srgbClr val="FFFFFF"/>
              </a:buClr>
              <a:buSzPts val="2400"/>
              <a:buNone/>
              <a:defRPr sz="2400">
                <a:solidFill>
                  <a:srgbClr val="FFFFFF"/>
                </a:solidFill>
              </a:defRPr>
            </a:lvl1pPr>
            <a:lvl2pPr lvl="1" rtl="0" algn="l">
              <a:lnSpc>
                <a:spcPct val="100000"/>
              </a:lnSpc>
              <a:spcBef>
                <a:spcPts val="0"/>
              </a:spcBef>
              <a:spcAft>
                <a:spcPts val="0"/>
              </a:spcAft>
              <a:buClr>
                <a:srgbClr val="FFFFFF"/>
              </a:buClr>
              <a:buSzPts val="2400"/>
              <a:buNone/>
              <a:defRPr sz="2400">
                <a:solidFill>
                  <a:srgbClr val="FFFFFF"/>
                </a:solidFill>
              </a:defRPr>
            </a:lvl2pPr>
            <a:lvl3pPr lvl="2" rtl="0" algn="l">
              <a:lnSpc>
                <a:spcPct val="100000"/>
              </a:lnSpc>
              <a:spcBef>
                <a:spcPts val="0"/>
              </a:spcBef>
              <a:spcAft>
                <a:spcPts val="0"/>
              </a:spcAft>
              <a:buClr>
                <a:srgbClr val="FFFFFF"/>
              </a:buClr>
              <a:buSzPts val="2400"/>
              <a:buNone/>
              <a:defRPr sz="2400">
                <a:solidFill>
                  <a:srgbClr val="FFFFFF"/>
                </a:solidFill>
              </a:defRPr>
            </a:lvl3pPr>
            <a:lvl4pPr lvl="3" rtl="0" algn="l">
              <a:lnSpc>
                <a:spcPct val="100000"/>
              </a:lnSpc>
              <a:spcBef>
                <a:spcPts val="0"/>
              </a:spcBef>
              <a:spcAft>
                <a:spcPts val="0"/>
              </a:spcAft>
              <a:buClr>
                <a:srgbClr val="FFFFFF"/>
              </a:buClr>
              <a:buSzPts val="2400"/>
              <a:buNone/>
              <a:defRPr sz="2400">
                <a:solidFill>
                  <a:srgbClr val="FFFFFF"/>
                </a:solidFill>
              </a:defRPr>
            </a:lvl4pPr>
            <a:lvl5pPr lvl="4" rtl="0" algn="l">
              <a:lnSpc>
                <a:spcPct val="100000"/>
              </a:lnSpc>
              <a:spcBef>
                <a:spcPts val="0"/>
              </a:spcBef>
              <a:spcAft>
                <a:spcPts val="0"/>
              </a:spcAft>
              <a:buClr>
                <a:srgbClr val="FFFFFF"/>
              </a:buClr>
              <a:buSzPts val="2400"/>
              <a:buNone/>
              <a:defRPr sz="2400">
                <a:solidFill>
                  <a:srgbClr val="FFFFFF"/>
                </a:solidFill>
              </a:defRPr>
            </a:lvl5pPr>
            <a:lvl6pPr lvl="5" rtl="0" algn="l">
              <a:lnSpc>
                <a:spcPct val="100000"/>
              </a:lnSpc>
              <a:spcBef>
                <a:spcPts val="0"/>
              </a:spcBef>
              <a:spcAft>
                <a:spcPts val="0"/>
              </a:spcAft>
              <a:buClr>
                <a:srgbClr val="FFFFFF"/>
              </a:buClr>
              <a:buSzPts val="2400"/>
              <a:buNone/>
              <a:defRPr sz="2400">
                <a:solidFill>
                  <a:srgbClr val="FFFFFF"/>
                </a:solidFill>
              </a:defRPr>
            </a:lvl6pPr>
            <a:lvl7pPr lvl="6" rtl="0" algn="l">
              <a:lnSpc>
                <a:spcPct val="100000"/>
              </a:lnSpc>
              <a:spcBef>
                <a:spcPts val="0"/>
              </a:spcBef>
              <a:spcAft>
                <a:spcPts val="0"/>
              </a:spcAft>
              <a:buClr>
                <a:srgbClr val="FFFFFF"/>
              </a:buClr>
              <a:buSzPts val="2400"/>
              <a:buNone/>
              <a:defRPr sz="2400">
                <a:solidFill>
                  <a:srgbClr val="FFFFFF"/>
                </a:solidFill>
              </a:defRPr>
            </a:lvl7pPr>
            <a:lvl8pPr lvl="7" rtl="0" algn="l">
              <a:lnSpc>
                <a:spcPct val="100000"/>
              </a:lnSpc>
              <a:spcBef>
                <a:spcPts val="0"/>
              </a:spcBef>
              <a:spcAft>
                <a:spcPts val="0"/>
              </a:spcAft>
              <a:buClr>
                <a:srgbClr val="FFFFFF"/>
              </a:buClr>
              <a:buSzPts val="2400"/>
              <a:buNone/>
              <a:defRPr sz="2400">
                <a:solidFill>
                  <a:srgbClr val="FFFFFF"/>
                </a:solidFill>
              </a:defRPr>
            </a:lvl8pPr>
            <a:lvl9pPr lvl="8" rtl="0" algn="l">
              <a:lnSpc>
                <a:spcPct val="100000"/>
              </a:lnSpc>
              <a:spcBef>
                <a:spcPts val="0"/>
              </a:spcBef>
              <a:spcAft>
                <a:spcPts val="0"/>
              </a:spcAft>
              <a:buClr>
                <a:srgbClr val="FFFFFF"/>
              </a:buClr>
              <a:buSzPts val="2400"/>
              <a:buNone/>
              <a:defRPr sz="2400">
                <a:solidFill>
                  <a:srgbClr val="FFFFFF"/>
                </a:solidFill>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p:cSld name="ONE_COLUMN_TEXT_1_2_1">
    <p:spTree>
      <p:nvGrpSpPr>
        <p:cNvPr id="440" name="Shape 440"/>
        <p:cNvGrpSpPr/>
        <p:nvPr/>
      </p:nvGrpSpPr>
      <p:grpSpPr>
        <a:xfrm>
          <a:off x="0" y="0"/>
          <a:ext cx="0" cy="0"/>
          <a:chOff x="0" y="0"/>
          <a:chExt cx="0" cy="0"/>
        </a:xfrm>
      </p:grpSpPr>
      <p:sp>
        <p:nvSpPr>
          <p:cNvPr id="441" name="Google Shape;441;p62"/>
          <p:cNvSpPr/>
          <p:nvPr/>
        </p:nvSpPr>
        <p:spPr>
          <a:xfrm>
            <a:off x="0" y="0"/>
            <a:ext cx="9144000" cy="623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54B9A"/>
              </a:solidFill>
              <a:latin typeface="Arial"/>
              <a:ea typeface="Arial"/>
              <a:cs typeface="Arial"/>
              <a:sym typeface="Arial"/>
            </a:endParaRPr>
          </a:p>
        </p:txBody>
      </p:sp>
      <p:sp>
        <p:nvSpPr>
          <p:cNvPr id="442" name="Google Shape;442;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43" name="Google Shape;443;p62"/>
          <p:cNvSpPr txBox="1"/>
          <p:nvPr>
            <p:ph type="title"/>
          </p:nvPr>
        </p:nvSpPr>
        <p:spPr>
          <a:xfrm>
            <a:off x="94075" y="0"/>
            <a:ext cx="8850900" cy="6231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Clr>
                <a:srgbClr val="FFFFFF"/>
              </a:buClr>
              <a:buSzPts val="2400"/>
              <a:buNone/>
              <a:defRPr sz="2400">
                <a:solidFill>
                  <a:srgbClr val="FFFFFF"/>
                </a:solidFill>
              </a:defRPr>
            </a:lvl1pPr>
            <a:lvl2pPr lvl="1" rtl="0" algn="l">
              <a:lnSpc>
                <a:spcPct val="100000"/>
              </a:lnSpc>
              <a:spcBef>
                <a:spcPts val="0"/>
              </a:spcBef>
              <a:spcAft>
                <a:spcPts val="0"/>
              </a:spcAft>
              <a:buClr>
                <a:srgbClr val="FFFFFF"/>
              </a:buClr>
              <a:buSzPts val="2400"/>
              <a:buNone/>
              <a:defRPr sz="2400">
                <a:solidFill>
                  <a:srgbClr val="FFFFFF"/>
                </a:solidFill>
              </a:defRPr>
            </a:lvl2pPr>
            <a:lvl3pPr lvl="2" rtl="0" algn="l">
              <a:lnSpc>
                <a:spcPct val="100000"/>
              </a:lnSpc>
              <a:spcBef>
                <a:spcPts val="0"/>
              </a:spcBef>
              <a:spcAft>
                <a:spcPts val="0"/>
              </a:spcAft>
              <a:buClr>
                <a:srgbClr val="FFFFFF"/>
              </a:buClr>
              <a:buSzPts val="2400"/>
              <a:buNone/>
              <a:defRPr sz="2400">
                <a:solidFill>
                  <a:srgbClr val="FFFFFF"/>
                </a:solidFill>
              </a:defRPr>
            </a:lvl3pPr>
            <a:lvl4pPr lvl="3" rtl="0" algn="l">
              <a:lnSpc>
                <a:spcPct val="100000"/>
              </a:lnSpc>
              <a:spcBef>
                <a:spcPts val="0"/>
              </a:spcBef>
              <a:spcAft>
                <a:spcPts val="0"/>
              </a:spcAft>
              <a:buClr>
                <a:srgbClr val="FFFFFF"/>
              </a:buClr>
              <a:buSzPts val="2400"/>
              <a:buNone/>
              <a:defRPr sz="2400">
                <a:solidFill>
                  <a:srgbClr val="FFFFFF"/>
                </a:solidFill>
              </a:defRPr>
            </a:lvl4pPr>
            <a:lvl5pPr lvl="4" rtl="0" algn="l">
              <a:lnSpc>
                <a:spcPct val="100000"/>
              </a:lnSpc>
              <a:spcBef>
                <a:spcPts val="0"/>
              </a:spcBef>
              <a:spcAft>
                <a:spcPts val="0"/>
              </a:spcAft>
              <a:buClr>
                <a:srgbClr val="FFFFFF"/>
              </a:buClr>
              <a:buSzPts val="2400"/>
              <a:buNone/>
              <a:defRPr sz="2400">
                <a:solidFill>
                  <a:srgbClr val="FFFFFF"/>
                </a:solidFill>
              </a:defRPr>
            </a:lvl5pPr>
            <a:lvl6pPr lvl="5" rtl="0" algn="l">
              <a:lnSpc>
                <a:spcPct val="100000"/>
              </a:lnSpc>
              <a:spcBef>
                <a:spcPts val="0"/>
              </a:spcBef>
              <a:spcAft>
                <a:spcPts val="0"/>
              </a:spcAft>
              <a:buClr>
                <a:srgbClr val="FFFFFF"/>
              </a:buClr>
              <a:buSzPts val="2400"/>
              <a:buNone/>
              <a:defRPr sz="2400">
                <a:solidFill>
                  <a:srgbClr val="FFFFFF"/>
                </a:solidFill>
              </a:defRPr>
            </a:lvl6pPr>
            <a:lvl7pPr lvl="6" rtl="0" algn="l">
              <a:lnSpc>
                <a:spcPct val="100000"/>
              </a:lnSpc>
              <a:spcBef>
                <a:spcPts val="0"/>
              </a:spcBef>
              <a:spcAft>
                <a:spcPts val="0"/>
              </a:spcAft>
              <a:buClr>
                <a:srgbClr val="FFFFFF"/>
              </a:buClr>
              <a:buSzPts val="2400"/>
              <a:buNone/>
              <a:defRPr sz="2400">
                <a:solidFill>
                  <a:srgbClr val="FFFFFF"/>
                </a:solidFill>
              </a:defRPr>
            </a:lvl7pPr>
            <a:lvl8pPr lvl="7" rtl="0" algn="l">
              <a:lnSpc>
                <a:spcPct val="100000"/>
              </a:lnSpc>
              <a:spcBef>
                <a:spcPts val="0"/>
              </a:spcBef>
              <a:spcAft>
                <a:spcPts val="0"/>
              </a:spcAft>
              <a:buClr>
                <a:srgbClr val="FFFFFF"/>
              </a:buClr>
              <a:buSzPts val="2400"/>
              <a:buNone/>
              <a:defRPr sz="2400">
                <a:solidFill>
                  <a:srgbClr val="FFFFFF"/>
                </a:solidFill>
              </a:defRPr>
            </a:lvl8pPr>
            <a:lvl9pPr lvl="8" rtl="0" algn="l">
              <a:lnSpc>
                <a:spcPct val="100000"/>
              </a:lnSpc>
              <a:spcBef>
                <a:spcPts val="0"/>
              </a:spcBef>
              <a:spcAft>
                <a:spcPts val="0"/>
              </a:spcAft>
              <a:buClr>
                <a:srgbClr val="FFFFFF"/>
              </a:buClr>
              <a:buSzPts val="2400"/>
              <a:buNone/>
              <a:defRPr sz="2400">
                <a:solidFill>
                  <a:srgbClr val="FFFFFF"/>
                </a:solidFil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4" name="Shape 444"/>
        <p:cNvGrpSpPr/>
        <p:nvPr/>
      </p:nvGrpSpPr>
      <p:grpSpPr>
        <a:xfrm>
          <a:off x="0" y="0"/>
          <a:ext cx="0" cy="0"/>
          <a:chOff x="0" y="0"/>
          <a:chExt cx="0" cy="0"/>
        </a:xfrm>
      </p:grpSpPr>
      <p:sp>
        <p:nvSpPr>
          <p:cNvPr id="445" name="Google Shape;445;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446" name="Google Shape;446;p6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447" name="Google Shape;447;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2" name="Shape 452"/>
        <p:cNvGrpSpPr/>
        <p:nvPr/>
      </p:nvGrpSpPr>
      <p:grpSpPr>
        <a:xfrm>
          <a:off x="0" y="0"/>
          <a:ext cx="0" cy="0"/>
          <a:chOff x="0" y="0"/>
          <a:chExt cx="0" cy="0"/>
        </a:xfrm>
      </p:grpSpPr>
      <p:sp>
        <p:nvSpPr>
          <p:cNvPr id="453" name="Google Shape;453;p6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54" name="Google Shape;454;p6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55" name="Google Shape;455;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6" name="Shape 456"/>
        <p:cNvGrpSpPr/>
        <p:nvPr/>
      </p:nvGrpSpPr>
      <p:grpSpPr>
        <a:xfrm>
          <a:off x="0" y="0"/>
          <a:ext cx="0" cy="0"/>
          <a:chOff x="0" y="0"/>
          <a:chExt cx="0" cy="0"/>
        </a:xfrm>
      </p:grpSpPr>
      <p:sp>
        <p:nvSpPr>
          <p:cNvPr id="457" name="Google Shape;457;p6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58" name="Google Shape;458;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59" name="Shape 459"/>
        <p:cNvGrpSpPr/>
        <p:nvPr/>
      </p:nvGrpSpPr>
      <p:grpSpPr>
        <a:xfrm>
          <a:off x="0" y="0"/>
          <a:ext cx="0" cy="0"/>
          <a:chOff x="0" y="0"/>
          <a:chExt cx="0" cy="0"/>
        </a:xfrm>
      </p:grpSpPr>
      <p:sp>
        <p:nvSpPr>
          <p:cNvPr id="460" name="Google Shape;460;p6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61" name="Google Shape;461;p6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62" name="Google Shape;462;p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3" name="Shape 463"/>
        <p:cNvGrpSpPr/>
        <p:nvPr/>
      </p:nvGrpSpPr>
      <p:grpSpPr>
        <a:xfrm>
          <a:off x="0" y="0"/>
          <a:ext cx="0" cy="0"/>
          <a:chOff x="0" y="0"/>
          <a:chExt cx="0" cy="0"/>
        </a:xfrm>
      </p:grpSpPr>
      <p:sp>
        <p:nvSpPr>
          <p:cNvPr id="464" name="Google Shape;464;p6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65" name="Google Shape;465;p6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66" name="Google Shape;466;p6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67" name="Google Shape;467;p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8" name="Shape 468"/>
        <p:cNvGrpSpPr/>
        <p:nvPr/>
      </p:nvGrpSpPr>
      <p:grpSpPr>
        <a:xfrm>
          <a:off x="0" y="0"/>
          <a:ext cx="0" cy="0"/>
          <a:chOff x="0" y="0"/>
          <a:chExt cx="0" cy="0"/>
        </a:xfrm>
      </p:grpSpPr>
      <p:sp>
        <p:nvSpPr>
          <p:cNvPr id="469" name="Google Shape;469;p6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0" name="Google Shape;470;p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1" name="Shape 471"/>
        <p:cNvGrpSpPr/>
        <p:nvPr/>
      </p:nvGrpSpPr>
      <p:grpSpPr>
        <a:xfrm>
          <a:off x="0" y="0"/>
          <a:ext cx="0" cy="0"/>
          <a:chOff x="0" y="0"/>
          <a:chExt cx="0" cy="0"/>
        </a:xfrm>
      </p:grpSpPr>
      <p:sp>
        <p:nvSpPr>
          <p:cNvPr id="472" name="Google Shape;472;p7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73" name="Google Shape;473;p7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74" name="Google Shape;474;p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5" name="Shape 475"/>
        <p:cNvGrpSpPr/>
        <p:nvPr/>
      </p:nvGrpSpPr>
      <p:grpSpPr>
        <a:xfrm>
          <a:off x="0" y="0"/>
          <a:ext cx="0" cy="0"/>
          <a:chOff x="0" y="0"/>
          <a:chExt cx="0" cy="0"/>
        </a:xfrm>
      </p:grpSpPr>
      <p:sp>
        <p:nvSpPr>
          <p:cNvPr id="476" name="Google Shape;476;p7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77" name="Google Shape;477;p7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image">
  <p:cSld name="SECTION_HEADER_1_3_1">
    <p:bg>
      <p:bgPr>
        <a:solidFill>
          <a:schemeClr val="dk1"/>
        </a:solidFill>
      </p:bgPr>
    </p:bg>
    <p:spTree>
      <p:nvGrpSpPr>
        <p:cNvPr id="39" name="Shape 39"/>
        <p:cNvGrpSpPr/>
        <p:nvPr/>
      </p:nvGrpSpPr>
      <p:grpSpPr>
        <a:xfrm>
          <a:off x="0" y="0"/>
          <a:ext cx="0" cy="0"/>
          <a:chOff x="0" y="0"/>
          <a:chExt cx="0" cy="0"/>
        </a:xfrm>
      </p:grpSpPr>
      <p:sp>
        <p:nvSpPr>
          <p:cNvPr id="40" name="Google Shape;40;p8"/>
          <p:cNvSpPr/>
          <p:nvPr>
            <p:ph idx="2" type="pic"/>
          </p:nvPr>
        </p:nvSpPr>
        <p:spPr>
          <a:xfrm>
            <a:off x="-32700" y="-24525"/>
            <a:ext cx="9176700" cy="5168100"/>
          </a:xfrm>
          <a:prstGeom prst="rect">
            <a:avLst/>
          </a:prstGeom>
          <a:noFill/>
          <a:ln>
            <a:noFill/>
          </a:ln>
          <a:effectLst>
            <a:outerShdw blurRad="57150" rotWithShape="0" algn="bl" dir="5400000" dist="19050">
              <a:srgbClr val="000000">
                <a:alpha val="50000"/>
              </a:srgbClr>
            </a:outerShdw>
          </a:effectLst>
        </p:spPr>
      </p:sp>
      <p:sp>
        <p:nvSpPr>
          <p:cNvPr id="41" name="Google Shape;41;p8"/>
          <p:cNvSpPr/>
          <p:nvPr/>
        </p:nvSpPr>
        <p:spPr>
          <a:xfrm>
            <a:off x="-342900" y="-342900"/>
            <a:ext cx="9887100" cy="5734200"/>
          </a:xfrm>
          <a:prstGeom prst="rect">
            <a:avLst/>
          </a:prstGeom>
          <a:solidFill>
            <a:srgbClr val="00A39E">
              <a:alpha val="5000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42" name="Google Shape;4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3" name="Google Shape;43;p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8" name="Shape 478"/>
        <p:cNvGrpSpPr/>
        <p:nvPr/>
      </p:nvGrpSpPr>
      <p:grpSpPr>
        <a:xfrm>
          <a:off x="0" y="0"/>
          <a:ext cx="0" cy="0"/>
          <a:chOff x="0" y="0"/>
          <a:chExt cx="0" cy="0"/>
        </a:xfrm>
      </p:grpSpPr>
      <p:sp>
        <p:nvSpPr>
          <p:cNvPr id="479" name="Google Shape;479;p7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7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81" name="Google Shape;481;p7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82" name="Google Shape;482;p7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83" name="Google Shape;483;p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4" name="Shape 484"/>
        <p:cNvGrpSpPr/>
        <p:nvPr/>
      </p:nvGrpSpPr>
      <p:grpSpPr>
        <a:xfrm>
          <a:off x="0" y="0"/>
          <a:ext cx="0" cy="0"/>
          <a:chOff x="0" y="0"/>
          <a:chExt cx="0" cy="0"/>
        </a:xfrm>
      </p:grpSpPr>
      <p:sp>
        <p:nvSpPr>
          <p:cNvPr id="485" name="Google Shape;485;p7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86" name="Google Shape;486;p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7" name="Shape 487"/>
        <p:cNvGrpSpPr/>
        <p:nvPr/>
      </p:nvGrpSpPr>
      <p:grpSpPr>
        <a:xfrm>
          <a:off x="0" y="0"/>
          <a:ext cx="0" cy="0"/>
          <a:chOff x="0" y="0"/>
          <a:chExt cx="0" cy="0"/>
        </a:xfrm>
      </p:grpSpPr>
      <p:sp>
        <p:nvSpPr>
          <p:cNvPr id="488" name="Google Shape;488;p7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89" name="Google Shape;489;p7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90" name="Google Shape;490;p7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1" name="Shape 491"/>
        <p:cNvGrpSpPr/>
        <p:nvPr/>
      </p:nvGrpSpPr>
      <p:grpSpPr>
        <a:xfrm>
          <a:off x="0" y="0"/>
          <a:ext cx="0" cy="0"/>
          <a:chOff x="0" y="0"/>
          <a:chExt cx="0" cy="0"/>
        </a:xfrm>
      </p:grpSpPr>
      <p:sp>
        <p:nvSpPr>
          <p:cNvPr id="492" name="Google Shape;492;p7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2">
  <p:cSld name="SECTION_HEADER_1_2">
    <p:bg>
      <p:bgPr>
        <a:solidFill>
          <a:schemeClr val="lt2"/>
        </a:solidFill>
      </p:bgPr>
    </p:bg>
    <p:spTree>
      <p:nvGrpSpPr>
        <p:cNvPr id="44" name="Shape 44"/>
        <p:cNvGrpSpPr/>
        <p:nvPr/>
      </p:nvGrpSpPr>
      <p:grpSpPr>
        <a:xfrm>
          <a:off x="0" y="0"/>
          <a:ext cx="0" cy="0"/>
          <a:chOff x="0" y="0"/>
          <a:chExt cx="0" cy="0"/>
        </a:xfrm>
      </p:grpSpPr>
      <p:pic>
        <p:nvPicPr>
          <p:cNvPr id="45" name="Google Shape;45;p9"/>
          <p:cNvPicPr preferRelativeResize="0"/>
          <p:nvPr/>
        </p:nvPicPr>
        <p:blipFill rotWithShape="1">
          <a:blip r:embed="rId2">
            <a:alphaModFix/>
          </a:blip>
          <a:srcRect b="0" l="39" r="49" t="0"/>
          <a:stretch/>
        </p:blipFill>
        <p:spPr>
          <a:xfrm>
            <a:off x="3963" y="1900"/>
            <a:ext cx="9136072" cy="5143501"/>
          </a:xfrm>
          <a:prstGeom prst="rect">
            <a:avLst/>
          </a:prstGeom>
          <a:noFill/>
          <a:ln>
            <a:noFill/>
          </a:ln>
        </p:spPr>
      </p:pic>
      <p:sp>
        <p:nvSpPr>
          <p:cNvPr id="46" name="Google Shape;46;p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 full colour">
  <p:cSld name="SECTION_HEADER_1_2_1">
    <p:bg>
      <p:bgPr>
        <a:solidFill>
          <a:schemeClr val="lt2"/>
        </a:solidFill>
      </p:bgPr>
    </p:bg>
    <p:spTree>
      <p:nvGrpSpPr>
        <p:cNvPr id="48" name="Shape 48"/>
        <p:cNvGrpSpPr/>
        <p:nvPr/>
      </p:nvGrpSpPr>
      <p:grpSpPr>
        <a:xfrm>
          <a:off x="0" y="0"/>
          <a:ext cx="0" cy="0"/>
          <a:chOff x="0" y="0"/>
          <a:chExt cx="0" cy="0"/>
        </a:xfrm>
      </p:grpSpPr>
      <p:sp>
        <p:nvSpPr>
          <p:cNvPr id="49" name="Google Shape;49;p10"/>
          <p:cNvSpPr/>
          <p:nvPr/>
        </p:nvSpPr>
        <p:spPr>
          <a:xfrm>
            <a:off x="4869500" y="-75"/>
            <a:ext cx="427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1" name="Google Shape;51;p10"/>
          <p:cNvSpPr/>
          <p:nvPr>
            <p:ph idx="2" type="pic"/>
          </p:nvPr>
        </p:nvSpPr>
        <p:spPr>
          <a:xfrm>
            <a:off x="5167250" y="360000"/>
            <a:ext cx="3678900" cy="4302000"/>
          </a:xfrm>
          <a:prstGeom prst="roundRect">
            <a:avLst>
              <a:gd fmla="val 8458" name="adj"/>
            </a:avLst>
          </a:prstGeom>
          <a:noFill/>
          <a:ln>
            <a:noFill/>
          </a:ln>
        </p:spPr>
      </p:sp>
      <p:sp>
        <p:nvSpPr>
          <p:cNvPr id="52" name="Google Shape;52;p10"/>
          <p:cNvSpPr txBox="1"/>
          <p:nvPr>
            <p:ph idx="1" type="subTitle"/>
          </p:nvPr>
        </p:nvSpPr>
        <p:spPr>
          <a:xfrm>
            <a:off x="360000" y="1878225"/>
            <a:ext cx="3278700" cy="26832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200"/>
              <a:buNone/>
              <a:defRPr sz="12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53" name="Google Shape;53;p10"/>
          <p:cNvSpPr txBox="1"/>
          <p:nvPr>
            <p:ph idx="3" type="subTitle"/>
          </p:nvPr>
        </p:nvSpPr>
        <p:spPr>
          <a:xfrm>
            <a:off x="311700" y="1416775"/>
            <a:ext cx="4045200" cy="3366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pic>
        <p:nvPicPr>
          <p:cNvPr id="54" name="Google Shape;54;p10"/>
          <p:cNvPicPr preferRelativeResize="0"/>
          <p:nvPr/>
        </p:nvPicPr>
        <p:blipFill rotWithShape="1">
          <a:blip r:embed="rId2">
            <a:alphaModFix/>
          </a:blip>
          <a:srcRect b="0" l="72259" r="0" t="73211"/>
          <a:stretch/>
        </p:blipFill>
        <p:spPr>
          <a:xfrm>
            <a:off x="6607475" y="3765625"/>
            <a:ext cx="2536525" cy="1377876"/>
          </a:xfrm>
          <a:prstGeom prst="rect">
            <a:avLst/>
          </a:prstGeom>
          <a:noFill/>
          <a:ln>
            <a:noFill/>
          </a:ln>
        </p:spPr>
      </p:pic>
      <p:sp>
        <p:nvSpPr>
          <p:cNvPr id="55" name="Google Shape;55;p10"/>
          <p:cNvSpPr txBox="1"/>
          <p:nvPr>
            <p:ph type="title"/>
          </p:nvPr>
        </p:nvSpPr>
        <p:spPr>
          <a:xfrm>
            <a:off x="311700" y="445025"/>
            <a:ext cx="3784500" cy="846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3" Type="http://schemas.openxmlformats.org/officeDocument/2006/relationships/theme" Target="../theme/theme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9" Type="http://schemas.openxmlformats.org/officeDocument/2006/relationships/slideLayout" Target="../slideLayouts/slideLayout71.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11" Type="http://schemas.openxmlformats.org/officeDocument/2006/relationships/slideLayout" Target="../slideLayouts/slideLayout73.xml"/><Relationship Id="rId10" Type="http://schemas.openxmlformats.org/officeDocument/2006/relationships/slideLayout" Target="../slideLayouts/slideLayout72.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50000"/>
              </a:lnSpc>
              <a:spcBef>
                <a:spcPts val="0"/>
              </a:spcBef>
              <a:spcAft>
                <a:spcPts val="0"/>
              </a:spcAft>
              <a:buClr>
                <a:schemeClr val="dk1"/>
              </a:buClr>
              <a:buSzPts val="1800"/>
              <a:buFont typeface="Poppins"/>
              <a:buChar char="●"/>
              <a:defRPr sz="1800">
                <a:solidFill>
                  <a:schemeClr val="dk1"/>
                </a:solidFill>
                <a:latin typeface="Poppins"/>
                <a:ea typeface="Poppins"/>
                <a:cs typeface="Poppins"/>
                <a:sym typeface="Poppins"/>
              </a:defRPr>
            </a:lvl1pPr>
            <a:lvl2pPr indent="-304800" lvl="1" marL="914400">
              <a:lnSpc>
                <a:spcPct val="15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2pPr>
            <a:lvl3pPr indent="-304800" lvl="2" marL="1371600">
              <a:lnSpc>
                <a:spcPct val="15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3pPr>
            <a:lvl4pPr indent="-304800" lvl="3" marL="1828800">
              <a:lnSpc>
                <a:spcPct val="15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4pPr>
            <a:lvl5pPr indent="-304800" lvl="4" marL="2286000">
              <a:lnSpc>
                <a:spcPct val="15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5pPr>
            <a:lvl6pPr indent="-304800" lvl="5" marL="2743200">
              <a:lnSpc>
                <a:spcPct val="15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6pPr>
            <a:lvl7pPr indent="-304800" lvl="6" marL="3200400">
              <a:lnSpc>
                <a:spcPct val="15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7pPr>
            <a:lvl8pPr indent="-304800" lvl="7" marL="3657600">
              <a:lnSpc>
                <a:spcPct val="15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8pPr>
            <a:lvl9pPr indent="-304800" lvl="8" marL="4114800">
              <a:lnSpc>
                <a:spcPct val="15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defRPr>
            </a:lvl1pPr>
            <a:lvl2pPr lvl="1" algn="r">
              <a:buNone/>
              <a:defRPr sz="1000">
                <a:solidFill>
                  <a:schemeClr val="dk1"/>
                </a:solidFill>
              </a:defRPr>
            </a:lvl2pPr>
            <a:lvl3pPr lvl="2" algn="r">
              <a:buNone/>
              <a:defRPr sz="1000">
                <a:solidFill>
                  <a:schemeClr val="dk1"/>
                </a:solidFill>
              </a:defRPr>
            </a:lvl3pPr>
            <a:lvl4pPr lvl="3" algn="r">
              <a:buNone/>
              <a:defRPr sz="1000">
                <a:solidFill>
                  <a:schemeClr val="dk1"/>
                </a:solidFill>
              </a:defRPr>
            </a:lvl4pPr>
            <a:lvl5pPr lvl="4" algn="r">
              <a:buNone/>
              <a:defRPr sz="1000">
                <a:solidFill>
                  <a:schemeClr val="dk1"/>
                </a:solidFill>
              </a:defRPr>
            </a:lvl5pPr>
            <a:lvl6pPr lvl="5" algn="r">
              <a:buNone/>
              <a:defRPr sz="1000">
                <a:solidFill>
                  <a:schemeClr val="dk1"/>
                </a:solidFill>
              </a:defRPr>
            </a:lvl6pPr>
            <a:lvl7pPr lvl="6" algn="r">
              <a:buNone/>
              <a:defRPr sz="1000">
                <a:solidFill>
                  <a:schemeClr val="dk1"/>
                </a:solidFill>
              </a:defRPr>
            </a:lvl7pPr>
            <a:lvl8pPr lvl="7" algn="r">
              <a:buNone/>
              <a:defRPr sz="1000">
                <a:solidFill>
                  <a:schemeClr val="dk1"/>
                </a:solidFill>
              </a:defRPr>
            </a:lvl8pPr>
            <a:lvl9pPr lvl="8" algn="r">
              <a:buNone/>
              <a:defRPr sz="1000">
                <a:solidFill>
                  <a:schemeClr val="dk1"/>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27">
          <p15:clr>
            <a:srgbClr val="E46962"/>
          </p15:clr>
        </p15:guide>
        <p15:guide id="2" orient="horz" pos="2937">
          <p15:clr>
            <a:srgbClr val="E46962"/>
          </p15:clr>
        </p15:guide>
        <p15:guide id="3" pos="227">
          <p15:clr>
            <a:srgbClr val="E46962"/>
          </p15:clr>
        </p15:guide>
        <p15:guide id="4" pos="5564">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48" name="Shape 448"/>
        <p:cNvGrpSpPr/>
        <p:nvPr/>
      </p:nvGrpSpPr>
      <p:grpSpPr>
        <a:xfrm>
          <a:off x="0" y="0"/>
          <a:ext cx="0" cy="0"/>
          <a:chOff x="0" y="0"/>
          <a:chExt cx="0" cy="0"/>
        </a:xfrm>
      </p:grpSpPr>
      <p:sp>
        <p:nvSpPr>
          <p:cNvPr id="449" name="Google Shape;449;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450" name="Google Shape;450;p6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451" name="Google Shape;451;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4.xml"/><Relationship Id="rId3"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5.xml"/><Relationship Id="rId3"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 Id="rId3" Type="http://schemas.openxmlformats.org/officeDocument/2006/relationships/image" Target="../media/image36.jpg"/><Relationship Id="rId4" Type="http://schemas.openxmlformats.org/officeDocument/2006/relationships/image" Target="../media/image3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38.jpg"/><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hyperlink" Target="https://www.goodthingsfoundation.org/insights/supporting-digital-inclusion-in-general-practice-top-tip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9.xml"/><Relationship Id="rId3" Type="http://schemas.openxmlformats.org/officeDocument/2006/relationships/image" Target="../media/image32.jp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6"/>
          <p:cNvSpPr txBox="1"/>
          <p:nvPr>
            <p:ph type="title"/>
          </p:nvPr>
        </p:nvSpPr>
        <p:spPr>
          <a:xfrm>
            <a:off x="587125" y="1732300"/>
            <a:ext cx="4926300" cy="76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3300"/>
              <a:t>Serving Communities Through Digital Services </a:t>
            </a:r>
            <a:endParaRPr sz="3300"/>
          </a:p>
          <a:p>
            <a:pPr indent="0" lvl="0" marL="0" rtl="0" algn="l">
              <a:spcBef>
                <a:spcPts val="0"/>
              </a:spcBef>
              <a:spcAft>
                <a:spcPts val="0"/>
              </a:spcAft>
              <a:buNone/>
            </a:pPr>
            <a:r>
              <a:rPr b="0" lang="en-GB" sz="3300"/>
              <a:t>Thinking About</a:t>
            </a:r>
            <a:endParaRPr b="0" sz="3300"/>
          </a:p>
          <a:p>
            <a:pPr indent="0" lvl="0" marL="0" rtl="0" algn="l">
              <a:spcBef>
                <a:spcPts val="0"/>
              </a:spcBef>
              <a:spcAft>
                <a:spcPts val="0"/>
              </a:spcAft>
              <a:buNone/>
            </a:pPr>
            <a:r>
              <a:rPr b="0" lang="en-GB" sz="3300"/>
              <a:t>Digital Inclusion</a:t>
            </a:r>
            <a:r>
              <a:rPr lang="en-GB" sz="3300"/>
              <a:t> </a:t>
            </a:r>
            <a:endParaRPr sz="3300"/>
          </a:p>
        </p:txBody>
      </p:sp>
      <p:sp>
        <p:nvSpPr>
          <p:cNvPr id="498" name="Google Shape;498;p76"/>
          <p:cNvSpPr txBox="1"/>
          <p:nvPr>
            <p:ph idx="4294967295" type="body"/>
          </p:nvPr>
        </p:nvSpPr>
        <p:spPr>
          <a:xfrm>
            <a:off x="992350" y="3653900"/>
            <a:ext cx="4521000" cy="6972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1200"/>
              </a:spcAft>
              <a:buNone/>
            </a:pPr>
            <a:r>
              <a:rPr lang="en-GB"/>
              <a:t>Katie Heard</a:t>
            </a:r>
            <a:br>
              <a:rPr lang="en-GB"/>
            </a:br>
            <a:r>
              <a:rPr lang="en-GB"/>
              <a:t>Head of Research and Data Insights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id="503" name="Google Shape;503;p77"/>
          <p:cNvPicPr preferRelativeResize="0"/>
          <p:nvPr/>
        </p:nvPicPr>
        <p:blipFill>
          <a:blip r:embed="rId3">
            <a:alphaModFix/>
          </a:blip>
          <a:stretch>
            <a:fillRect/>
          </a:stretch>
        </p:blipFill>
        <p:spPr>
          <a:xfrm>
            <a:off x="76200" y="0"/>
            <a:ext cx="9025475" cy="50768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09" name="Google Shape;509;p7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10" name="Google Shape;510;p78"/>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79"/>
          <p:cNvPicPr preferRelativeResize="0"/>
          <p:nvPr/>
        </p:nvPicPr>
        <p:blipFill>
          <a:blip r:embed="rId3">
            <a:alphaModFix/>
          </a:blip>
          <a:stretch>
            <a:fillRect/>
          </a:stretch>
        </p:blipFill>
        <p:spPr>
          <a:xfrm>
            <a:off x="0" y="16800"/>
            <a:ext cx="9039150" cy="5084499"/>
          </a:xfrm>
          <a:prstGeom prst="rect">
            <a:avLst/>
          </a:prstGeom>
          <a:noFill/>
          <a:ln>
            <a:noFill/>
          </a:ln>
        </p:spPr>
      </p:pic>
      <p:sp>
        <p:nvSpPr>
          <p:cNvPr id="516" name="Google Shape;516;p79"/>
          <p:cNvSpPr/>
          <p:nvPr/>
        </p:nvSpPr>
        <p:spPr>
          <a:xfrm>
            <a:off x="328250" y="2008600"/>
            <a:ext cx="2011200" cy="27102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pic>
        <p:nvPicPr>
          <p:cNvPr id="521" name="Google Shape;521;p80"/>
          <p:cNvPicPr preferRelativeResize="0"/>
          <p:nvPr/>
        </p:nvPicPr>
        <p:blipFill>
          <a:blip r:embed="rId3">
            <a:alphaModFix/>
          </a:blip>
          <a:stretch>
            <a:fillRect/>
          </a:stretch>
        </p:blipFill>
        <p:spPr>
          <a:xfrm>
            <a:off x="0" y="66675"/>
            <a:ext cx="9025485" cy="5076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81"/>
          <p:cNvSpPr txBox="1"/>
          <p:nvPr>
            <p:ph type="title"/>
          </p:nvPr>
        </p:nvSpPr>
        <p:spPr>
          <a:xfrm>
            <a:off x="360000" y="328625"/>
            <a:ext cx="8356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Digital Inclusion - An NHS priority</a:t>
            </a:r>
            <a:endParaRPr/>
          </a:p>
        </p:txBody>
      </p:sp>
      <p:pic>
        <p:nvPicPr>
          <p:cNvPr id="527" name="Google Shape;527;p81"/>
          <p:cNvPicPr preferRelativeResize="0"/>
          <p:nvPr/>
        </p:nvPicPr>
        <p:blipFill>
          <a:blip r:embed="rId3">
            <a:alphaModFix/>
          </a:blip>
          <a:stretch>
            <a:fillRect/>
          </a:stretch>
        </p:blipFill>
        <p:spPr>
          <a:xfrm>
            <a:off x="3639275" y="1171150"/>
            <a:ext cx="2285216" cy="3288909"/>
          </a:xfrm>
          <a:prstGeom prst="rect">
            <a:avLst/>
          </a:prstGeom>
          <a:noFill/>
          <a:ln cap="flat" cmpd="sng" w="9525">
            <a:solidFill>
              <a:schemeClr val="dk1"/>
            </a:solidFill>
            <a:prstDash val="solid"/>
            <a:round/>
            <a:headEnd len="sm" w="sm" type="none"/>
            <a:tailEnd len="sm" w="sm" type="none"/>
          </a:ln>
        </p:spPr>
      </p:pic>
      <p:pic>
        <p:nvPicPr>
          <p:cNvPr id="528" name="Google Shape;528;p81"/>
          <p:cNvPicPr preferRelativeResize="0"/>
          <p:nvPr/>
        </p:nvPicPr>
        <p:blipFill>
          <a:blip r:embed="rId4">
            <a:alphaModFix/>
          </a:blip>
          <a:stretch>
            <a:fillRect/>
          </a:stretch>
        </p:blipFill>
        <p:spPr>
          <a:xfrm>
            <a:off x="6074416" y="1171151"/>
            <a:ext cx="2309234" cy="3323474"/>
          </a:xfrm>
          <a:prstGeom prst="rect">
            <a:avLst/>
          </a:prstGeom>
          <a:noFill/>
          <a:ln cap="flat" cmpd="sng" w="9525">
            <a:solidFill>
              <a:schemeClr val="dk1"/>
            </a:solidFill>
            <a:prstDash val="solid"/>
            <a:round/>
            <a:headEnd len="sm" w="sm" type="none"/>
            <a:tailEnd len="sm" w="sm" type="none"/>
          </a:ln>
        </p:spPr>
      </p:pic>
      <p:sp>
        <p:nvSpPr>
          <p:cNvPr id="529" name="Google Shape;529;p81"/>
          <p:cNvSpPr txBox="1"/>
          <p:nvPr>
            <p:ph idx="1" type="subTitle"/>
          </p:nvPr>
        </p:nvSpPr>
        <p:spPr>
          <a:xfrm>
            <a:off x="345475" y="2556275"/>
            <a:ext cx="2990400" cy="2261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400"/>
              <a:t>The Framework for action on digital inclusion is a tool t</a:t>
            </a:r>
            <a:r>
              <a:rPr lang="en-GB" sz="1400"/>
              <a:t>o help NHS staff enable and encourage greater access to and improved experience of healthcare, and increased adoption of digital approaches where appropriate</a:t>
            </a:r>
            <a:endParaRPr sz="1400"/>
          </a:p>
        </p:txBody>
      </p:sp>
      <p:sp>
        <p:nvSpPr>
          <p:cNvPr id="530" name="Google Shape;530;p81"/>
          <p:cNvSpPr/>
          <p:nvPr/>
        </p:nvSpPr>
        <p:spPr>
          <a:xfrm>
            <a:off x="394675" y="1904850"/>
            <a:ext cx="2907600" cy="572700"/>
          </a:xfrm>
          <a:prstGeom prst="rect">
            <a:avLst/>
          </a:prstGeom>
          <a:solidFill>
            <a:srgbClr val="2C7C76"/>
          </a:solidFill>
          <a:ln>
            <a:noFill/>
          </a:ln>
        </p:spPr>
        <p:txBody>
          <a:bodyPr anchorCtr="0" anchor="ctr" bIns="16200" lIns="148875" spcFirstLastPara="1" rIns="148875" wrap="square" tIns="16200">
            <a:noAutofit/>
          </a:bodyPr>
          <a:lstStyle/>
          <a:p>
            <a:pPr indent="0" lvl="0" marL="0" marR="0" rtl="0" algn="l">
              <a:lnSpc>
                <a:spcPct val="90000"/>
              </a:lnSpc>
              <a:spcBef>
                <a:spcPts val="0"/>
              </a:spcBef>
              <a:spcAft>
                <a:spcPts val="0"/>
              </a:spcAft>
              <a:buNone/>
            </a:pPr>
            <a:r>
              <a:rPr b="1" lang="en-GB" sz="1400">
                <a:solidFill>
                  <a:srgbClr val="FFFFFF"/>
                </a:solidFill>
                <a:latin typeface="Arial"/>
                <a:ea typeface="Arial"/>
                <a:cs typeface="Arial"/>
                <a:sym typeface="Arial"/>
              </a:rPr>
              <a:t>Priority 2: Mitigating against digital exclusion</a:t>
            </a:r>
            <a:endParaRPr sz="1400">
              <a:solidFill>
                <a:srgbClr val="FFFFFF"/>
              </a:solidFill>
              <a:latin typeface="Calibri"/>
              <a:ea typeface="Calibri"/>
              <a:cs typeface="Calibri"/>
              <a:sym typeface="Calibri"/>
            </a:endParaRPr>
          </a:p>
        </p:txBody>
      </p:sp>
      <p:sp>
        <p:nvSpPr>
          <p:cNvPr id="531" name="Google Shape;531;p81"/>
          <p:cNvSpPr txBox="1"/>
          <p:nvPr>
            <p:ph idx="3" type="subTitle"/>
          </p:nvPr>
        </p:nvSpPr>
        <p:spPr>
          <a:xfrm>
            <a:off x="311700" y="1027100"/>
            <a:ext cx="3177600" cy="336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t>NHS Operational planning guidance identifies digital exclusion as a priority:</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82"/>
          <p:cNvSpPr txBox="1"/>
          <p:nvPr>
            <p:ph type="title"/>
          </p:nvPr>
        </p:nvSpPr>
        <p:spPr>
          <a:xfrm>
            <a:off x="360000" y="328625"/>
            <a:ext cx="8205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Designing for digital inclusion in healthcare</a:t>
            </a:r>
            <a:endParaRPr/>
          </a:p>
        </p:txBody>
      </p:sp>
      <p:sp>
        <p:nvSpPr>
          <p:cNvPr id="537" name="Google Shape;537;p82"/>
          <p:cNvSpPr txBox="1"/>
          <p:nvPr>
            <p:ph idx="1" type="subTitle"/>
          </p:nvPr>
        </p:nvSpPr>
        <p:spPr>
          <a:xfrm>
            <a:off x="360000" y="1794275"/>
            <a:ext cx="4275000" cy="268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400"/>
              <a:t>Seminar 1 ‘Exploring the intersection between digital and health inequalities’ </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en-GB" sz="1400"/>
              <a:t>Seminar 2 ‘Exploring the barriers that exclude people from digital health services, and how to remove them’ </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en-GB" sz="1400"/>
              <a:t>Seminar 3 ‘Designing inclusive digital healthcare services </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en-GB" sz="1400"/>
              <a:t>Including lots of examples and case studies</a:t>
            </a:r>
            <a:endParaRPr sz="1400"/>
          </a:p>
        </p:txBody>
      </p:sp>
      <p:sp>
        <p:nvSpPr>
          <p:cNvPr id="538" name="Google Shape;538;p82"/>
          <p:cNvSpPr txBox="1"/>
          <p:nvPr>
            <p:ph idx="3" type="subTitle"/>
          </p:nvPr>
        </p:nvSpPr>
        <p:spPr>
          <a:xfrm>
            <a:off x="311700" y="1103300"/>
            <a:ext cx="4045200" cy="336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t>A seminar series to help you consider populations, barriers and solutions:</a:t>
            </a:r>
            <a:endParaRPr b="1"/>
          </a:p>
        </p:txBody>
      </p:sp>
      <p:pic>
        <p:nvPicPr>
          <p:cNvPr descr="Text&#10;&#10;Description automatically generated" id="539" name="Google Shape;539;p82"/>
          <p:cNvPicPr preferRelativeResize="0"/>
          <p:nvPr/>
        </p:nvPicPr>
        <p:blipFill rotWithShape="1">
          <a:blip r:embed="rId3">
            <a:alphaModFix/>
          </a:blip>
          <a:srcRect b="0" l="0" r="0" t="0"/>
          <a:stretch/>
        </p:blipFill>
        <p:spPr>
          <a:xfrm>
            <a:off x="6623550" y="4523526"/>
            <a:ext cx="577202" cy="572701"/>
          </a:xfrm>
          <a:prstGeom prst="rect">
            <a:avLst/>
          </a:prstGeom>
          <a:noFill/>
          <a:ln>
            <a:noFill/>
          </a:ln>
        </p:spPr>
      </p:pic>
      <p:pic>
        <p:nvPicPr>
          <p:cNvPr id="540" name="Google Shape;540;p82"/>
          <p:cNvPicPr preferRelativeResize="0"/>
          <p:nvPr/>
        </p:nvPicPr>
        <p:blipFill>
          <a:blip r:embed="rId4">
            <a:alphaModFix/>
          </a:blip>
          <a:stretch>
            <a:fillRect/>
          </a:stretch>
        </p:blipFill>
        <p:spPr>
          <a:xfrm>
            <a:off x="4571992" y="1093476"/>
            <a:ext cx="2673850" cy="1517825"/>
          </a:xfrm>
          <a:prstGeom prst="rect">
            <a:avLst/>
          </a:prstGeom>
          <a:noFill/>
          <a:ln cap="flat" cmpd="sng" w="9525">
            <a:solidFill>
              <a:schemeClr val="dk1"/>
            </a:solidFill>
            <a:prstDash val="solid"/>
            <a:round/>
            <a:headEnd len="sm" w="sm" type="none"/>
            <a:tailEnd len="sm" w="sm" type="none"/>
          </a:ln>
        </p:spPr>
      </p:pic>
      <p:pic>
        <p:nvPicPr>
          <p:cNvPr id="541" name="Google Shape;541;p82"/>
          <p:cNvPicPr preferRelativeResize="0"/>
          <p:nvPr/>
        </p:nvPicPr>
        <p:blipFill>
          <a:blip r:embed="rId5">
            <a:alphaModFix/>
          </a:blip>
          <a:stretch>
            <a:fillRect/>
          </a:stretch>
        </p:blipFill>
        <p:spPr>
          <a:xfrm>
            <a:off x="5871750" y="1962450"/>
            <a:ext cx="1662900" cy="2339775"/>
          </a:xfrm>
          <a:prstGeom prst="rect">
            <a:avLst/>
          </a:prstGeom>
          <a:noFill/>
          <a:ln cap="flat" cmpd="sng" w="9525">
            <a:solidFill>
              <a:srgbClr val="031366"/>
            </a:solidFill>
            <a:prstDash val="solid"/>
            <a:round/>
            <a:headEnd len="sm" w="sm" type="none"/>
            <a:tailEnd len="sm" w="sm" type="none"/>
          </a:ln>
        </p:spPr>
      </p:pic>
      <p:pic>
        <p:nvPicPr>
          <p:cNvPr id="542" name="Google Shape;542;p82"/>
          <p:cNvPicPr preferRelativeResize="0"/>
          <p:nvPr>
            <p:ph idx="2" type="pic"/>
          </p:nvPr>
        </p:nvPicPr>
        <p:blipFill rotWithShape="1">
          <a:blip r:embed="rId6">
            <a:alphaModFix/>
          </a:blip>
          <a:srcRect b="2380" l="0" r="0" t="2390"/>
          <a:stretch/>
        </p:blipFill>
        <p:spPr>
          <a:xfrm>
            <a:off x="7068275" y="3229500"/>
            <a:ext cx="1505700" cy="1433700"/>
          </a:xfrm>
          <a:prstGeom prst="roundRect">
            <a:avLst>
              <a:gd fmla="val 16667" name="adj"/>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83"/>
          <p:cNvSpPr txBox="1"/>
          <p:nvPr>
            <p:ph type="title"/>
          </p:nvPr>
        </p:nvSpPr>
        <p:spPr>
          <a:xfrm>
            <a:off x="360000" y="328625"/>
            <a:ext cx="8238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500"/>
              <a:t>See examples of good practice in primary care</a:t>
            </a:r>
            <a:endParaRPr sz="2500"/>
          </a:p>
        </p:txBody>
      </p:sp>
      <p:grpSp>
        <p:nvGrpSpPr>
          <p:cNvPr id="548" name="Google Shape;548;p83"/>
          <p:cNvGrpSpPr/>
          <p:nvPr/>
        </p:nvGrpSpPr>
        <p:grpSpPr>
          <a:xfrm>
            <a:off x="423281" y="1143375"/>
            <a:ext cx="3615526" cy="3617638"/>
            <a:chOff x="270881" y="1143375"/>
            <a:chExt cx="3615526" cy="3617638"/>
          </a:xfrm>
        </p:grpSpPr>
        <p:pic>
          <p:nvPicPr>
            <p:cNvPr id="549" name="Google Shape;549;p83"/>
            <p:cNvPicPr preferRelativeResize="0"/>
            <p:nvPr/>
          </p:nvPicPr>
          <p:blipFill>
            <a:blip r:embed="rId3">
              <a:alphaModFix/>
            </a:blip>
            <a:stretch>
              <a:fillRect/>
            </a:stretch>
          </p:blipFill>
          <p:spPr>
            <a:xfrm>
              <a:off x="270881" y="1143375"/>
              <a:ext cx="3615526" cy="803450"/>
            </a:xfrm>
            <a:prstGeom prst="rect">
              <a:avLst/>
            </a:prstGeom>
            <a:noFill/>
            <a:ln>
              <a:noFill/>
            </a:ln>
          </p:spPr>
        </p:pic>
        <p:sp>
          <p:nvSpPr>
            <p:cNvPr id="550" name="Google Shape;550;p83"/>
            <p:cNvSpPr txBox="1"/>
            <p:nvPr/>
          </p:nvSpPr>
          <p:spPr>
            <a:xfrm>
              <a:off x="285994" y="1992900"/>
              <a:ext cx="3585300" cy="1209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rgbClr val="000000"/>
                </a:buClr>
                <a:buSzPts val="1100"/>
                <a:buFont typeface="Arial"/>
                <a:buNone/>
              </a:pPr>
              <a:r>
                <a:rPr lang="en-GB" sz="1650">
                  <a:solidFill>
                    <a:srgbClr val="333333"/>
                  </a:solidFill>
                  <a:latin typeface="Poppins"/>
                  <a:ea typeface="Poppins"/>
                  <a:cs typeface="Poppins"/>
                  <a:sym typeface="Poppins"/>
                </a:rPr>
                <a:t>The challenge</a:t>
              </a:r>
              <a:br>
                <a:rPr lang="en-GB" sz="1650">
                  <a:solidFill>
                    <a:srgbClr val="333333"/>
                  </a:solidFill>
                  <a:latin typeface="Poppins"/>
                  <a:ea typeface="Poppins"/>
                  <a:cs typeface="Poppins"/>
                  <a:sym typeface="Poppins"/>
                </a:rPr>
              </a:br>
              <a:r>
                <a:rPr lang="en-GB" sz="850">
                  <a:solidFill>
                    <a:srgbClr val="000000"/>
                  </a:solidFill>
                  <a:latin typeface="Poppins"/>
                  <a:ea typeface="Poppins"/>
                  <a:cs typeface="Poppins"/>
                  <a:sym typeface="Poppins"/>
                </a:rPr>
                <a:t>Admin staff based at busy GP practices across the Beeston and Middleton area in Leeds were unsure where to signpost vulnerable patients who required digital and non-digital support around their health needs and had limited time to offer direct support.</a:t>
              </a:r>
              <a:endParaRPr sz="1200">
                <a:latin typeface="Poppins"/>
                <a:ea typeface="Poppins"/>
                <a:cs typeface="Poppins"/>
                <a:sym typeface="Poppins"/>
              </a:endParaRPr>
            </a:p>
          </p:txBody>
        </p:sp>
        <p:sp>
          <p:nvSpPr>
            <p:cNvPr id="551" name="Google Shape;551;p83"/>
            <p:cNvSpPr txBox="1"/>
            <p:nvPr/>
          </p:nvSpPr>
          <p:spPr>
            <a:xfrm>
              <a:off x="285994" y="3401113"/>
              <a:ext cx="3585300" cy="1359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1650">
                  <a:solidFill>
                    <a:srgbClr val="333333"/>
                  </a:solidFill>
                  <a:latin typeface="Poppins"/>
                  <a:ea typeface="Poppins"/>
                  <a:cs typeface="Poppins"/>
                  <a:sym typeface="Poppins"/>
                </a:rPr>
                <a:t>The approach</a:t>
              </a:r>
              <a:br>
                <a:rPr lang="en-GB" sz="1650">
                  <a:solidFill>
                    <a:srgbClr val="333333"/>
                  </a:solidFill>
                  <a:latin typeface="Poppins"/>
                  <a:ea typeface="Poppins"/>
                  <a:cs typeface="Poppins"/>
                  <a:sym typeface="Poppins"/>
                </a:rPr>
              </a:br>
              <a:r>
                <a:rPr lang="en-GB" sz="850">
                  <a:latin typeface="Poppins"/>
                  <a:ea typeface="Poppins"/>
                  <a:cs typeface="Poppins"/>
                  <a:sym typeface="Poppins"/>
                </a:rPr>
                <a:t>100% Digital Leeds developed a place-based approach to digital inclusion to improve health participation, working with Beeston and Middleton Local Care Partnership to develop a Digital Health Hub Network. Each Digital Health Hub offers accessible spaces for patients at the heart of the local community.</a:t>
              </a:r>
              <a:endParaRPr sz="850">
                <a:latin typeface="Poppins"/>
                <a:ea typeface="Poppins"/>
                <a:cs typeface="Poppins"/>
                <a:sym typeface="Poppins"/>
              </a:endParaRPr>
            </a:p>
          </p:txBody>
        </p:sp>
      </p:grpSp>
      <p:pic>
        <p:nvPicPr>
          <p:cNvPr id="552" name="Google Shape;552;p83"/>
          <p:cNvPicPr preferRelativeResize="0"/>
          <p:nvPr/>
        </p:nvPicPr>
        <p:blipFill>
          <a:blip r:embed="rId4">
            <a:alphaModFix/>
          </a:blip>
          <a:stretch>
            <a:fillRect/>
          </a:stretch>
        </p:blipFill>
        <p:spPr>
          <a:xfrm>
            <a:off x="4726077" y="1913938"/>
            <a:ext cx="2819351" cy="1367225"/>
          </a:xfrm>
          <a:prstGeom prst="rect">
            <a:avLst/>
          </a:prstGeom>
          <a:noFill/>
          <a:ln>
            <a:noFill/>
          </a:ln>
        </p:spPr>
      </p:pic>
      <p:sp>
        <p:nvSpPr>
          <p:cNvPr id="553" name="Google Shape;553;p83"/>
          <p:cNvSpPr txBox="1"/>
          <p:nvPr/>
        </p:nvSpPr>
        <p:spPr>
          <a:xfrm>
            <a:off x="4400800" y="3396763"/>
            <a:ext cx="3585300" cy="1368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850">
                <a:latin typeface="Poppins"/>
                <a:ea typeface="Poppins"/>
                <a:cs typeface="Poppins"/>
                <a:sym typeface="Poppins"/>
              </a:rPr>
              <a:t>Bevan Health and Wellbeing successfully recruited and trained peer volunteers to increase digital literacy and online use of healthcare for volunteers and patients who were asylum seekers, refugees or who had been affected by homelessness. Of 77 patients who participated in an evaluation, 29% started using online consultation systems or similar website forms to request help from their GP; 26% requested repeat prescriptions online; and a quarter used a video app for GP consultations.</a:t>
            </a:r>
            <a:endParaRPr sz="850">
              <a:latin typeface="Poppins"/>
              <a:ea typeface="Poppins"/>
              <a:cs typeface="Poppins"/>
              <a:sym typeface="Poppins"/>
            </a:endParaRPr>
          </a:p>
        </p:txBody>
      </p:sp>
      <p:sp>
        <p:nvSpPr>
          <p:cNvPr id="554" name="Google Shape;554;p83"/>
          <p:cNvSpPr txBox="1"/>
          <p:nvPr/>
        </p:nvSpPr>
        <p:spPr>
          <a:xfrm>
            <a:off x="4240625" y="977050"/>
            <a:ext cx="4087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Find out more: </a:t>
            </a:r>
            <a:r>
              <a:rPr lang="en-GB" u="sng">
                <a:solidFill>
                  <a:schemeClr val="hlink"/>
                </a:solidFill>
                <a:hlinkClick r:id="rId5"/>
              </a:rPr>
              <a:t>https://www.goodthingsfoundation.org/insights/supporting-digital-inclusion-in-general-practice-top-tips/</a:t>
            </a:r>
            <a:r>
              <a:rPr lang="en-GB"/>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id="559" name="Google Shape;559;p84"/>
          <p:cNvPicPr preferRelativeResize="0"/>
          <p:nvPr/>
        </p:nvPicPr>
        <p:blipFill>
          <a:blip r:embed="rId3">
            <a:alphaModFix/>
          </a:blip>
          <a:stretch>
            <a:fillRect/>
          </a:stretch>
        </p:blipFill>
        <p:spPr>
          <a:xfrm>
            <a:off x="762000" y="-609600"/>
            <a:ext cx="7575301" cy="4061351"/>
          </a:xfrm>
          <a:prstGeom prst="rect">
            <a:avLst/>
          </a:prstGeom>
          <a:noFill/>
          <a:ln>
            <a:noFill/>
          </a:ln>
        </p:spPr>
      </p:pic>
      <p:sp>
        <p:nvSpPr>
          <p:cNvPr id="560" name="Google Shape;560;p84"/>
          <p:cNvSpPr txBox="1"/>
          <p:nvPr>
            <p:ph idx="1" type="subTitle"/>
          </p:nvPr>
        </p:nvSpPr>
        <p:spPr>
          <a:xfrm>
            <a:off x="2555150" y="3204438"/>
            <a:ext cx="4604700" cy="1161600"/>
          </a:xfrm>
          <a:prstGeom prst="rect">
            <a:avLst/>
          </a:prstGeom>
          <a:ln cap="flat" cmpd="sng" w="2857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400"/>
              <a:t>Get in Touch!</a:t>
            </a:r>
            <a:endParaRPr b="1" sz="1400"/>
          </a:p>
          <a:p>
            <a:pPr indent="0" lvl="0" marL="0" rtl="0" algn="l">
              <a:spcBef>
                <a:spcPts val="0"/>
              </a:spcBef>
              <a:spcAft>
                <a:spcPts val="0"/>
              </a:spcAft>
              <a:buNone/>
            </a:pPr>
            <a:r>
              <a:rPr lang="en-GB" sz="1400"/>
              <a:t>Katie Heard, Head of Research and Data Insights</a:t>
            </a:r>
            <a:endParaRPr sz="1400"/>
          </a:p>
          <a:p>
            <a:pPr indent="0" lvl="0" marL="0" rtl="0" algn="l">
              <a:spcBef>
                <a:spcPts val="0"/>
              </a:spcBef>
              <a:spcAft>
                <a:spcPts val="0"/>
              </a:spcAft>
              <a:buNone/>
            </a:pPr>
            <a:r>
              <a:rPr lang="en-GB" sz="1400"/>
              <a:t>katie.heard@goodthingsfoundation.org</a:t>
            </a:r>
            <a:endParaRPr sz="1400"/>
          </a:p>
        </p:txBody>
      </p:sp>
      <p:pic>
        <p:nvPicPr>
          <p:cNvPr id="561" name="Google Shape;561;p84"/>
          <p:cNvPicPr preferRelativeResize="0"/>
          <p:nvPr/>
        </p:nvPicPr>
        <p:blipFill>
          <a:blip r:embed="rId4">
            <a:alphaModFix/>
          </a:blip>
          <a:stretch>
            <a:fillRect/>
          </a:stretch>
        </p:blipFill>
        <p:spPr>
          <a:xfrm>
            <a:off x="359999" y="2999950"/>
            <a:ext cx="1832824" cy="1722975"/>
          </a:xfrm>
          <a:prstGeom prst="rect">
            <a:avLst/>
          </a:prstGeom>
          <a:noFill/>
          <a:ln cap="flat" cmpd="sng" w="28575">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ood Things_Template">
  <a:themeElements>
    <a:clrScheme name="Simple Light">
      <a:dk1>
        <a:srgbClr val="031366"/>
      </a:dk1>
      <a:lt1>
        <a:srgbClr val="FFFFFF"/>
      </a:lt1>
      <a:dk2>
        <a:srgbClr val="E5E5E5"/>
      </a:dk2>
      <a:lt2>
        <a:srgbClr val="EEEEEE"/>
      </a:lt2>
      <a:accent1>
        <a:srgbClr val="00A39E"/>
      </a:accent1>
      <a:accent2>
        <a:srgbClr val="F55426"/>
      </a:accent2>
      <a:accent3>
        <a:srgbClr val="F7BF29"/>
      </a:accent3>
      <a:accent4>
        <a:srgbClr val="CF1C45"/>
      </a:accent4>
      <a:accent5>
        <a:srgbClr val="F529A6"/>
      </a:accent5>
      <a:accent6>
        <a:srgbClr val="66055C"/>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32358C74A89A419650AD017E1FAC40" ma:contentTypeVersion="21" ma:contentTypeDescription="Create a new document." ma:contentTypeScope="" ma:versionID="dd6c4204f5074b5410a9afb8b5a8e5b9">
  <xsd:schema xmlns:xsd="http://www.w3.org/2001/XMLSchema" xmlns:xs="http://www.w3.org/2001/XMLSchema" xmlns:p="http://schemas.microsoft.com/office/2006/metadata/properties" xmlns:ns1="http://schemas.microsoft.com/sharepoint/v3" xmlns:ns2="e37e8048-7f47-46c3-9f5d-bf2bf54c9279" xmlns:ns3="812061dd-523a-47bf-9db5-a71fd49c94a4" targetNamespace="http://schemas.microsoft.com/office/2006/metadata/properties" ma:root="true" ma:fieldsID="d891b9df4695bf4b034ff6e5d348055e" ns1:_="" ns2:_="" ns3:_="">
    <xsd:import namespace="http://schemas.microsoft.com/sharepoint/v3"/>
    <xsd:import namespace="e37e8048-7f47-46c3-9f5d-bf2bf54c9279"/>
    <xsd:import namespace="812061dd-523a-47bf-9db5-a71fd49c94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Picture"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7e8048-7f47-46c3-9f5d-bf2bf54c9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Picture" ma:index="21"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e36c5f2-2d8c-4cc3-a61b-4b56d022d3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2061dd-523a-47bf-9db5-a71fd49c94a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98d9916-7899-4a6c-b68a-d60d75cd35ea}" ma:internalName="TaxCatchAll" ma:showField="CatchAllData" ma:web="812061dd-523a-47bf-9db5-a71fd49c94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50E961-833C-44EC-9DA3-C85879C339BA}"/>
</file>

<file path=customXml/itemProps2.xml><?xml version="1.0" encoding="utf-8"?>
<ds:datastoreItem xmlns:ds="http://schemas.openxmlformats.org/officeDocument/2006/customXml" ds:itemID="{9C0C06D8-633B-4957-80BA-0BDAEA0F3875}"/>
</file>