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4" r:id="rId6"/>
    <p:sldId id="260" r:id="rId7"/>
    <p:sldId id="275" r:id="rId8"/>
    <p:sldId id="276" r:id="rId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2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4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7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7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1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6DEB-0A67-4DB9-8FE5-642B2297B222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7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21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23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708107" cy="6673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4"/>
            <a:ext cx="10708107" cy="819321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348136" y="426649"/>
            <a:ext cx="8777391" cy="6021550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421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 Enhancing Patient Safety</a:t>
            </a:r>
          </a:p>
          <a:p>
            <a:pPr>
              <a:spcBef>
                <a:spcPct val="0"/>
              </a:spcBef>
            </a:pPr>
            <a:endParaRPr lang="en-GB" altLang="en-US" sz="2456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3508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3508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3508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3508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3508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3508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3508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3508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Lisa Ward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Associate Director of Nursing (Patient Safety) and CNIO</a:t>
            </a: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9420257" y="7231266"/>
            <a:ext cx="1199805" cy="265598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965" dirty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87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2" y="6973428"/>
            <a:ext cx="946553" cy="28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34" y="630015"/>
            <a:ext cx="1505363" cy="9333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84945"/>
            <a:ext cx="1505363" cy="93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845" y="6242401"/>
            <a:ext cx="5681320" cy="51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5"/>
            <a:ext cx="4751222" cy="428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3" y="2492607"/>
            <a:ext cx="8820745" cy="17700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21" y="6448199"/>
            <a:ext cx="1650096" cy="88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9420257" y="7231265"/>
            <a:ext cx="1199805" cy="265598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965" dirty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87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2" y="6973427"/>
            <a:ext cx="946553" cy="28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21" y="6448198"/>
            <a:ext cx="1650096" cy="88801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691065" y="3693562"/>
            <a:ext cx="4584589" cy="2755631"/>
            <a:chOff x="5435570" y="2477990"/>
            <a:chExt cx="4584589" cy="27556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5570" y="2477990"/>
              <a:ext cx="4584589" cy="2755631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6599976" y="2832929"/>
              <a:ext cx="9054" cy="138420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32454" y="3692567"/>
            <a:ext cx="4584589" cy="2755631"/>
            <a:chOff x="690656" y="2477990"/>
            <a:chExt cx="4584589" cy="27556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0656" y="2477990"/>
              <a:ext cx="4584589" cy="2755631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1836344" y="2832929"/>
              <a:ext cx="9054" cy="138420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8271" y="5518914"/>
            <a:ext cx="1031566" cy="11225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64447" y="900894"/>
            <a:ext cx="5478377" cy="2805371"/>
            <a:chOff x="2323840" y="3588"/>
            <a:chExt cx="6274093" cy="316458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2FDBD3-0826-447B-A585-13BD20702A74}"/>
                </a:ext>
              </a:extLst>
            </p:cNvPr>
            <p:cNvGrpSpPr/>
            <p:nvPr/>
          </p:nvGrpSpPr>
          <p:grpSpPr>
            <a:xfrm>
              <a:off x="5417431" y="3588"/>
              <a:ext cx="1638850" cy="3142479"/>
              <a:chOff x="4425826" y="-77638"/>
              <a:chExt cx="2579936" cy="5143119"/>
            </a:xfrm>
          </p:grpSpPr>
          <p:pic>
            <p:nvPicPr>
              <p:cNvPr id="39" name="Picture 38" descr="A picture containing text, monitor, electronics&#10;&#10;Description automatically generated">
                <a:extLst>
                  <a:ext uri="{FF2B5EF4-FFF2-40B4-BE49-F238E27FC236}">
                    <a16:creationId xmlns:a16="http://schemas.microsoft.com/office/drawing/2014/main" id="{01D4F140-A9BB-6F4D-8D9D-A1700B277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826" y="-77638"/>
                <a:ext cx="2579936" cy="5143119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994" y="930436"/>
                <a:ext cx="1863306" cy="3312544"/>
              </a:xfrm>
              <a:prstGeom prst="rect">
                <a:avLst/>
              </a:prstGeom>
              <a:ln w="19050">
                <a:solidFill>
                  <a:srgbClr val="000000"/>
                </a:solidFill>
              </a:ln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F7289E-0BA5-6447-85F8-2FFAD3472FF4}"/>
                </a:ext>
              </a:extLst>
            </p:cNvPr>
            <p:cNvGrpSpPr/>
            <p:nvPr/>
          </p:nvGrpSpPr>
          <p:grpSpPr>
            <a:xfrm>
              <a:off x="6959083" y="25693"/>
              <a:ext cx="1638850" cy="3142479"/>
              <a:chOff x="5310761" y="1086928"/>
              <a:chExt cx="2579936" cy="5143119"/>
            </a:xfrm>
          </p:grpSpPr>
          <p:pic>
            <p:nvPicPr>
              <p:cNvPr id="42" name="Picture 41" descr="A picture containing text, monitor, electronics&#10;&#10;Description automatically generated">
                <a:extLst>
                  <a:ext uri="{FF2B5EF4-FFF2-40B4-BE49-F238E27FC236}">
                    <a16:creationId xmlns:a16="http://schemas.microsoft.com/office/drawing/2014/main" id="{4E0BA1DB-83DE-F84C-8BC1-0D7089AF2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761" y="1086928"/>
                <a:ext cx="2579936" cy="5143119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4557" y="2070340"/>
                <a:ext cx="1856303" cy="3300095"/>
              </a:xfrm>
              <a:prstGeom prst="rect">
                <a:avLst/>
              </a:prstGeom>
              <a:ln w="19050">
                <a:solidFill>
                  <a:srgbClr val="000000"/>
                </a:solidFill>
              </a:ln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9EB6DC5-C001-F947-9394-6FB39FE889CE}"/>
                </a:ext>
              </a:extLst>
            </p:cNvPr>
            <p:cNvGrpSpPr/>
            <p:nvPr/>
          </p:nvGrpSpPr>
          <p:grpSpPr>
            <a:xfrm>
              <a:off x="3892999" y="22193"/>
              <a:ext cx="1638850" cy="3142479"/>
              <a:chOff x="1724992" y="1164566"/>
              <a:chExt cx="2579936" cy="5143119"/>
            </a:xfrm>
          </p:grpSpPr>
          <p:pic>
            <p:nvPicPr>
              <p:cNvPr id="46" name="Picture 45" descr="A picture containing text, monitor, electronics&#10;&#10;Description automatically generated">
                <a:extLst>
                  <a:ext uri="{FF2B5EF4-FFF2-40B4-BE49-F238E27FC236}">
                    <a16:creationId xmlns:a16="http://schemas.microsoft.com/office/drawing/2014/main" id="{AFB1426B-FDE8-4C49-AE5B-D16A495DC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992" y="1164566"/>
                <a:ext cx="2579936" cy="5143119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532" y="2165230"/>
                <a:ext cx="1841677" cy="3274091"/>
              </a:xfrm>
              <a:prstGeom prst="rect">
                <a:avLst/>
              </a:prstGeom>
              <a:ln w="19050">
                <a:solidFill>
                  <a:srgbClr val="000000"/>
                </a:solidFill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2323840" y="22193"/>
              <a:ext cx="1638850" cy="3142479"/>
              <a:chOff x="2376712" y="516241"/>
              <a:chExt cx="1638850" cy="3142479"/>
            </a:xfrm>
          </p:grpSpPr>
          <p:pic>
            <p:nvPicPr>
              <p:cNvPr id="44" name="Picture 43" descr="A picture containing text, monitor, electronics&#10;&#10;Description automatically generated">
                <a:extLst>
                  <a:ext uri="{FF2B5EF4-FFF2-40B4-BE49-F238E27FC236}">
                    <a16:creationId xmlns:a16="http://schemas.microsoft.com/office/drawing/2014/main" id="{1E7B4AAF-8F15-1D4D-8F16-8F7F12C84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6712" y="516241"/>
                <a:ext cx="1638850" cy="3142479"/>
              </a:xfrm>
              <a:prstGeom prst="rect">
                <a:avLst/>
              </a:prstGeom>
            </p:spPr>
          </p:pic>
          <p:pic>
            <p:nvPicPr>
              <p:cNvPr id="48" name="Picture 20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504B3988-9A57-4299-9FED-55BF2D4E6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99308" y="1166392"/>
                <a:ext cx="1221348" cy="2098467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325573" y="887514"/>
            <a:ext cx="2954830" cy="2741415"/>
            <a:chOff x="328160" y="121501"/>
            <a:chExt cx="2954830" cy="2741415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60" y="121501"/>
              <a:ext cx="2163366" cy="2741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1569394">
              <a:off x="1727129" y="1719253"/>
              <a:ext cx="1555861" cy="871282"/>
            </a:xfrm>
            <a:prstGeom prst="rect">
              <a:avLst/>
            </a:prstGeom>
          </p:spPr>
        </p:pic>
      </p:grpSp>
      <p:pic>
        <p:nvPicPr>
          <p:cNvPr id="3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6" y="777352"/>
            <a:ext cx="4404639" cy="1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5675" y="169878"/>
            <a:ext cx="5746435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8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start of our journey…</a:t>
            </a:r>
          </a:p>
        </p:txBody>
      </p:sp>
    </p:spTree>
    <p:extLst>
      <p:ext uri="{BB962C8B-B14F-4D97-AF65-F5344CB8AC3E}">
        <p14:creationId xmlns:p14="http://schemas.microsoft.com/office/powerpoint/2010/main" val="27492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46" y="1223250"/>
            <a:ext cx="2434811" cy="3440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9420257" y="7231265"/>
            <a:ext cx="1199805" cy="265598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965" dirty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87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2" y="6973427"/>
            <a:ext cx="946553" cy="289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21" y="6448198"/>
            <a:ext cx="1650096" cy="8880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633" y="1059278"/>
            <a:ext cx="4899853" cy="277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56" y="959372"/>
            <a:ext cx="6194156" cy="29706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9376" y="4014592"/>
            <a:ext cx="6757008" cy="2669622"/>
            <a:chOff x="161034" y="3666972"/>
            <a:chExt cx="6757008" cy="26696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1034" y="4320546"/>
              <a:ext cx="2426908" cy="140131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91134" y="4391601"/>
              <a:ext cx="2426908" cy="131062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87942" y="3666972"/>
              <a:ext cx="1903192" cy="2669622"/>
            </a:xfrm>
            <a:prstGeom prst="rect">
              <a:avLst/>
            </a:prstGeom>
          </p:spPr>
        </p:pic>
      </p:grp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01" y="4027936"/>
            <a:ext cx="2525037" cy="221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6801518" y="675690"/>
            <a:ext cx="1453593" cy="2925913"/>
            <a:chOff x="14847682" y="242011"/>
            <a:chExt cx="2313267" cy="4268749"/>
          </a:xfrm>
        </p:grpSpPr>
        <p:grpSp>
          <p:nvGrpSpPr>
            <p:cNvPr id="37" name="Group 36"/>
            <p:cNvGrpSpPr/>
            <p:nvPr/>
          </p:nvGrpSpPr>
          <p:grpSpPr>
            <a:xfrm>
              <a:off x="14847682" y="242011"/>
              <a:ext cx="2313267" cy="4268749"/>
              <a:chOff x="1381807" y="4993133"/>
              <a:chExt cx="3370258" cy="6664658"/>
            </a:xfrm>
          </p:grpSpPr>
          <p:pic>
            <p:nvPicPr>
              <p:cNvPr id="39" name="Picture 2" descr="f229c1e3-23d2-4f03-a27d-732ab4581f40@GBRP265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807" y="4993133"/>
                <a:ext cx="3370258" cy="666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0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504B3988-9A57-4299-9FED-55BF2D4E6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430" y="5828144"/>
                <a:ext cx="2802993" cy="5006903"/>
              </a:xfrm>
              <a:prstGeom prst="rect">
                <a:avLst/>
              </a:prstGeom>
            </p:spPr>
          </p:pic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043040" y="783208"/>
              <a:ext cx="1923909" cy="31792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8090848" y="2099981"/>
            <a:ext cx="1453593" cy="2925913"/>
            <a:chOff x="14847682" y="5334490"/>
            <a:chExt cx="2313267" cy="4268749"/>
          </a:xfrm>
        </p:grpSpPr>
        <p:grpSp>
          <p:nvGrpSpPr>
            <p:cNvPr id="42" name="Group 41"/>
            <p:cNvGrpSpPr/>
            <p:nvPr/>
          </p:nvGrpSpPr>
          <p:grpSpPr>
            <a:xfrm>
              <a:off x="14847682" y="5334490"/>
              <a:ext cx="2313267" cy="4268749"/>
              <a:chOff x="20455359" y="2402782"/>
              <a:chExt cx="2313267" cy="426874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0455359" y="2402782"/>
                <a:ext cx="2313267" cy="4268749"/>
                <a:chOff x="20455359" y="2402782"/>
                <a:chExt cx="2313267" cy="4268749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20455359" y="2402782"/>
                  <a:ext cx="2313267" cy="4268749"/>
                  <a:chOff x="1381807" y="4993133"/>
                  <a:chExt cx="3370258" cy="6664658"/>
                </a:xfrm>
              </p:grpSpPr>
              <p:pic>
                <p:nvPicPr>
                  <p:cNvPr id="48" name="Picture 2" descr="f229c1e3-23d2-4f03-a27d-732ab4581f40@GBRP265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81807" y="4993133"/>
                    <a:ext cx="3370258" cy="66646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" name="Picture 20" descr="Graphical user interface, text, application&#10;&#10;Description automatically generated">
                    <a:extLst>
                      <a:ext uri="{FF2B5EF4-FFF2-40B4-BE49-F238E27FC236}">
                        <a16:creationId xmlns:a16="http://schemas.microsoft.com/office/drawing/2014/main" id="{504B3988-9A57-4299-9FED-55BF2D4E61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666430" y="5828144"/>
                    <a:ext cx="2802993" cy="500690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659074" y="2982095"/>
                  <a:ext cx="1894288" cy="3067591"/>
                </a:xfrm>
                <a:prstGeom prst="rect">
                  <a:avLst/>
                </a:prstGeom>
              </p:spPr>
            </p:pic>
          </p:grp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744135" y="3129165"/>
                <a:ext cx="584778" cy="160948"/>
              </a:xfrm>
              <a:prstGeom prst="rect">
                <a:avLst/>
              </a:prstGeom>
            </p:spPr>
          </p:pic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5051397" y="5866979"/>
              <a:ext cx="1894288" cy="3209288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9092874" y="3428716"/>
            <a:ext cx="1527188" cy="3162005"/>
            <a:chOff x="20650718" y="9162491"/>
            <a:chExt cx="2310584" cy="426757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0650718" y="9162491"/>
              <a:ext cx="2310584" cy="426757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0804349" y="9651620"/>
              <a:ext cx="1964277" cy="31957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996" y="4194016"/>
            <a:ext cx="4045227" cy="2018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68437" y="4014592"/>
            <a:ext cx="3684480" cy="2454693"/>
          </a:xfrm>
          <a:prstGeom prst="rect">
            <a:avLst/>
          </a:prstGeom>
        </p:spPr>
      </p:pic>
      <p:pic>
        <p:nvPicPr>
          <p:cNvPr id="50" name="Picture 1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6" y="777352"/>
            <a:ext cx="4404639" cy="1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80784" y="240870"/>
            <a:ext cx="80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 of the Solution for Patient Safety Challenges</a:t>
            </a:r>
          </a:p>
        </p:txBody>
      </p:sp>
    </p:spTree>
    <p:extLst>
      <p:ext uri="{BB962C8B-B14F-4D97-AF65-F5344CB8AC3E}">
        <p14:creationId xmlns:p14="http://schemas.microsoft.com/office/powerpoint/2010/main" val="19815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9420257" y="7231265"/>
            <a:ext cx="1199805" cy="265598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965" dirty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87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2" y="6973427"/>
            <a:ext cx="946553" cy="289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34" y="4619127"/>
            <a:ext cx="5018204" cy="2024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3525" y="4619126"/>
            <a:ext cx="5018204" cy="2024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214" y="1157022"/>
            <a:ext cx="6217679" cy="32011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6" y="777352"/>
            <a:ext cx="4404639" cy="1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5675" y="169878"/>
            <a:ext cx="648578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8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to drive improvement</a:t>
            </a:r>
          </a:p>
        </p:txBody>
      </p:sp>
    </p:spTree>
    <p:extLst>
      <p:ext uri="{BB962C8B-B14F-4D97-AF65-F5344CB8AC3E}">
        <p14:creationId xmlns:p14="http://schemas.microsoft.com/office/powerpoint/2010/main" val="57659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9420257" y="7231265"/>
            <a:ext cx="1199805" cy="265598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965" dirty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87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2" y="6973427"/>
            <a:ext cx="946553" cy="289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886793"/>
            <a:ext cx="10691813" cy="57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1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icture xmlns="e37e8048-7f47-46c3-9f5d-bf2bf54c9279">
      <Url xsi:nil="true"/>
      <Description xsi:nil="true"/>
    </Picture>
    <TaxCatchAll xmlns="812061dd-523a-47bf-9db5-a71fd49c94a4" xsi:nil="true"/>
    <lcf76f155ced4ddcb4097134ff3c332f xmlns="e37e8048-7f47-46c3-9f5d-bf2bf54c927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21" ma:contentTypeDescription="Create a new document." ma:contentTypeScope="" ma:versionID="dd6c4204f5074b5410a9afb8b5a8e5b9">
  <xsd:schema xmlns:xsd="http://www.w3.org/2001/XMLSchema" xmlns:xs="http://www.w3.org/2001/XMLSchema" xmlns:p="http://schemas.microsoft.com/office/2006/metadata/properties" xmlns:ns1="http://schemas.microsoft.com/sharepoint/v3" xmlns:ns2="e37e8048-7f47-46c3-9f5d-bf2bf54c9279" xmlns:ns3="812061dd-523a-47bf-9db5-a71fd49c94a4" targetNamespace="http://schemas.microsoft.com/office/2006/metadata/properties" ma:root="true" ma:fieldsID="d891b9df4695bf4b034ff6e5d348055e" ns1:_="" ns2:_="" ns3:_="">
    <xsd:import namespace="http://schemas.microsoft.com/sharepoint/v3"/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36c5f2-2d8c-4cc3-a61b-4b56d022d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8d9916-7899-4a6c-b68a-d60d75cd35ea}" ma:internalName="TaxCatchAll" ma:showField="CatchAllData" ma:web="812061dd-523a-47bf-9db5-a71fd49c9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92B02-0B1E-4A1D-9B9D-D3F230EF3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8BC901-B986-4CF7-B306-E0EC077CEE50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eb306d7-353b-464c-aa34-525c37023455"/>
    <ds:schemaRef ds:uri="http://www.w3.org/XML/1998/namespace"/>
    <ds:schemaRef ds:uri="http://purl.org/dc/dcmitype/"/>
    <ds:schemaRef ds:uri="http://schemas.microsoft.com/sharepoint/v3"/>
    <ds:schemaRef ds:uri="e37e8048-7f47-46c3-9f5d-bf2bf54c9279"/>
    <ds:schemaRef ds:uri="812061dd-523a-47bf-9db5-a71fd49c94a4"/>
  </ds:schemaRefs>
</ds:datastoreItem>
</file>

<file path=customXml/itemProps3.xml><?xml version="1.0" encoding="utf-8"?>
<ds:datastoreItem xmlns:ds="http://schemas.openxmlformats.org/officeDocument/2006/customXml" ds:itemID="{1F9F6C30-E11F-47E8-83E1-4D3B3C2A7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7e8048-7f47-46c3-9f5d-bf2bf54c9279"/>
    <ds:schemaRef ds:uri="812061dd-523a-47bf-9db5-a71fd49c9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923</TotalTime>
  <Words>69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CDDFT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Jolly Ben (RXP) Social Media &amp; Digital Officer</dc:creator>
  <cp:lastModifiedBy>Sebastian Raphael Biggs</cp:lastModifiedBy>
  <cp:revision>41</cp:revision>
  <dcterms:created xsi:type="dcterms:W3CDTF">2020-01-31T12:01:04Z</dcterms:created>
  <dcterms:modified xsi:type="dcterms:W3CDTF">2024-07-09T15:36:14Z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0x01010095E8466AB59DD341B8D726738978E25B</vt:lpwstr>
  </property>
  <property fmtid="{D5CDD505-2E9C-101B-9397-08002B2CF9AE}" pid="3" name="MediaServiceImageTags">
    <vt:lpwstr/>
  </property>
</Properties>
</file>