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0" r:id="rId4"/>
    <p:sldMasterId id="2147483861" r:id="rId5"/>
    <p:sldMasterId id="2147483826" r:id="rId6"/>
    <p:sldMasterId id="2147483844" r:id="rId7"/>
    <p:sldMasterId id="2147483654" r:id="rId8"/>
    <p:sldMasterId id="2147483665" r:id="rId9"/>
    <p:sldMasterId id="2147483687" r:id="rId10"/>
    <p:sldMasterId id="2147483798" r:id="rId11"/>
    <p:sldMasterId id="2147483810" r:id="rId12"/>
  </p:sldMasterIdLst>
  <p:notesMasterIdLst>
    <p:notesMasterId r:id="rId20"/>
  </p:notesMasterIdLst>
  <p:sldIdLst>
    <p:sldId id="280" r:id="rId13"/>
    <p:sldId id="282" r:id="rId14"/>
    <p:sldId id="283" r:id="rId15"/>
    <p:sldId id="462" r:id="rId16"/>
    <p:sldId id="454" r:id="rId17"/>
    <p:sldId id="464" r:id="rId18"/>
    <p:sldId id="4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2CF"/>
    <a:srgbClr val="82EBD7"/>
    <a:srgbClr val="888380"/>
    <a:srgbClr val="D731BB"/>
    <a:srgbClr val="F5DC64"/>
    <a:srgbClr val="F59915"/>
    <a:srgbClr val="014B3E"/>
    <a:srgbClr val="004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28BFD-EBE6-4947-997D-5DE9674E0BFC}" v="217" dt="2024-07-03T15:39:32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Breen" userId="73db79c2-157b-4b07-85f0-e6fe48a04016" providerId="ADAL" clId="{CCD28BFD-EBE6-4947-997D-5DE9674E0BFC}"/>
    <pc:docChg chg="custSel addSld delSld modSld">
      <pc:chgData name="Liz Breen" userId="73db79c2-157b-4b07-85f0-e6fe48a04016" providerId="ADAL" clId="{CCD28BFD-EBE6-4947-997D-5DE9674E0BFC}" dt="2024-07-03T15:41:11.469" v="2056" actId="20577"/>
      <pc:docMkLst>
        <pc:docMk/>
      </pc:docMkLst>
      <pc:sldChg chg="addSp modSp mod">
        <pc:chgData name="Liz Breen" userId="73db79c2-157b-4b07-85f0-e6fe48a04016" providerId="ADAL" clId="{CCD28BFD-EBE6-4947-997D-5DE9674E0BFC}" dt="2024-07-03T15:36:30.841" v="2026" actId="20577"/>
        <pc:sldMkLst>
          <pc:docMk/>
          <pc:sldMk cId="403537265" sldId="280"/>
        </pc:sldMkLst>
        <pc:spChg chg="mod">
          <ac:chgData name="Liz Breen" userId="73db79c2-157b-4b07-85f0-e6fe48a04016" providerId="ADAL" clId="{CCD28BFD-EBE6-4947-997D-5DE9674E0BFC}" dt="2024-07-03T15:36:30.841" v="2026" actId="20577"/>
          <ac:spMkLst>
            <pc:docMk/>
            <pc:sldMk cId="403537265" sldId="280"/>
            <ac:spMk id="2" creationId="{632B44A1-5DE5-B27F-B02C-88C5442F282B}"/>
          </ac:spMkLst>
        </pc:spChg>
        <pc:spChg chg="add mod">
          <ac:chgData name="Liz Breen" userId="73db79c2-157b-4b07-85f0-e6fe48a04016" providerId="ADAL" clId="{CCD28BFD-EBE6-4947-997D-5DE9674E0BFC}" dt="2024-07-03T12:20:21.858" v="268" actId="1076"/>
          <ac:spMkLst>
            <pc:docMk/>
            <pc:sldMk cId="403537265" sldId="280"/>
            <ac:spMk id="3" creationId="{A2EFC010-AE26-78D0-F0C7-9C61340D2778}"/>
          </ac:spMkLst>
        </pc:spChg>
      </pc:sldChg>
      <pc:sldChg chg="addSp delSp modSp mod modClrScheme chgLayout modNotesTx">
        <pc:chgData name="Liz Breen" userId="73db79c2-157b-4b07-85f0-e6fe48a04016" providerId="ADAL" clId="{CCD28BFD-EBE6-4947-997D-5DE9674E0BFC}" dt="2024-07-03T15:37:34.421" v="2027" actId="403"/>
        <pc:sldMkLst>
          <pc:docMk/>
          <pc:sldMk cId="4211929984" sldId="282"/>
        </pc:sldMkLst>
        <pc:spChg chg="mod ord">
          <ac:chgData name="Liz Breen" userId="73db79c2-157b-4b07-85f0-e6fe48a04016" providerId="ADAL" clId="{CCD28BFD-EBE6-4947-997D-5DE9674E0BFC}" dt="2024-07-03T12:21:54.560" v="281" actId="1076"/>
          <ac:spMkLst>
            <pc:docMk/>
            <pc:sldMk cId="4211929984" sldId="282"/>
            <ac:spMk id="2" creationId="{87792E0B-71DF-F2B5-B036-3051774395CD}"/>
          </ac:spMkLst>
        </pc:spChg>
        <pc:spChg chg="del mod ord">
          <ac:chgData name="Liz Breen" userId="73db79c2-157b-4b07-85f0-e6fe48a04016" providerId="ADAL" clId="{CCD28BFD-EBE6-4947-997D-5DE9674E0BFC}" dt="2024-07-03T12:21:33.574" v="277" actId="478"/>
          <ac:spMkLst>
            <pc:docMk/>
            <pc:sldMk cId="4211929984" sldId="282"/>
            <ac:spMk id="3" creationId="{6EB78D6F-2FB7-5865-1BEA-23C620415668}"/>
          </ac:spMkLst>
        </pc:spChg>
        <pc:spChg chg="mod ord">
          <ac:chgData name="Liz Breen" userId="73db79c2-157b-4b07-85f0-e6fe48a04016" providerId="ADAL" clId="{CCD28BFD-EBE6-4947-997D-5DE9674E0BFC}" dt="2024-07-03T12:21:26.041" v="275" actId="700"/>
          <ac:spMkLst>
            <pc:docMk/>
            <pc:sldMk cId="4211929984" sldId="282"/>
            <ac:spMk id="4" creationId="{C49FE3B5-47CD-0D1B-4C4C-72B8AD2BC499}"/>
          </ac:spMkLst>
        </pc:spChg>
        <pc:spChg chg="mod ord">
          <ac:chgData name="Liz Breen" userId="73db79c2-157b-4b07-85f0-e6fe48a04016" providerId="ADAL" clId="{CCD28BFD-EBE6-4947-997D-5DE9674E0BFC}" dt="2024-07-03T12:21:26.041" v="275" actId="700"/>
          <ac:spMkLst>
            <pc:docMk/>
            <pc:sldMk cId="4211929984" sldId="282"/>
            <ac:spMk id="5" creationId="{1924FB77-B2B6-7CF5-7E82-14761F6DCAF3}"/>
          </ac:spMkLst>
        </pc:spChg>
        <pc:spChg chg="mod ord">
          <ac:chgData name="Liz Breen" userId="73db79c2-157b-4b07-85f0-e6fe48a04016" providerId="ADAL" clId="{CCD28BFD-EBE6-4947-997D-5DE9674E0BFC}" dt="2024-07-03T12:21:26.041" v="275" actId="700"/>
          <ac:spMkLst>
            <pc:docMk/>
            <pc:sldMk cId="4211929984" sldId="282"/>
            <ac:spMk id="6" creationId="{1BE8B669-FB69-F713-BD88-0CE0670A80CD}"/>
          </ac:spMkLst>
        </pc:spChg>
        <pc:spChg chg="add del mod">
          <ac:chgData name="Liz Breen" userId="73db79c2-157b-4b07-85f0-e6fe48a04016" providerId="ADAL" clId="{CCD28BFD-EBE6-4947-997D-5DE9674E0BFC}" dt="2024-07-03T12:21:36.240" v="278" actId="478"/>
          <ac:spMkLst>
            <pc:docMk/>
            <pc:sldMk cId="4211929984" sldId="282"/>
            <ac:spMk id="8" creationId="{62679AB2-7B39-4922-BD1A-FC3008FBCBA0}"/>
          </ac:spMkLst>
        </pc:spChg>
        <pc:spChg chg="add mod">
          <ac:chgData name="Liz Breen" userId="73db79c2-157b-4b07-85f0-e6fe48a04016" providerId="ADAL" clId="{CCD28BFD-EBE6-4947-997D-5DE9674E0BFC}" dt="2024-07-03T15:32:50.332" v="1985" actId="20577"/>
          <ac:spMkLst>
            <pc:docMk/>
            <pc:sldMk cId="4211929984" sldId="282"/>
            <ac:spMk id="9" creationId="{EB1940C9-031F-B501-87EC-256C731B1C7C}"/>
          </ac:spMkLst>
        </pc:spChg>
        <pc:spChg chg="add mod">
          <ac:chgData name="Liz Breen" userId="73db79c2-157b-4b07-85f0-e6fe48a04016" providerId="ADAL" clId="{CCD28BFD-EBE6-4947-997D-5DE9674E0BFC}" dt="2024-07-03T15:37:34.421" v="2027" actId="403"/>
          <ac:spMkLst>
            <pc:docMk/>
            <pc:sldMk cId="4211929984" sldId="282"/>
            <ac:spMk id="10" creationId="{63C4FEB9-7ACC-8583-0001-218C6799D1ED}"/>
          </ac:spMkLst>
        </pc:spChg>
      </pc:sldChg>
      <pc:sldChg chg="addSp delSp modSp mod">
        <pc:chgData name="Liz Breen" userId="73db79c2-157b-4b07-85f0-e6fe48a04016" providerId="ADAL" clId="{CCD28BFD-EBE6-4947-997D-5DE9674E0BFC}" dt="2024-07-03T12:30:44.220" v="621" actId="1076"/>
        <pc:sldMkLst>
          <pc:docMk/>
          <pc:sldMk cId="3738366627" sldId="283"/>
        </pc:sldMkLst>
        <pc:spChg chg="del">
          <ac:chgData name="Liz Breen" userId="73db79c2-157b-4b07-85f0-e6fe48a04016" providerId="ADAL" clId="{CCD28BFD-EBE6-4947-997D-5DE9674E0BFC}" dt="2024-07-03T12:29:33.150" v="603" actId="478"/>
          <ac:spMkLst>
            <pc:docMk/>
            <pc:sldMk cId="3738366627" sldId="283"/>
            <ac:spMk id="5" creationId="{3A3EF254-4E1D-E973-266F-6634AFFA4F56}"/>
          </ac:spMkLst>
        </pc:spChg>
        <pc:spChg chg="del">
          <ac:chgData name="Liz Breen" userId="73db79c2-157b-4b07-85f0-e6fe48a04016" providerId="ADAL" clId="{CCD28BFD-EBE6-4947-997D-5DE9674E0BFC}" dt="2024-07-03T12:29:34.801" v="604" actId="478"/>
          <ac:spMkLst>
            <pc:docMk/>
            <pc:sldMk cId="3738366627" sldId="283"/>
            <ac:spMk id="6" creationId="{78400326-E71B-1976-9F3C-93ADE1E52F46}"/>
          </ac:spMkLst>
        </pc:spChg>
        <pc:picChg chg="add mod">
          <ac:chgData name="Liz Breen" userId="73db79c2-157b-4b07-85f0-e6fe48a04016" providerId="ADAL" clId="{CCD28BFD-EBE6-4947-997D-5DE9674E0BFC}" dt="2024-07-03T12:30:27.094" v="616" actId="1076"/>
          <ac:picMkLst>
            <pc:docMk/>
            <pc:sldMk cId="3738366627" sldId="283"/>
            <ac:picMk id="7" creationId="{6C8E478C-48C8-D125-991D-9CC61FE25C8D}"/>
          </ac:picMkLst>
        </pc:picChg>
        <pc:picChg chg="del">
          <ac:chgData name="Liz Breen" userId="73db79c2-157b-4b07-85f0-e6fe48a04016" providerId="ADAL" clId="{CCD28BFD-EBE6-4947-997D-5DE9674E0BFC}" dt="2024-07-03T12:29:35.407" v="605" actId="478"/>
          <ac:picMkLst>
            <pc:docMk/>
            <pc:sldMk cId="3738366627" sldId="283"/>
            <ac:picMk id="8" creationId="{CC720FD7-E33F-1936-CD3B-B9CA653B06E0}"/>
          </ac:picMkLst>
        </pc:picChg>
        <pc:picChg chg="add mod">
          <ac:chgData name="Liz Breen" userId="73db79c2-157b-4b07-85f0-e6fe48a04016" providerId="ADAL" clId="{CCD28BFD-EBE6-4947-997D-5DE9674E0BFC}" dt="2024-07-03T12:30:41.622" v="620" actId="1076"/>
          <ac:picMkLst>
            <pc:docMk/>
            <pc:sldMk cId="3738366627" sldId="283"/>
            <ac:picMk id="9" creationId="{10BD6D66-643B-6277-2A04-9BDE24A599B5}"/>
          </ac:picMkLst>
        </pc:picChg>
        <pc:picChg chg="add mod">
          <ac:chgData name="Liz Breen" userId="73db79c2-157b-4b07-85f0-e6fe48a04016" providerId="ADAL" clId="{CCD28BFD-EBE6-4947-997D-5DE9674E0BFC}" dt="2024-07-03T12:30:44.220" v="621" actId="1076"/>
          <ac:picMkLst>
            <pc:docMk/>
            <pc:sldMk cId="3738366627" sldId="283"/>
            <ac:picMk id="10" creationId="{D0EF4138-BC5A-0590-40BD-183821B2D6A3}"/>
          </ac:picMkLst>
        </pc:picChg>
      </pc:sldChg>
      <pc:sldChg chg="del">
        <pc:chgData name="Liz Breen" userId="73db79c2-157b-4b07-85f0-e6fe48a04016" providerId="ADAL" clId="{CCD28BFD-EBE6-4947-997D-5DE9674E0BFC}" dt="2024-07-03T12:46:48.561" v="1811" actId="47"/>
        <pc:sldMkLst>
          <pc:docMk/>
          <pc:sldMk cId="3034774508" sldId="284"/>
        </pc:sldMkLst>
      </pc:sldChg>
      <pc:sldChg chg="del">
        <pc:chgData name="Liz Breen" userId="73db79c2-157b-4b07-85f0-e6fe48a04016" providerId="ADAL" clId="{CCD28BFD-EBE6-4947-997D-5DE9674E0BFC}" dt="2024-07-03T12:46:42.366" v="1805" actId="47"/>
        <pc:sldMkLst>
          <pc:docMk/>
          <pc:sldMk cId="3288577109" sldId="285"/>
        </pc:sldMkLst>
      </pc:sldChg>
      <pc:sldChg chg="del">
        <pc:chgData name="Liz Breen" userId="73db79c2-157b-4b07-85f0-e6fe48a04016" providerId="ADAL" clId="{CCD28BFD-EBE6-4947-997D-5DE9674E0BFC}" dt="2024-07-03T12:42:08.435" v="1149" actId="47"/>
        <pc:sldMkLst>
          <pc:docMk/>
          <pc:sldMk cId="2072510189" sldId="287"/>
        </pc:sldMkLst>
      </pc:sldChg>
      <pc:sldChg chg="del">
        <pc:chgData name="Liz Breen" userId="73db79c2-157b-4b07-85f0-e6fe48a04016" providerId="ADAL" clId="{CCD28BFD-EBE6-4947-997D-5DE9674E0BFC}" dt="2024-07-03T12:46:45.686" v="1808" actId="47"/>
        <pc:sldMkLst>
          <pc:docMk/>
          <pc:sldMk cId="2546037333" sldId="288"/>
        </pc:sldMkLst>
      </pc:sldChg>
      <pc:sldChg chg="addSp delSp modSp mod">
        <pc:chgData name="Liz Breen" userId="73db79c2-157b-4b07-85f0-e6fe48a04016" providerId="ADAL" clId="{CCD28BFD-EBE6-4947-997D-5DE9674E0BFC}" dt="2024-07-03T12:41:24.249" v="1145" actId="1076"/>
        <pc:sldMkLst>
          <pc:docMk/>
          <pc:sldMk cId="2207138388" sldId="454"/>
        </pc:sldMkLst>
        <pc:spChg chg="mod">
          <ac:chgData name="Liz Breen" userId="73db79c2-157b-4b07-85f0-e6fe48a04016" providerId="ADAL" clId="{CCD28BFD-EBE6-4947-997D-5DE9674E0BFC}" dt="2024-07-03T12:36:30.151" v="896" actId="1076"/>
          <ac:spMkLst>
            <pc:docMk/>
            <pc:sldMk cId="2207138388" sldId="454"/>
            <ac:spMk id="6" creationId="{69106EE3-0064-57C6-79F1-4C2490954D03}"/>
          </ac:spMkLst>
        </pc:spChg>
        <pc:spChg chg="add mod">
          <ac:chgData name="Liz Breen" userId="73db79c2-157b-4b07-85f0-e6fe48a04016" providerId="ADAL" clId="{CCD28BFD-EBE6-4947-997D-5DE9674E0BFC}" dt="2024-07-03T12:41:04.246" v="1144" actId="1076"/>
          <ac:spMkLst>
            <pc:docMk/>
            <pc:sldMk cId="2207138388" sldId="454"/>
            <ac:spMk id="9" creationId="{0F719F93-97D1-781B-8810-DCC739BF2D6B}"/>
          </ac:spMkLst>
        </pc:spChg>
        <pc:spChg chg="add mod">
          <ac:chgData name="Liz Breen" userId="73db79c2-157b-4b07-85f0-e6fe48a04016" providerId="ADAL" clId="{CCD28BFD-EBE6-4947-997D-5DE9674E0BFC}" dt="2024-07-03T12:41:24.249" v="1145" actId="1076"/>
          <ac:spMkLst>
            <pc:docMk/>
            <pc:sldMk cId="2207138388" sldId="454"/>
            <ac:spMk id="10" creationId="{55193753-BE74-041F-4178-EC1EE69FFC69}"/>
          </ac:spMkLst>
        </pc:spChg>
        <pc:spChg chg="add mod">
          <ac:chgData name="Liz Breen" userId="73db79c2-157b-4b07-85f0-e6fe48a04016" providerId="ADAL" clId="{CCD28BFD-EBE6-4947-997D-5DE9674E0BFC}" dt="2024-07-03T12:40:28.564" v="1139" actId="207"/>
          <ac:spMkLst>
            <pc:docMk/>
            <pc:sldMk cId="2207138388" sldId="454"/>
            <ac:spMk id="11" creationId="{6349F702-2822-FCB8-DFCC-C7D3369198E9}"/>
          </ac:spMkLst>
        </pc:spChg>
        <pc:graphicFrameChg chg="add mod modGraphic">
          <ac:chgData name="Liz Breen" userId="73db79c2-157b-4b07-85f0-e6fe48a04016" providerId="ADAL" clId="{CCD28BFD-EBE6-4947-997D-5DE9674E0BFC}" dt="2024-07-03T12:37:53.182" v="999" actId="20577"/>
          <ac:graphicFrameMkLst>
            <pc:docMk/>
            <pc:sldMk cId="2207138388" sldId="454"/>
            <ac:graphicFrameMk id="7" creationId="{4788ABEC-C1EE-D62D-D6A5-2A0D89F51713}"/>
          </ac:graphicFrameMkLst>
        </pc:graphicFrameChg>
        <pc:picChg chg="del">
          <ac:chgData name="Liz Breen" userId="73db79c2-157b-4b07-85f0-e6fe48a04016" providerId="ADAL" clId="{CCD28BFD-EBE6-4947-997D-5DE9674E0BFC}" dt="2024-07-03T12:34:19.116" v="705" actId="478"/>
          <ac:picMkLst>
            <pc:docMk/>
            <pc:sldMk cId="2207138388" sldId="454"/>
            <ac:picMk id="5" creationId="{D9D6588A-1A01-44DB-7AA3-75E172F5798C}"/>
          </ac:picMkLst>
        </pc:picChg>
        <pc:picChg chg="del">
          <ac:chgData name="Liz Breen" userId="73db79c2-157b-4b07-85f0-e6fe48a04016" providerId="ADAL" clId="{CCD28BFD-EBE6-4947-997D-5DE9674E0BFC}" dt="2024-07-03T12:34:25.152" v="707" actId="478"/>
          <ac:picMkLst>
            <pc:docMk/>
            <pc:sldMk cId="2207138388" sldId="454"/>
            <ac:picMk id="8" creationId="{D319CD9D-1384-1112-E088-5E88ACDEF436}"/>
          </ac:picMkLst>
        </pc:picChg>
      </pc:sldChg>
      <pc:sldChg chg="del">
        <pc:chgData name="Liz Breen" userId="73db79c2-157b-4b07-85f0-e6fe48a04016" providerId="ADAL" clId="{CCD28BFD-EBE6-4947-997D-5DE9674E0BFC}" dt="2024-07-03T12:42:07.152" v="1148" actId="47"/>
        <pc:sldMkLst>
          <pc:docMk/>
          <pc:sldMk cId="2247868999" sldId="455"/>
        </pc:sldMkLst>
      </pc:sldChg>
      <pc:sldChg chg="del">
        <pc:chgData name="Liz Breen" userId="73db79c2-157b-4b07-85f0-e6fe48a04016" providerId="ADAL" clId="{CCD28BFD-EBE6-4947-997D-5DE9674E0BFC}" dt="2024-07-03T12:46:46.429" v="1809" actId="47"/>
        <pc:sldMkLst>
          <pc:docMk/>
          <pc:sldMk cId="201605944" sldId="457"/>
        </pc:sldMkLst>
      </pc:sldChg>
      <pc:sldChg chg="addSp delSp modSp mod">
        <pc:chgData name="Liz Breen" userId="73db79c2-157b-4b07-85f0-e6fe48a04016" providerId="ADAL" clId="{CCD28BFD-EBE6-4947-997D-5DE9674E0BFC}" dt="2024-07-03T15:41:11.469" v="2056" actId="20577"/>
        <pc:sldMkLst>
          <pc:docMk/>
          <pc:sldMk cId="3117804256" sldId="458"/>
        </pc:sldMkLst>
        <pc:spChg chg="mod">
          <ac:chgData name="Liz Breen" userId="73db79c2-157b-4b07-85f0-e6fe48a04016" providerId="ADAL" clId="{CCD28BFD-EBE6-4947-997D-5DE9674E0BFC}" dt="2024-07-03T15:41:11.469" v="2056" actId="20577"/>
          <ac:spMkLst>
            <pc:docMk/>
            <pc:sldMk cId="3117804256" sldId="458"/>
            <ac:spMk id="2" creationId="{89CD73B4-CD14-BD2A-AC80-D9052315FE8D}"/>
          </ac:spMkLst>
        </pc:spChg>
        <pc:spChg chg="del">
          <ac:chgData name="Liz Breen" userId="73db79c2-157b-4b07-85f0-e6fe48a04016" providerId="ADAL" clId="{CCD28BFD-EBE6-4947-997D-5DE9674E0BFC}" dt="2024-07-03T12:47:30.197" v="1850" actId="478"/>
          <ac:spMkLst>
            <pc:docMk/>
            <pc:sldMk cId="3117804256" sldId="458"/>
            <ac:spMk id="3" creationId="{23572CC7-8726-7B36-785E-AA54EE0E6ABF}"/>
          </ac:spMkLst>
        </pc:spChg>
        <pc:spChg chg="add mod">
          <ac:chgData name="Liz Breen" userId="73db79c2-157b-4b07-85f0-e6fe48a04016" providerId="ADAL" clId="{CCD28BFD-EBE6-4947-997D-5DE9674E0BFC}" dt="2024-07-03T12:47:39.986" v="1853" actId="1076"/>
          <ac:spMkLst>
            <pc:docMk/>
            <pc:sldMk cId="3117804256" sldId="458"/>
            <ac:spMk id="7" creationId="{2D46E82F-B505-C35A-F97F-F330BB892708}"/>
          </ac:spMkLst>
        </pc:spChg>
        <pc:spChg chg="add del mod">
          <ac:chgData name="Liz Breen" userId="73db79c2-157b-4b07-85f0-e6fe48a04016" providerId="ADAL" clId="{CCD28BFD-EBE6-4947-997D-5DE9674E0BFC}" dt="2024-07-03T12:47:36.823" v="1852" actId="478"/>
          <ac:spMkLst>
            <pc:docMk/>
            <pc:sldMk cId="3117804256" sldId="458"/>
            <ac:spMk id="9" creationId="{AC66102C-7153-1D7F-26CE-8E59FE9C275A}"/>
          </ac:spMkLst>
        </pc:spChg>
      </pc:sldChg>
      <pc:sldChg chg="del">
        <pc:chgData name="Liz Breen" userId="73db79c2-157b-4b07-85f0-e6fe48a04016" providerId="ADAL" clId="{CCD28BFD-EBE6-4947-997D-5DE9674E0BFC}" dt="2024-07-03T12:46:44.506" v="1807" actId="47"/>
        <pc:sldMkLst>
          <pc:docMk/>
          <pc:sldMk cId="2067617601" sldId="459"/>
        </pc:sldMkLst>
      </pc:sldChg>
      <pc:sldChg chg="del">
        <pc:chgData name="Liz Breen" userId="73db79c2-157b-4b07-85f0-e6fe48a04016" providerId="ADAL" clId="{CCD28BFD-EBE6-4947-997D-5DE9674E0BFC}" dt="2024-07-03T12:46:43.784" v="1806" actId="47"/>
        <pc:sldMkLst>
          <pc:docMk/>
          <pc:sldMk cId="2298611446" sldId="460"/>
        </pc:sldMkLst>
      </pc:sldChg>
      <pc:sldChg chg="del">
        <pc:chgData name="Liz Breen" userId="73db79c2-157b-4b07-85f0-e6fe48a04016" providerId="ADAL" clId="{CCD28BFD-EBE6-4947-997D-5DE9674E0BFC}" dt="2024-07-03T12:46:47.428" v="1810" actId="47"/>
        <pc:sldMkLst>
          <pc:docMk/>
          <pc:sldMk cId="711151525" sldId="461"/>
        </pc:sldMkLst>
      </pc:sldChg>
      <pc:sldChg chg="addSp delSp modSp mod delAnim">
        <pc:chgData name="Liz Breen" userId="73db79c2-157b-4b07-85f0-e6fe48a04016" providerId="ADAL" clId="{CCD28BFD-EBE6-4947-997D-5DE9674E0BFC}" dt="2024-07-03T15:39:43.096" v="2032" actId="1076"/>
        <pc:sldMkLst>
          <pc:docMk/>
          <pc:sldMk cId="4075119270" sldId="462"/>
        </pc:sldMkLst>
        <pc:spChg chg="del">
          <ac:chgData name="Liz Breen" userId="73db79c2-157b-4b07-85f0-e6fe48a04016" providerId="ADAL" clId="{CCD28BFD-EBE6-4947-997D-5DE9674E0BFC}" dt="2024-07-03T12:32:59.719" v="692" actId="478"/>
          <ac:spMkLst>
            <pc:docMk/>
            <pc:sldMk cId="4075119270" sldId="462"/>
            <ac:spMk id="5" creationId="{1BF6FCE3-F985-CBDE-ED72-EB95686019D5}"/>
          </ac:spMkLst>
        </pc:spChg>
        <pc:spChg chg="mod">
          <ac:chgData name="Liz Breen" userId="73db79c2-157b-4b07-85f0-e6fe48a04016" providerId="ADAL" clId="{CCD28BFD-EBE6-4947-997D-5DE9674E0BFC}" dt="2024-07-03T12:51:33.172" v="1930" actId="20577"/>
          <ac:spMkLst>
            <pc:docMk/>
            <pc:sldMk cId="4075119270" sldId="462"/>
            <ac:spMk id="6" creationId="{43C1D507-7E0B-5792-AA2B-BEAADEA7E01F}"/>
          </ac:spMkLst>
        </pc:spChg>
        <pc:spChg chg="add del mod">
          <ac:chgData name="Liz Breen" userId="73db79c2-157b-4b07-85f0-e6fe48a04016" providerId="ADAL" clId="{CCD28BFD-EBE6-4947-997D-5DE9674E0BFC}" dt="2024-07-03T15:39:36.952" v="2029" actId="478"/>
          <ac:spMkLst>
            <pc:docMk/>
            <pc:sldMk cId="4075119270" sldId="462"/>
            <ac:spMk id="14" creationId="{D55EF6CB-1F87-E530-C6D2-E6149800475C}"/>
          </ac:spMkLst>
        </pc:spChg>
        <pc:picChg chg="del">
          <ac:chgData name="Liz Breen" userId="73db79c2-157b-4b07-85f0-e6fe48a04016" providerId="ADAL" clId="{CCD28BFD-EBE6-4947-997D-5DE9674E0BFC}" dt="2024-07-03T12:31:12.956" v="627" actId="478"/>
          <ac:picMkLst>
            <pc:docMk/>
            <pc:sldMk cId="4075119270" sldId="462"/>
            <ac:picMk id="7" creationId="{BDA39672-4231-8294-9629-DE55FC115916}"/>
          </ac:picMkLst>
        </pc:picChg>
        <pc:picChg chg="add mod">
          <ac:chgData name="Liz Breen" userId="73db79c2-157b-4b07-85f0-e6fe48a04016" providerId="ADAL" clId="{CCD28BFD-EBE6-4947-997D-5DE9674E0BFC}" dt="2024-07-03T12:50:50.805" v="1907" actId="1076"/>
          <ac:picMkLst>
            <pc:docMk/>
            <pc:sldMk cId="4075119270" sldId="462"/>
            <ac:picMk id="8" creationId="{64E38C8E-DD94-D6C7-1184-16F89D28BD05}"/>
          </ac:picMkLst>
        </pc:picChg>
        <pc:picChg chg="del">
          <ac:chgData name="Liz Breen" userId="73db79c2-157b-4b07-85f0-e6fe48a04016" providerId="ADAL" clId="{CCD28BFD-EBE6-4947-997D-5DE9674E0BFC}" dt="2024-07-03T12:31:10.638" v="624" actId="478"/>
          <ac:picMkLst>
            <pc:docMk/>
            <pc:sldMk cId="4075119270" sldId="462"/>
            <ac:picMk id="9" creationId="{525DF725-1EFB-4B45-ADEA-EC195B47DADE}"/>
          </ac:picMkLst>
        </pc:picChg>
        <pc:picChg chg="del">
          <ac:chgData name="Liz Breen" userId="73db79c2-157b-4b07-85f0-e6fe48a04016" providerId="ADAL" clId="{CCD28BFD-EBE6-4947-997D-5DE9674E0BFC}" dt="2024-07-03T12:31:08.269" v="622" actId="478"/>
          <ac:picMkLst>
            <pc:docMk/>
            <pc:sldMk cId="4075119270" sldId="462"/>
            <ac:picMk id="10" creationId="{EA521CBE-3433-F930-7EB0-6A6A8888BCEB}"/>
          </ac:picMkLst>
        </pc:picChg>
        <pc:picChg chg="del">
          <ac:chgData name="Liz Breen" userId="73db79c2-157b-4b07-85f0-e6fe48a04016" providerId="ADAL" clId="{CCD28BFD-EBE6-4947-997D-5DE9674E0BFC}" dt="2024-07-03T12:31:11.278" v="625" actId="478"/>
          <ac:picMkLst>
            <pc:docMk/>
            <pc:sldMk cId="4075119270" sldId="462"/>
            <ac:picMk id="11" creationId="{C12CE814-5FC7-633C-5265-B4200268E9F3}"/>
          </ac:picMkLst>
        </pc:picChg>
        <pc:picChg chg="del">
          <ac:chgData name="Liz Breen" userId="73db79c2-157b-4b07-85f0-e6fe48a04016" providerId="ADAL" clId="{CCD28BFD-EBE6-4947-997D-5DE9674E0BFC}" dt="2024-07-03T12:31:12.102" v="626" actId="478"/>
          <ac:picMkLst>
            <pc:docMk/>
            <pc:sldMk cId="4075119270" sldId="462"/>
            <ac:picMk id="12" creationId="{0CF138D7-0005-C7FD-2D50-EEE6C22382E6}"/>
          </ac:picMkLst>
        </pc:picChg>
        <pc:picChg chg="del">
          <ac:chgData name="Liz Breen" userId="73db79c2-157b-4b07-85f0-e6fe48a04016" providerId="ADAL" clId="{CCD28BFD-EBE6-4947-997D-5DE9674E0BFC}" dt="2024-07-03T12:31:09.324" v="623" actId="478"/>
          <ac:picMkLst>
            <pc:docMk/>
            <pc:sldMk cId="4075119270" sldId="462"/>
            <ac:picMk id="13" creationId="{AF1552DD-BAA6-12FE-93ED-AB7214E1D88C}"/>
          </ac:picMkLst>
        </pc:picChg>
        <pc:picChg chg="add mod">
          <ac:chgData name="Liz Breen" userId="73db79c2-157b-4b07-85f0-e6fe48a04016" providerId="ADAL" clId="{CCD28BFD-EBE6-4947-997D-5DE9674E0BFC}" dt="2024-07-03T15:39:43.096" v="2032" actId="1076"/>
          <ac:picMkLst>
            <pc:docMk/>
            <pc:sldMk cId="4075119270" sldId="462"/>
            <ac:picMk id="15" creationId="{2D9072D8-AB46-56D5-792D-A72A4F53195B}"/>
          </ac:picMkLst>
        </pc:picChg>
      </pc:sldChg>
      <pc:sldChg chg="new del">
        <pc:chgData name="Liz Breen" userId="73db79c2-157b-4b07-85f0-e6fe48a04016" providerId="ADAL" clId="{CCD28BFD-EBE6-4947-997D-5DE9674E0BFC}" dt="2024-07-03T12:46:41.233" v="1804" actId="47"/>
        <pc:sldMkLst>
          <pc:docMk/>
          <pc:sldMk cId="2421476482" sldId="463"/>
        </pc:sldMkLst>
      </pc:sldChg>
      <pc:sldChg chg="addSp delSp modSp new mod modClrScheme chgLayout">
        <pc:chgData name="Liz Breen" userId="73db79c2-157b-4b07-85f0-e6fe48a04016" providerId="ADAL" clId="{CCD28BFD-EBE6-4947-997D-5DE9674E0BFC}" dt="2024-07-03T15:40:59.818" v="2049" actId="20577"/>
        <pc:sldMkLst>
          <pc:docMk/>
          <pc:sldMk cId="3566338087" sldId="464"/>
        </pc:sldMkLst>
        <pc:spChg chg="mod ord">
          <ac:chgData name="Liz Breen" userId="73db79c2-157b-4b07-85f0-e6fe48a04016" providerId="ADAL" clId="{CCD28BFD-EBE6-4947-997D-5DE9674E0BFC}" dt="2024-07-03T12:48:10.269" v="1854" actId="700"/>
          <ac:spMkLst>
            <pc:docMk/>
            <pc:sldMk cId="3566338087" sldId="464"/>
            <ac:spMk id="2" creationId="{E24A7828-BEDE-C24F-EC56-FF457D4A874D}"/>
          </ac:spMkLst>
        </pc:spChg>
        <pc:spChg chg="mod ord">
          <ac:chgData name="Liz Breen" userId="73db79c2-157b-4b07-85f0-e6fe48a04016" providerId="ADAL" clId="{CCD28BFD-EBE6-4947-997D-5DE9674E0BFC}" dt="2024-07-03T12:48:10.269" v="1854" actId="700"/>
          <ac:spMkLst>
            <pc:docMk/>
            <pc:sldMk cId="3566338087" sldId="464"/>
            <ac:spMk id="3" creationId="{A57C21E4-7F0D-58E7-C1CA-A8093D2BF32D}"/>
          </ac:spMkLst>
        </pc:spChg>
        <pc:spChg chg="mod ord">
          <ac:chgData name="Liz Breen" userId="73db79c2-157b-4b07-85f0-e6fe48a04016" providerId="ADAL" clId="{CCD28BFD-EBE6-4947-997D-5DE9674E0BFC}" dt="2024-07-03T12:48:10.269" v="1854" actId="700"/>
          <ac:spMkLst>
            <pc:docMk/>
            <pc:sldMk cId="3566338087" sldId="464"/>
            <ac:spMk id="4" creationId="{B63CF3CE-2F03-66FA-62C1-76161EAA50E6}"/>
          </ac:spMkLst>
        </pc:spChg>
        <pc:spChg chg="mod ord">
          <ac:chgData name="Liz Breen" userId="73db79c2-157b-4b07-85f0-e6fe48a04016" providerId="ADAL" clId="{CCD28BFD-EBE6-4947-997D-5DE9674E0BFC}" dt="2024-07-03T15:40:59.818" v="2049" actId="20577"/>
          <ac:spMkLst>
            <pc:docMk/>
            <pc:sldMk cId="3566338087" sldId="464"/>
            <ac:spMk id="5" creationId="{D30061D3-E4C1-EE82-68D4-E6CFE9DB2559}"/>
          </ac:spMkLst>
        </pc:spChg>
        <pc:spChg chg="mod ord">
          <ac:chgData name="Liz Breen" userId="73db79c2-157b-4b07-85f0-e6fe48a04016" providerId="ADAL" clId="{CCD28BFD-EBE6-4947-997D-5DE9674E0BFC}" dt="2024-07-03T15:40:02.104" v="2034" actId="27636"/>
          <ac:spMkLst>
            <pc:docMk/>
            <pc:sldMk cId="3566338087" sldId="464"/>
            <ac:spMk id="6" creationId="{94DA46C5-66A3-DBCA-9761-2DCCBA629ECA}"/>
          </ac:spMkLst>
        </pc:spChg>
        <pc:spChg chg="add del mod">
          <ac:chgData name="Liz Breen" userId="73db79c2-157b-4b07-85f0-e6fe48a04016" providerId="ADAL" clId="{CCD28BFD-EBE6-4947-997D-5DE9674E0BFC}" dt="2024-07-03T12:47:17.330" v="1847" actId="21"/>
          <ac:spMkLst>
            <pc:docMk/>
            <pc:sldMk cId="3566338087" sldId="464"/>
            <ac:spMk id="7" creationId="{2D2F2211-6BF3-949D-A9A9-808EC739A003}"/>
          </ac:spMkLst>
        </pc:spChg>
        <pc:spChg chg="add del mod ord">
          <ac:chgData name="Liz Breen" userId="73db79c2-157b-4b07-85f0-e6fe48a04016" providerId="ADAL" clId="{CCD28BFD-EBE6-4947-997D-5DE9674E0BFC}" dt="2024-07-03T12:48:25.706" v="1856" actId="478"/>
          <ac:spMkLst>
            <pc:docMk/>
            <pc:sldMk cId="3566338087" sldId="464"/>
            <ac:spMk id="8" creationId="{C551B78D-9AF6-F58B-AEDC-70AF0742A8C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75BBC-D21C-43D1-B240-CC0CA928031A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D2967CF-A1A6-49A1-9612-1BCEAB63885B}">
      <dgm:prSet phldrT="[Text]"/>
      <dgm:spPr/>
      <dgm:t>
        <a:bodyPr/>
        <a:lstStyle/>
        <a:p>
          <a:r>
            <a:rPr lang="en-GB" dirty="0"/>
            <a:t>Reflective Practice &amp;</a:t>
          </a:r>
        </a:p>
      </dgm:t>
    </dgm:pt>
    <dgm:pt modelId="{8B084BF4-A46C-40FE-BB6F-9261E29DE40B}" type="parTrans" cxnId="{127E835C-4790-4599-B049-FDC716ACA254}">
      <dgm:prSet/>
      <dgm:spPr/>
      <dgm:t>
        <a:bodyPr/>
        <a:lstStyle/>
        <a:p>
          <a:endParaRPr lang="en-GB"/>
        </a:p>
      </dgm:t>
    </dgm:pt>
    <dgm:pt modelId="{EE826765-ED95-41F0-829C-1D0C9EE5BFCC}" type="sibTrans" cxnId="{127E835C-4790-4599-B049-FDC716ACA254}">
      <dgm:prSet/>
      <dgm:spPr/>
      <dgm:t>
        <a:bodyPr/>
        <a:lstStyle/>
        <a:p>
          <a:endParaRPr lang="en-GB"/>
        </a:p>
      </dgm:t>
    </dgm:pt>
    <dgm:pt modelId="{39869B6B-0824-42BE-856B-B440FAD80150}">
      <dgm:prSet phldrT="[Text]"/>
      <dgm:spPr/>
      <dgm:t>
        <a:bodyPr/>
        <a:lstStyle/>
        <a:p>
          <a:r>
            <a:rPr lang="en-GB" dirty="0"/>
            <a:t>NHS Applications/</a:t>
          </a:r>
        </a:p>
        <a:p>
          <a:r>
            <a:rPr lang="en-GB" dirty="0"/>
            <a:t>Mock interviews</a:t>
          </a:r>
        </a:p>
      </dgm:t>
    </dgm:pt>
    <dgm:pt modelId="{41D6E3D6-DC1E-4D2C-BBD4-E13B87948004}" type="parTrans" cxnId="{35C37610-3AA4-4637-B370-00A8A5E9594C}">
      <dgm:prSet/>
      <dgm:spPr/>
      <dgm:t>
        <a:bodyPr/>
        <a:lstStyle/>
        <a:p>
          <a:endParaRPr lang="en-GB"/>
        </a:p>
      </dgm:t>
    </dgm:pt>
    <dgm:pt modelId="{A8925776-09A3-4629-A57B-2C2F47F3ABEC}" type="sibTrans" cxnId="{35C37610-3AA4-4637-B370-00A8A5E9594C}">
      <dgm:prSet/>
      <dgm:spPr/>
      <dgm:t>
        <a:bodyPr/>
        <a:lstStyle/>
        <a:p>
          <a:endParaRPr lang="en-GB"/>
        </a:p>
      </dgm:t>
    </dgm:pt>
    <dgm:pt modelId="{CF05F104-2D1C-4FB1-8CB9-29224A09CFF7}">
      <dgm:prSet phldrT="[Text]"/>
      <dgm:spPr/>
      <dgm:t>
        <a:bodyPr/>
        <a:lstStyle/>
        <a:p>
          <a:r>
            <a:rPr lang="en-GB" dirty="0"/>
            <a:t>Professional Identity</a:t>
          </a:r>
        </a:p>
      </dgm:t>
    </dgm:pt>
    <dgm:pt modelId="{837AAE4C-DF61-4D2E-8689-7B12C3DAC6C4}" type="parTrans" cxnId="{86306496-C67C-4AF6-8742-1C0015ADC719}">
      <dgm:prSet/>
      <dgm:spPr/>
      <dgm:t>
        <a:bodyPr/>
        <a:lstStyle/>
        <a:p>
          <a:endParaRPr lang="en-GB"/>
        </a:p>
      </dgm:t>
    </dgm:pt>
    <dgm:pt modelId="{996D07CD-B2D1-40E7-814E-37CCD35DCD44}" type="sibTrans" cxnId="{86306496-C67C-4AF6-8742-1C0015ADC719}">
      <dgm:prSet/>
      <dgm:spPr/>
      <dgm:t>
        <a:bodyPr/>
        <a:lstStyle/>
        <a:p>
          <a:endParaRPr lang="en-GB"/>
        </a:p>
      </dgm:t>
    </dgm:pt>
    <dgm:pt modelId="{99B74051-02ED-4F2B-83E2-0451109CECE1}">
      <dgm:prSet phldrT="[Text]"/>
      <dgm:spPr/>
      <dgm:t>
        <a:bodyPr/>
        <a:lstStyle/>
        <a:p>
          <a:r>
            <a:rPr lang="en-GB" dirty="0"/>
            <a:t>Research &amp; Management</a:t>
          </a:r>
        </a:p>
      </dgm:t>
    </dgm:pt>
    <dgm:pt modelId="{6B59E01B-3D1A-4635-8A78-CF1F16962BCE}" type="parTrans" cxnId="{630DEED1-FD0C-4228-B64C-EDDCBA20D934}">
      <dgm:prSet/>
      <dgm:spPr/>
      <dgm:t>
        <a:bodyPr/>
        <a:lstStyle/>
        <a:p>
          <a:endParaRPr lang="en-GB"/>
        </a:p>
      </dgm:t>
    </dgm:pt>
    <dgm:pt modelId="{8734845F-AAA1-4958-A9E7-D09086F517B6}" type="sibTrans" cxnId="{630DEED1-FD0C-4228-B64C-EDDCBA20D934}">
      <dgm:prSet/>
      <dgm:spPr/>
      <dgm:t>
        <a:bodyPr/>
        <a:lstStyle/>
        <a:p>
          <a:endParaRPr lang="en-GB"/>
        </a:p>
      </dgm:t>
    </dgm:pt>
    <dgm:pt modelId="{D382BD78-CFF9-4BAB-A8E1-D36C1F00AB6B}">
      <dgm:prSet phldrT="[Text]"/>
      <dgm:spPr/>
      <dgm:t>
        <a:bodyPr/>
        <a:lstStyle/>
        <a:p>
          <a:r>
            <a:rPr lang="en-GB" dirty="0"/>
            <a:t>Digital/Simulation</a:t>
          </a:r>
        </a:p>
      </dgm:t>
    </dgm:pt>
    <dgm:pt modelId="{04EF0945-B756-46CF-B3A9-1D8D8375F4A8}" type="parTrans" cxnId="{3F4E5761-9596-462E-8C24-AA446F26534B}">
      <dgm:prSet/>
      <dgm:spPr/>
      <dgm:t>
        <a:bodyPr/>
        <a:lstStyle/>
        <a:p>
          <a:endParaRPr lang="en-GB"/>
        </a:p>
      </dgm:t>
    </dgm:pt>
    <dgm:pt modelId="{771F6C50-36D2-4C25-98BB-53C498BCACB8}" type="sibTrans" cxnId="{3F4E5761-9596-462E-8C24-AA446F26534B}">
      <dgm:prSet/>
      <dgm:spPr/>
      <dgm:t>
        <a:bodyPr/>
        <a:lstStyle/>
        <a:p>
          <a:endParaRPr lang="en-GB"/>
        </a:p>
      </dgm:t>
    </dgm:pt>
    <dgm:pt modelId="{AE362B02-60E2-42A9-82B9-C31858EDB28B}" type="pres">
      <dgm:prSet presAssocID="{10475BBC-D21C-43D1-B240-CC0CA928031A}" presName="cycle" presStyleCnt="0">
        <dgm:presLayoutVars>
          <dgm:dir/>
          <dgm:resizeHandles val="exact"/>
        </dgm:presLayoutVars>
      </dgm:prSet>
      <dgm:spPr/>
    </dgm:pt>
    <dgm:pt modelId="{AD169A92-9136-425A-A771-18D249BC2CAB}" type="pres">
      <dgm:prSet presAssocID="{BD2967CF-A1A6-49A1-9612-1BCEAB63885B}" presName="node" presStyleLbl="node1" presStyleIdx="0" presStyleCnt="5">
        <dgm:presLayoutVars>
          <dgm:bulletEnabled val="1"/>
        </dgm:presLayoutVars>
      </dgm:prSet>
      <dgm:spPr/>
    </dgm:pt>
    <dgm:pt modelId="{18AB0BA3-F7F5-4E59-A264-CB20C9305379}" type="pres">
      <dgm:prSet presAssocID="{BD2967CF-A1A6-49A1-9612-1BCEAB63885B}" presName="spNode" presStyleCnt="0"/>
      <dgm:spPr/>
    </dgm:pt>
    <dgm:pt modelId="{1D41E6C9-CC16-4B2D-829D-6C7D6FBD6626}" type="pres">
      <dgm:prSet presAssocID="{EE826765-ED95-41F0-829C-1D0C9EE5BFCC}" presName="sibTrans" presStyleLbl="sibTrans1D1" presStyleIdx="0" presStyleCnt="5"/>
      <dgm:spPr/>
    </dgm:pt>
    <dgm:pt modelId="{E7329C55-953E-4D24-A3FF-9C07E51C7A97}" type="pres">
      <dgm:prSet presAssocID="{39869B6B-0824-42BE-856B-B440FAD80150}" presName="node" presStyleLbl="node1" presStyleIdx="1" presStyleCnt="5">
        <dgm:presLayoutVars>
          <dgm:bulletEnabled val="1"/>
        </dgm:presLayoutVars>
      </dgm:prSet>
      <dgm:spPr/>
    </dgm:pt>
    <dgm:pt modelId="{A9ECF689-2FFE-40E1-8B52-6B101CC1A363}" type="pres">
      <dgm:prSet presAssocID="{39869B6B-0824-42BE-856B-B440FAD80150}" presName="spNode" presStyleCnt="0"/>
      <dgm:spPr/>
    </dgm:pt>
    <dgm:pt modelId="{C7E64F45-AA3F-4181-A1AC-342918AE5BEC}" type="pres">
      <dgm:prSet presAssocID="{A8925776-09A3-4629-A57B-2C2F47F3ABEC}" presName="sibTrans" presStyleLbl="sibTrans1D1" presStyleIdx="1" presStyleCnt="5"/>
      <dgm:spPr/>
    </dgm:pt>
    <dgm:pt modelId="{ED30080F-3738-4D99-928D-BC4B4ED58C49}" type="pres">
      <dgm:prSet presAssocID="{CF05F104-2D1C-4FB1-8CB9-29224A09CFF7}" presName="node" presStyleLbl="node1" presStyleIdx="2" presStyleCnt="5">
        <dgm:presLayoutVars>
          <dgm:bulletEnabled val="1"/>
        </dgm:presLayoutVars>
      </dgm:prSet>
      <dgm:spPr/>
    </dgm:pt>
    <dgm:pt modelId="{96F48841-AB93-4FE9-9D5C-EEDA44ED7B9F}" type="pres">
      <dgm:prSet presAssocID="{CF05F104-2D1C-4FB1-8CB9-29224A09CFF7}" presName="spNode" presStyleCnt="0"/>
      <dgm:spPr/>
    </dgm:pt>
    <dgm:pt modelId="{47BCA73B-C843-47D7-9328-4E8DF9E91964}" type="pres">
      <dgm:prSet presAssocID="{996D07CD-B2D1-40E7-814E-37CCD35DCD44}" presName="sibTrans" presStyleLbl="sibTrans1D1" presStyleIdx="2" presStyleCnt="5"/>
      <dgm:spPr/>
    </dgm:pt>
    <dgm:pt modelId="{88A8E181-4BF4-4660-B267-760B8F1F7DF2}" type="pres">
      <dgm:prSet presAssocID="{99B74051-02ED-4F2B-83E2-0451109CECE1}" presName="node" presStyleLbl="node1" presStyleIdx="3" presStyleCnt="5">
        <dgm:presLayoutVars>
          <dgm:bulletEnabled val="1"/>
        </dgm:presLayoutVars>
      </dgm:prSet>
      <dgm:spPr/>
    </dgm:pt>
    <dgm:pt modelId="{17DC262E-07BC-499F-B7D8-41D8E155D1D0}" type="pres">
      <dgm:prSet presAssocID="{99B74051-02ED-4F2B-83E2-0451109CECE1}" presName="spNode" presStyleCnt="0"/>
      <dgm:spPr/>
    </dgm:pt>
    <dgm:pt modelId="{B1A46C1B-8931-4B78-8AF3-09ECFCD6F4F7}" type="pres">
      <dgm:prSet presAssocID="{8734845F-AAA1-4958-A9E7-D09086F517B6}" presName="sibTrans" presStyleLbl="sibTrans1D1" presStyleIdx="3" presStyleCnt="5"/>
      <dgm:spPr/>
    </dgm:pt>
    <dgm:pt modelId="{BDDA8E38-13EE-4F5D-857D-9604BC253D7B}" type="pres">
      <dgm:prSet presAssocID="{D382BD78-CFF9-4BAB-A8E1-D36C1F00AB6B}" presName="node" presStyleLbl="node1" presStyleIdx="4" presStyleCnt="5">
        <dgm:presLayoutVars>
          <dgm:bulletEnabled val="1"/>
        </dgm:presLayoutVars>
      </dgm:prSet>
      <dgm:spPr/>
    </dgm:pt>
    <dgm:pt modelId="{9E7E3A86-9E13-458D-8483-DC3F9B8D2EA8}" type="pres">
      <dgm:prSet presAssocID="{D382BD78-CFF9-4BAB-A8E1-D36C1F00AB6B}" presName="spNode" presStyleCnt="0"/>
      <dgm:spPr/>
    </dgm:pt>
    <dgm:pt modelId="{B5243C3A-B36C-4890-8FAF-F708C1B0EC86}" type="pres">
      <dgm:prSet presAssocID="{771F6C50-36D2-4C25-98BB-53C498BCACB8}" presName="sibTrans" presStyleLbl="sibTrans1D1" presStyleIdx="4" presStyleCnt="5"/>
      <dgm:spPr/>
    </dgm:pt>
  </dgm:ptLst>
  <dgm:cxnLst>
    <dgm:cxn modelId="{8854B006-AB88-442A-964A-6458004340A0}" type="presOf" srcId="{10475BBC-D21C-43D1-B240-CC0CA928031A}" destId="{AE362B02-60E2-42A9-82B9-C31858EDB28B}" srcOrd="0" destOrd="0" presId="urn:microsoft.com/office/officeart/2005/8/layout/cycle6"/>
    <dgm:cxn modelId="{8300BE0C-2405-45BA-8EEB-8E22BB263FBB}" type="presOf" srcId="{8734845F-AAA1-4958-A9E7-D09086F517B6}" destId="{B1A46C1B-8931-4B78-8AF3-09ECFCD6F4F7}" srcOrd="0" destOrd="0" presId="urn:microsoft.com/office/officeart/2005/8/layout/cycle6"/>
    <dgm:cxn modelId="{35C37610-3AA4-4637-B370-00A8A5E9594C}" srcId="{10475BBC-D21C-43D1-B240-CC0CA928031A}" destId="{39869B6B-0824-42BE-856B-B440FAD80150}" srcOrd="1" destOrd="0" parTransId="{41D6E3D6-DC1E-4D2C-BBD4-E13B87948004}" sibTransId="{A8925776-09A3-4629-A57B-2C2F47F3ABEC}"/>
    <dgm:cxn modelId="{E268CC13-7F51-4A08-B1D0-32FFA35887F0}" type="presOf" srcId="{99B74051-02ED-4F2B-83E2-0451109CECE1}" destId="{88A8E181-4BF4-4660-B267-760B8F1F7DF2}" srcOrd="0" destOrd="0" presId="urn:microsoft.com/office/officeart/2005/8/layout/cycle6"/>
    <dgm:cxn modelId="{127E835C-4790-4599-B049-FDC716ACA254}" srcId="{10475BBC-D21C-43D1-B240-CC0CA928031A}" destId="{BD2967CF-A1A6-49A1-9612-1BCEAB63885B}" srcOrd="0" destOrd="0" parTransId="{8B084BF4-A46C-40FE-BB6F-9261E29DE40B}" sibTransId="{EE826765-ED95-41F0-829C-1D0C9EE5BFCC}"/>
    <dgm:cxn modelId="{3F4E5761-9596-462E-8C24-AA446F26534B}" srcId="{10475BBC-D21C-43D1-B240-CC0CA928031A}" destId="{D382BD78-CFF9-4BAB-A8E1-D36C1F00AB6B}" srcOrd="4" destOrd="0" parTransId="{04EF0945-B756-46CF-B3A9-1D8D8375F4A8}" sibTransId="{771F6C50-36D2-4C25-98BB-53C498BCACB8}"/>
    <dgm:cxn modelId="{135ED666-D023-4301-9829-ED1C2EE6C1B4}" type="presOf" srcId="{996D07CD-B2D1-40E7-814E-37CCD35DCD44}" destId="{47BCA73B-C843-47D7-9328-4E8DF9E91964}" srcOrd="0" destOrd="0" presId="urn:microsoft.com/office/officeart/2005/8/layout/cycle6"/>
    <dgm:cxn modelId="{9B569049-A248-4EDA-A7D9-9F5E522569C7}" type="presOf" srcId="{D382BD78-CFF9-4BAB-A8E1-D36C1F00AB6B}" destId="{BDDA8E38-13EE-4F5D-857D-9604BC253D7B}" srcOrd="0" destOrd="0" presId="urn:microsoft.com/office/officeart/2005/8/layout/cycle6"/>
    <dgm:cxn modelId="{B429CA92-A9D0-42F0-9210-F34DA9C9614C}" type="presOf" srcId="{771F6C50-36D2-4C25-98BB-53C498BCACB8}" destId="{B5243C3A-B36C-4890-8FAF-F708C1B0EC86}" srcOrd="0" destOrd="0" presId="urn:microsoft.com/office/officeart/2005/8/layout/cycle6"/>
    <dgm:cxn modelId="{86306496-C67C-4AF6-8742-1C0015ADC719}" srcId="{10475BBC-D21C-43D1-B240-CC0CA928031A}" destId="{CF05F104-2D1C-4FB1-8CB9-29224A09CFF7}" srcOrd="2" destOrd="0" parTransId="{837AAE4C-DF61-4D2E-8689-7B12C3DAC6C4}" sibTransId="{996D07CD-B2D1-40E7-814E-37CCD35DCD44}"/>
    <dgm:cxn modelId="{A48F0DA4-E02A-4DDC-BDD4-D3796BBFEB0C}" type="presOf" srcId="{39869B6B-0824-42BE-856B-B440FAD80150}" destId="{E7329C55-953E-4D24-A3FF-9C07E51C7A97}" srcOrd="0" destOrd="0" presId="urn:microsoft.com/office/officeart/2005/8/layout/cycle6"/>
    <dgm:cxn modelId="{FD7D15AC-3A0A-4F34-A362-7D40C0A0823E}" type="presOf" srcId="{A8925776-09A3-4629-A57B-2C2F47F3ABEC}" destId="{C7E64F45-AA3F-4181-A1AC-342918AE5BEC}" srcOrd="0" destOrd="0" presId="urn:microsoft.com/office/officeart/2005/8/layout/cycle6"/>
    <dgm:cxn modelId="{630DEED1-FD0C-4228-B64C-EDDCBA20D934}" srcId="{10475BBC-D21C-43D1-B240-CC0CA928031A}" destId="{99B74051-02ED-4F2B-83E2-0451109CECE1}" srcOrd="3" destOrd="0" parTransId="{6B59E01B-3D1A-4635-8A78-CF1F16962BCE}" sibTransId="{8734845F-AAA1-4958-A9E7-D09086F517B6}"/>
    <dgm:cxn modelId="{A918A5EA-5964-41C2-9647-C51326C88026}" type="presOf" srcId="{CF05F104-2D1C-4FB1-8CB9-29224A09CFF7}" destId="{ED30080F-3738-4D99-928D-BC4B4ED58C49}" srcOrd="0" destOrd="0" presId="urn:microsoft.com/office/officeart/2005/8/layout/cycle6"/>
    <dgm:cxn modelId="{07489FEE-CE8A-4D8C-AC39-0E1BF1B94BAE}" type="presOf" srcId="{BD2967CF-A1A6-49A1-9612-1BCEAB63885B}" destId="{AD169A92-9136-425A-A771-18D249BC2CAB}" srcOrd="0" destOrd="0" presId="urn:microsoft.com/office/officeart/2005/8/layout/cycle6"/>
    <dgm:cxn modelId="{54271CF8-2D00-42C3-BC51-285012722A07}" type="presOf" srcId="{EE826765-ED95-41F0-829C-1D0C9EE5BFCC}" destId="{1D41E6C9-CC16-4B2D-829D-6C7D6FBD6626}" srcOrd="0" destOrd="0" presId="urn:microsoft.com/office/officeart/2005/8/layout/cycle6"/>
    <dgm:cxn modelId="{29852165-64FB-4814-87EA-4CDE22DDAA0A}" type="presParOf" srcId="{AE362B02-60E2-42A9-82B9-C31858EDB28B}" destId="{AD169A92-9136-425A-A771-18D249BC2CAB}" srcOrd="0" destOrd="0" presId="urn:microsoft.com/office/officeart/2005/8/layout/cycle6"/>
    <dgm:cxn modelId="{CB9B97DD-4496-40BA-BDC7-59FE240E7A9A}" type="presParOf" srcId="{AE362B02-60E2-42A9-82B9-C31858EDB28B}" destId="{18AB0BA3-F7F5-4E59-A264-CB20C9305379}" srcOrd="1" destOrd="0" presId="urn:microsoft.com/office/officeart/2005/8/layout/cycle6"/>
    <dgm:cxn modelId="{DC9F77A5-D73D-4D0C-8843-27F3829F137B}" type="presParOf" srcId="{AE362B02-60E2-42A9-82B9-C31858EDB28B}" destId="{1D41E6C9-CC16-4B2D-829D-6C7D6FBD6626}" srcOrd="2" destOrd="0" presId="urn:microsoft.com/office/officeart/2005/8/layout/cycle6"/>
    <dgm:cxn modelId="{EE69852E-900E-44E4-9DF3-5DD49429CC5C}" type="presParOf" srcId="{AE362B02-60E2-42A9-82B9-C31858EDB28B}" destId="{E7329C55-953E-4D24-A3FF-9C07E51C7A97}" srcOrd="3" destOrd="0" presId="urn:microsoft.com/office/officeart/2005/8/layout/cycle6"/>
    <dgm:cxn modelId="{B513E2DD-EA03-46E0-8E3A-860669E5C442}" type="presParOf" srcId="{AE362B02-60E2-42A9-82B9-C31858EDB28B}" destId="{A9ECF689-2FFE-40E1-8B52-6B101CC1A363}" srcOrd="4" destOrd="0" presId="urn:microsoft.com/office/officeart/2005/8/layout/cycle6"/>
    <dgm:cxn modelId="{1FE6438E-D333-4A67-A066-A9D1C02D8B6D}" type="presParOf" srcId="{AE362B02-60E2-42A9-82B9-C31858EDB28B}" destId="{C7E64F45-AA3F-4181-A1AC-342918AE5BEC}" srcOrd="5" destOrd="0" presId="urn:microsoft.com/office/officeart/2005/8/layout/cycle6"/>
    <dgm:cxn modelId="{E68F717C-DDCC-4030-9384-43554AA2BC04}" type="presParOf" srcId="{AE362B02-60E2-42A9-82B9-C31858EDB28B}" destId="{ED30080F-3738-4D99-928D-BC4B4ED58C49}" srcOrd="6" destOrd="0" presId="urn:microsoft.com/office/officeart/2005/8/layout/cycle6"/>
    <dgm:cxn modelId="{A934A340-ED26-4864-A875-B022C2FEF021}" type="presParOf" srcId="{AE362B02-60E2-42A9-82B9-C31858EDB28B}" destId="{96F48841-AB93-4FE9-9D5C-EEDA44ED7B9F}" srcOrd="7" destOrd="0" presId="urn:microsoft.com/office/officeart/2005/8/layout/cycle6"/>
    <dgm:cxn modelId="{6F100676-5367-4384-9423-5E2C5EB946C8}" type="presParOf" srcId="{AE362B02-60E2-42A9-82B9-C31858EDB28B}" destId="{47BCA73B-C843-47D7-9328-4E8DF9E91964}" srcOrd="8" destOrd="0" presId="urn:microsoft.com/office/officeart/2005/8/layout/cycle6"/>
    <dgm:cxn modelId="{9E14AF54-13AB-47A7-9E86-4A1527392F66}" type="presParOf" srcId="{AE362B02-60E2-42A9-82B9-C31858EDB28B}" destId="{88A8E181-4BF4-4660-B267-760B8F1F7DF2}" srcOrd="9" destOrd="0" presId="urn:microsoft.com/office/officeart/2005/8/layout/cycle6"/>
    <dgm:cxn modelId="{4CB7B226-E453-48DF-98F9-75D555D80C63}" type="presParOf" srcId="{AE362B02-60E2-42A9-82B9-C31858EDB28B}" destId="{17DC262E-07BC-499F-B7D8-41D8E155D1D0}" srcOrd="10" destOrd="0" presId="urn:microsoft.com/office/officeart/2005/8/layout/cycle6"/>
    <dgm:cxn modelId="{3AA43F72-91F5-4E83-8C62-4ABCFC2A149E}" type="presParOf" srcId="{AE362B02-60E2-42A9-82B9-C31858EDB28B}" destId="{B1A46C1B-8931-4B78-8AF3-09ECFCD6F4F7}" srcOrd="11" destOrd="0" presId="urn:microsoft.com/office/officeart/2005/8/layout/cycle6"/>
    <dgm:cxn modelId="{4748B003-8A22-424E-9B5B-813CD9B14BAC}" type="presParOf" srcId="{AE362B02-60E2-42A9-82B9-C31858EDB28B}" destId="{BDDA8E38-13EE-4F5D-857D-9604BC253D7B}" srcOrd="12" destOrd="0" presId="urn:microsoft.com/office/officeart/2005/8/layout/cycle6"/>
    <dgm:cxn modelId="{C74DE40B-C26B-45E0-B4EE-81CC2CE69450}" type="presParOf" srcId="{AE362B02-60E2-42A9-82B9-C31858EDB28B}" destId="{9E7E3A86-9E13-458D-8483-DC3F9B8D2EA8}" srcOrd="13" destOrd="0" presId="urn:microsoft.com/office/officeart/2005/8/layout/cycle6"/>
    <dgm:cxn modelId="{24DC9A30-BB44-4AFA-942E-587852ADFF83}" type="presParOf" srcId="{AE362B02-60E2-42A9-82B9-C31858EDB28B}" destId="{B5243C3A-B36C-4890-8FAF-F708C1B0EC8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69A92-9136-425A-A771-18D249BC2CAB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Reflective Practice &amp;</a:t>
          </a:r>
        </a:p>
      </dsp:txBody>
      <dsp:txXfrm>
        <a:off x="3230487" y="59640"/>
        <a:ext cx="1667024" cy="1044029"/>
      </dsp:txXfrm>
    </dsp:sp>
    <dsp:sp modelId="{1D41E6C9-CC16-4B2D-829D-6C7D6FBD6626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29C55-953E-4D24-A3FF-9C07E51C7A97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NHS Applications/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Mock interviews</a:t>
          </a:r>
        </a:p>
      </dsp:txBody>
      <dsp:txXfrm>
        <a:off x="5427548" y="1655898"/>
        <a:ext cx="1667024" cy="1044029"/>
      </dsp:txXfrm>
    </dsp:sp>
    <dsp:sp modelId="{C7E64F45-AA3F-4181-A1AC-342918AE5BEC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0080F-3738-4D99-928D-BC4B4ED58C49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Professional Identity</a:t>
          </a:r>
        </a:p>
      </dsp:txBody>
      <dsp:txXfrm>
        <a:off x="4588345" y="4238698"/>
        <a:ext cx="1667024" cy="1044029"/>
      </dsp:txXfrm>
    </dsp:sp>
    <dsp:sp modelId="{47BCA73B-C843-47D7-9328-4E8DF9E91964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8E181-4BF4-4660-B267-760B8F1F7DF2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Research &amp; Management</a:t>
          </a:r>
        </a:p>
      </dsp:txBody>
      <dsp:txXfrm>
        <a:off x="1872629" y="4238698"/>
        <a:ext cx="1667024" cy="1044029"/>
      </dsp:txXfrm>
    </dsp:sp>
    <dsp:sp modelId="{B1A46C1B-8931-4B78-8AF3-09ECFCD6F4F7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DA8E38-13EE-4F5D-857D-9604BC253D7B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Digital/Simulation</a:t>
          </a:r>
        </a:p>
      </dsp:txBody>
      <dsp:txXfrm>
        <a:off x="1033427" y="1655898"/>
        <a:ext cx="1667024" cy="1044029"/>
      </dsp:txXfrm>
    </dsp:sp>
    <dsp:sp modelId="{B5243C3A-B36C-4890-8FAF-F708C1B0EC86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55DE5-746E-4EE6-AA45-63A4B506F132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4E4E9-9CDC-41BC-8357-0CEFE6C3CA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3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https://www.hee.nhs.uk/our-work/building-our-future-digital-workforce/data-driven-healthcare-2030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4E4E9-9CDC-41BC-8357-0CEFE6C3CAC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0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NHS Business Services Authority (2023) Prescription Cost Analysis – England – 2022-23. Accessed: 23rd March 2023. https://www.nhsbsa.nhs.uk/statistical-collections/prescription-cost-analysis-england/prescription-cost-analysis-england-2022-23#:~:text=Key%20findings,while%20costs%20increased%20by%208%25.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4E4E9-9CDC-41BC-8357-0CEFE6C3CA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9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NG80 Patient decision aid on asthma inhalers and climate change (nice.org.uk)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4E4E9-9CDC-41BC-8357-0CEFE6C3CA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8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chmond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7DDC5-52F3-F001-3910-7ED9BA6C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E781E-50B2-811A-28E8-F2223822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5758-C680-40D6-AF19-D9781A810CDE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F4749-4BC9-065F-FC5F-EB2B5F86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E9B90-E281-420F-9116-16307F6D63E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76DBBD-638B-FD62-C3FF-E711721508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149" y="1621631"/>
            <a:ext cx="5091113" cy="1995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100" b="1">
                <a:solidFill>
                  <a:schemeClr val="bg1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0F503A-F0FC-7247-183A-BBC033EF10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150" y="4010025"/>
            <a:ext cx="5091113" cy="955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403011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ud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in a puzzle&#10;&#10;Description automatically generated">
            <a:extLst>
              <a:ext uri="{FF2B5EF4-FFF2-40B4-BE49-F238E27FC236}">
                <a16:creationId xmlns:a16="http://schemas.microsoft.com/office/drawing/2014/main" id="{0BB26B17-B3EA-C90B-2D5D-6139BED9F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EC236-6C18-B592-FD5C-F86F8D201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714EC4F-8848-3277-07F7-9129E0B07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2006B3-B62F-41B5-B15B-EC1CB83AEF3C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81A8CBB-0D7F-D3BD-725D-29E4D780F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898278C3-53B6-6495-FD8B-3F331489A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0954B9-96A4-C3F3-684E-09316263E9BD}"/>
              </a:ext>
            </a:extLst>
          </p:cNvPr>
          <p:cNvSpPr/>
          <p:nvPr userDrawn="1"/>
        </p:nvSpPr>
        <p:spPr>
          <a:xfrm>
            <a:off x="406400" y="166255"/>
            <a:ext cx="2632364" cy="868074"/>
          </a:xfrm>
          <a:prstGeom prst="rect">
            <a:avLst/>
          </a:prstGeom>
          <a:solidFill>
            <a:srgbClr val="82E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4F42E8-52A3-3A32-0BC0-4827FA8089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76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4556-C83D-C22B-1958-AA3FCD215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976"/>
            <a:ext cx="10515600" cy="86931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858AF-A8AF-9DEF-D102-8F4C4D207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0679"/>
            <a:ext cx="5181600" cy="3753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684CD-F0DE-DAA9-E1D5-14F59B73C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0679"/>
            <a:ext cx="5181600" cy="3753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CB6F7-3274-6253-34FD-CBE30454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6D3A-F8F3-46C4-8364-5C1BBD83AB31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9ED6-9883-3A82-10F6-482B2CD7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CB743-650E-6A88-D4F7-B3439E19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923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CF81-F0DD-697A-2DDB-A8F753FC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2" y="377348"/>
            <a:ext cx="10515600" cy="823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00489-D661-2B23-7811-76FAD426B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426" y="136794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7177A-D44A-0202-E164-C2EA247B4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275205"/>
            <a:ext cx="5157787" cy="3182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3FB39-4A98-1FD7-2362-B72AE913B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136794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A0AB9-49D0-A090-B2D7-1A4267505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275205"/>
            <a:ext cx="5183188" cy="3182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1A9A6-1D17-2EFE-AB7E-4D5194C6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CAD9A-FCA8-49D6-8C52-5C166AD1E96B}" type="datetime1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E39D9-3CF7-40CC-E53B-B683C028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3A5211-E2E1-E6EB-6736-48B5AF6B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1957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A54A-3797-94D3-310B-6A011027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485"/>
            <a:ext cx="10515600" cy="79311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B0348-B7DA-4A99-3DF5-832B212F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8055-156F-4292-B91A-AC0B60E854D8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E7862-1D22-4D7B-FA34-76681393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575AF-87D4-E315-FD89-94CB588D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4118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BF036-6A3F-4DC9-CC5C-62B0A5C0D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FD73-2E2E-4458-98A6-E225F4ADF0A4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D6B87-9D56-C530-6F6B-D0CC7423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1D69D-5BAD-BA5D-6B22-36DFC33B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96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C61F-3F73-68BD-7861-E2B1A5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504"/>
            <a:ext cx="3932237" cy="13176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77C4-73A5-917C-2D82-C8258BB8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48450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A40E4-1412-C707-058E-1D8D8439F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49780"/>
            <a:ext cx="3932237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33EDE-07C2-45B9-2673-019BCE5F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7815-3202-4BAB-AEAA-AFD977EA1954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77CA8-DF0D-8FB5-8D6B-6E99E616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3E75B-F577-11E1-173A-02330C77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875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C63F-6CF1-8114-79B3-A1C171EB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14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38B71-F400-4DB8-1827-A4A06D7DE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39306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18D8D-9DE4-D162-E049-60CEB1985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958340"/>
            <a:ext cx="3932237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D87D3-E922-F182-212F-F35B686C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1280-DEEC-4F3C-B491-18A58535E6F8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586E7-18DF-76D7-0D72-928C9763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F001A-A5B1-395B-68D6-2454C2C00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2100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9B00-004C-E36B-D55A-D315E6F6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B22E7-7D46-7B3D-732E-40512C630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8799"/>
            <a:ext cx="10515600" cy="38757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CA531-7BDA-58A3-AC0C-1E3BF99F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44DF-C12D-4083-BAFD-1C25F4F77451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12F57-96C4-76BE-3B7D-57D046CC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7AC7-A4A0-491A-CD74-5F142DE0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945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40F2A-8632-0032-C910-09576A5DA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7A7A3-D023-28E0-6534-75DB67D00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E6E9B-C56E-DC16-6AD7-5321B853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F7D4A-5FCA-4136-A5D8-62CA021DCA4A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3616D-1C3C-7793-DCA3-A5E5E413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AA8E9-F84C-FF94-F89B-95FA095C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29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miling&#10;&#10;Description automatically generated">
            <a:extLst>
              <a:ext uri="{FF2B5EF4-FFF2-40B4-BE49-F238E27FC236}">
                <a16:creationId xmlns:a16="http://schemas.microsoft.com/office/drawing/2014/main" id="{F69CFE67-7ED0-468F-8889-17E94B896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A0E9B9-5AC6-BC85-921A-B25B8CBC2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D06DE2-2D23-8D32-20C3-7859A74B70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B76CFA2-93CC-1215-8078-BE21A17B0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E42F0E2-4363-4B2D-A572-3FAB3F0C6B10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100BC4C-FAF4-9972-4766-ADB61AEE4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5C49BB9-7627-4BB2-10AA-C6C7526F1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97330-CD75-0028-5E87-C9D78662AD80}"/>
              </a:ext>
            </a:extLst>
          </p:cNvPr>
          <p:cNvSpPr/>
          <p:nvPr userDrawn="1"/>
        </p:nvSpPr>
        <p:spPr>
          <a:xfrm>
            <a:off x="406400" y="166255"/>
            <a:ext cx="2632364" cy="868074"/>
          </a:xfrm>
          <a:prstGeom prst="rect">
            <a:avLst/>
          </a:prstGeom>
          <a:solidFill>
            <a:srgbClr val="82E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DA23B36-3F99-E584-74CB-DBE04EE1E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0F48400-C329-DC96-9FF6-28E711741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A730A-A28E-CE03-2F1B-2FA23904D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002E58-9949-C89F-FEC8-98BB33B240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E9B07CE-BA4B-1033-65E0-CA8A2C960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5232B94-9C63-436E-95AE-E11A69F83383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78BDA062-2F03-D0E3-2741-0D75A23BF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66BF7847-AF42-3A4C-3E98-D37E5969F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E23B2-F790-4A4C-3808-71E3C1A4B93B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99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CB56A9-E2C1-6CBC-BD76-59DC85BB2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25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 &amp; Campu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5FE91C1A-889D-E157-EA14-EA108CD70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83C2E-D9C5-1275-8809-B14D3F884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5D501B5-D399-19F2-14BB-2B9A91A9C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2CCDD90-E48A-4020-A8E9-935DE7C2A73A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706F377-F5B8-E14F-25CD-53AA95449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C021A753-8C3E-1335-0761-0B5DF6C2C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D6DB06-B6FC-F5E9-0FDA-FCEDB7A948F5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99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2633C6-2BA5-4A52-6385-BBDA9E6234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50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 and a yellow background&#10;&#10;Description automatically generated">
            <a:extLst>
              <a:ext uri="{FF2B5EF4-FFF2-40B4-BE49-F238E27FC236}">
                <a16:creationId xmlns:a16="http://schemas.microsoft.com/office/drawing/2014/main" id="{93019B9F-12DE-C426-8AC2-1C38ED5A6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0C8AC-6FDA-A1C8-DDEE-6277508DD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3D8C8C7-7456-7D34-7F9E-A1B401A53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1AC7C0A1-2EAE-67CB-EA25-B6F019330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5F3AEBC-B642-4375-AE0D-73E918D31F91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8087067F-BCE2-1EA5-DDDC-9DCE2A74A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96DFD9B-6C78-BD18-E833-134BBBD3F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8C19D-83C1-47AC-14FE-39112BF1A1F9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99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199117-F107-4F60-3D51-0FA484CEA2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2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black photo of a building&#10;&#10;Description automatically generated">
            <a:extLst>
              <a:ext uri="{FF2B5EF4-FFF2-40B4-BE49-F238E27FC236}">
                <a16:creationId xmlns:a16="http://schemas.microsoft.com/office/drawing/2014/main" id="{C0E64A68-AC07-70D5-0854-DF589479A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5B764-12B1-8F76-CB47-73337F618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935663-A0B5-DD7D-AD48-7D7673AEDF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1D9A-5EF6-C19F-0CAD-99A37498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B3A0F05-7353-458B-B08E-A99861F8770D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D4603699-F70D-7B83-ECD5-9D46AD59B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C089B07-1FD9-5223-E6C3-B2C6E7866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263169-310F-86CA-0949-4331C5295247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450B54-AF6E-6A31-39E3-AAEFAC6F4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yellow and black text&#10;&#10;Description automatically generated with medium confidence">
            <a:extLst>
              <a:ext uri="{FF2B5EF4-FFF2-40B4-BE49-F238E27FC236}">
                <a16:creationId xmlns:a16="http://schemas.microsoft.com/office/drawing/2014/main" id="{15AEAE09-FBB0-1CC9-9FC9-44422AEF6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378C3-A131-2C58-D381-245122CC7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0A59E62-C2F0-548F-8701-51C0EE325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5802595-2BB8-0F96-1899-008E1B107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CC86435-29B6-44F8-A447-8E6365C8252F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9E4F2F9A-8B47-9885-C18E-DCB56A78C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9FC5424C-35DC-7E54-BD77-840ECDF7C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C4F91B-11B6-3DE1-98D5-9A08612F4612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73DCA66-9BEF-F855-3995-B85237E228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79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udents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puzzle with a yellow jigsaw&#10;&#10;Description automatically generated">
            <a:extLst>
              <a:ext uri="{FF2B5EF4-FFF2-40B4-BE49-F238E27FC236}">
                <a16:creationId xmlns:a16="http://schemas.microsoft.com/office/drawing/2014/main" id="{3EEE8C1F-3055-1C4F-656D-D8941DE47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FDCC2-713B-7BEF-0E42-D2C5C90F1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58654B3-64E2-5D3F-ECD8-F913A031F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BFFE6DE-D42F-4541-8767-67B9CF6088DA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64919F7-449A-78FC-F078-0C7E26EE8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A3FF484-2079-0BE7-70D3-C0FF8BC86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4E0DB-352C-E0F0-D316-BEC64F891E5A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CD93661-670A-0CD9-FD9B-4C6723C8A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53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nd laughing&#10;&#10;Description automatically generated">
            <a:extLst>
              <a:ext uri="{FF2B5EF4-FFF2-40B4-BE49-F238E27FC236}">
                <a16:creationId xmlns:a16="http://schemas.microsoft.com/office/drawing/2014/main" id="{F8BADC69-C3B1-427D-B8A5-2FC3EA373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B5138-ABC7-2ACC-FF1E-66E8D8A7D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2B3BD9-711D-FF6F-7681-6BF774480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D4E6E1B-D3B5-534A-C4D0-0FB748E1B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D29AAAB-4657-434A-A7F4-CEF0C1FDC24A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EA5DA2E7-6DA9-322E-9BF0-537FEC656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A1110081-CE3A-8402-434F-751C04CB6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34943A-AD43-29AB-4318-6AC894785E5D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6E0C9F-78FB-B463-A560-169C3ECBEF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9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Ta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yellow background&#10;&#10;Description automatically generated">
            <a:extLst>
              <a:ext uri="{FF2B5EF4-FFF2-40B4-BE49-F238E27FC236}">
                <a16:creationId xmlns:a16="http://schemas.microsoft.com/office/drawing/2014/main" id="{40B31B12-EB61-8963-6686-32337FC64E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DA7E80-FB9B-DF65-B856-0DD10B0F4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6E86347-F3BA-FC33-75B8-E3927517E3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BD9E288-B240-C2F7-1BE7-F75C195C8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3712D91-4C5F-4700-B0CF-9E44BA6CA69A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0BBB9CEE-3511-AEC8-4DC6-8D67BDAEC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AD1C75F5-80A7-AB24-3302-A12CBA67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C14050-B0E5-9D87-BDCC-7799E6A18596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5E0C91-66BE-DCC8-BFFC-98953BE5A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up to the side&#10;&#10;Description automatically generated">
            <a:extLst>
              <a:ext uri="{FF2B5EF4-FFF2-40B4-BE49-F238E27FC236}">
                <a16:creationId xmlns:a16="http://schemas.microsoft.com/office/drawing/2014/main" id="{6FCB1788-B38B-4320-C4A8-51B146F8A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BD39BC-C9B8-16F8-C41E-2F096174C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1310" y="2235200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8AEA040-4D2B-753F-D4B7-E43BFAC9C5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71310" y="475369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</a:t>
            </a:r>
            <a:r>
              <a:rPr lang="en-GB"/>
              <a:t>edit subheading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8F89B19-3F63-4B98-F3C0-608B75B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D1C5A4B-CC5E-4376-A04B-7BFBF6F2FD9B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2AE4418F-4A27-6B3E-B08F-2B7F5C4E6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7F24A7ED-FA3C-06AD-264A-1745C4E28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A72D67-A18E-9D38-04D1-67B0996ABA08}"/>
              </a:ext>
            </a:extLst>
          </p:cNvPr>
          <p:cNvSpPr/>
          <p:nvPr userDrawn="1"/>
        </p:nvSpPr>
        <p:spPr>
          <a:xfrm>
            <a:off x="480291" y="136525"/>
            <a:ext cx="2401454" cy="796348"/>
          </a:xfrm>
          <a:prstGeom prst="rect">
            <a:avLst/>
          </a:prstGeom>
          <a:solidFill>
            <a:srgbClr val="01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4333CC5-80C6-0C06-4421-A61914088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74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748017-653E-46D7-9E93-F682A8001F63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41F17FA-A0B4-E6B9-4C18-9EE2C929F4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0285" y="-19777"/>
            <a:ext cx="5553075" cy="5894318"/>
          </a:xfrm>
          <a:custGeom>
            <a:avLst/>
            <a:gdLst>
              <a:gd name="connsiteX0" fmla="*/ 0 w 4467225"/>
              <a:gd name="connsiteY0" fmla="*/ 2852738 h 5705475"/>
              <a:gd name="connsiteX1" fmla="*/ 1116806 w 4467225"/>
              <a:gd name="connsiteY1" fmla="*/ 1 h 5705475"/>
              <a:gd name="connsiteX2" fmla="*/ 3350419 w 4467225"/>
              <a:gd name="connsiteY2" fmla="*/ 1 h 5705475"/>
              <a:gd name="connsiteX3" fmla="*/ 4467225 w 4467225"/>
              <a:gd name="connsiteY3" fmla="*/ 2852738 h 5705475"/>
              <a:gd name="connsiteX4" fmla="*/ 3350419 w 4467225"/>
              <a:gd name="connsiteY4" fmla="*/ 5705474 h 5705475"/>
              <a:gd name="connsiteX5" fmla="*/ 1116806 w 4467225"/>
              <a:gd name="connsiteY5" fmla="*/ 5705474 h 5705475"/>
              <a:gd name="connsiteX6" fmla="*/ 0 w 4467225"/>
              <a:gd name="connsiteY6" fmla="*/ 2852738 h 5705475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1295400 w 4645819"/>
              <a:gd name="connsiteY5" fmla="*/ 5867398 h 5867398"/>
              <a:gd name="connsiteX6" fmla="*/ 178594 w 4645819"/>
              <a:gd name="connsiteY6" fmla="*/ 3014662 h 5867398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9525 w 4645819"/>
              <a:gd name="connsiteY5" fmla="*/ 5857873 h 5867398"/>
              <a:gd name="connsiteX6" fmla="*/ 178594 w 4645819"/>
              <a:gd name="connsiteY6" fmla="*/ 3014662 h 5867398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4645819 w 5557838"/>
              <a:gd name="connsiteY3" fmla="*/ 301466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236369 w 5557838"/>
              <a:gd name="connsiteY3" fmla="*/ 2728912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62288 w 5557838"/>
              <a:gd name="connsiteY2" fmla="*/ 10096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9330 h 5860641"/>
              <a:gd name="connsiteX1" fmla="*/ 0 w 5557838"/>
              <a:gd name="connsiteY1" fmla="*/ 2768 h 5860641"/>
              <a:gd name="connsiteX2" fmla="*/ 2947988 w 5557838"/>
              <a:gd name="connsiteY2" fmla="*/ 936218 h 5860641"/>
              <a:gd name="connsiteX3" fmla="*/ 3950494 w 5557838"/>
              <a:gd name="connsiteY3" fmla="*/ 1779180 h 5860641"/>
              <a:gd name="connsiteX4" fmla="*/ 5557838 w 5557838"/>
              <a:gd name="connsiteY4" fmla="*/ 5851116 h 5860641"/>
              <a:gd name="connsiteX5" fmla="*/ 9525 w 5557838"/>
              <a:gd name="connsiteY5" fmla="*/ 5860641 h 5860641"/>
              <a:gd name="connsiteX6" fmla="*/ 7144 w 5557838"/>
              <a:gd name="connsiteY6" fmla="*/ 2979330 h 5860641"/>
              <a:gd name="connsiteX0" fmla="*/ 7144 w 5557838"/>
              <a:gd name="connsiteY0" fmla="*/ 2982206 h 5863517"/>
              <a:gd name="connsiteX1" fmla="*/ 0 w 5557838"/>
              <a:gd name="connsiteY1" fmla="*/ 5644 h 5863517"/>
              <a:gd name="connsiteX2" fmla="*/ 2909888 w 5557838"/>
              <a:gd name="connsiteY2" fmla="*/ 910519 h 5863517"/>
              <a:gd name="connsiteX3" fmla="*/ 3950494 w 5557838"/>
              <a:gd name="connsiteY3" fmla="*/ 1782056 h 5863517"/>
              <a:gd name="connsiteX4" fmla="*/ 5557838 w 5557838"/>
              <a:gd name="connsiteY4" fmla="*/ 5853992 h 5863517"/>
              <a:gd name="connsiteX5" fmla="*/ 9525 w 5557838"/>
              <a:gd name="connsiteY5" fmla="*/ 5863517 h 5863517"/>
              <a:gd name="connsiteX6" fmla="*/ 7144 w 5557838"/>
              <a:gd name="connsiteY6" fmla="*/ 2982206 h 5863517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2909888 w 5557838"/>
              <a:gd name="connsiteY2" fmla="*/ 904875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064669 w 5557838"/>
              <a:gd name="connsiteY3" fmla="*/ 923925 h 5857873"/>
              <a:gd name="connsiteX4" fmla="*/ 3950494 w 5557838"/>
              <a:gd name="connsiteY4" fmla="*/ 1776412 h 5857873"/>
              <a:gd name="connsiteX5" fmla="*/ 5557838 w 5557838"/>
              <a:gd name="connsiteY5" fmla="*/ 5848348 h 5857873"/>
              <a:gd name="connsiteX6" fmla="*/ 9525 w 5557838"/>
              <a:gd name="connsiteY6" fmla="*/ 5857873 h 5857873"/>
              <a:gd name="connsiteX7" fmla="*/ 7144 w 5557838"/>
              <a:gd name="connsiteY7" fmla="*/ 2976562 h 5857873"/>
              <a:gd name="connsiteX0" fmla="*/ 21452 w 5572146"/>
              <a:gd name="connsiteY0" fmla="*/ 2976562 h 5855492"/>
              <a:gd name="connsiteX1" fmla="*/ 14308 w 5572146"/>
              <a:gd name="connsiteY1" fmla="*/ 0 h 5855492"/>
              <a:gd name="connsiteX2" fmla="*/ 3067071 w 5572146"/>
              <a:gd name="connsiteY2" fmla="*/ 914400 h 5855492"/>
              <a:gd name="connsiteX3" fmla="*/ 3078977 w 5572146"/>
              <a:gd name="connsiteY3" fmla="*/ 923925 h 5855492"/>
              <a:gd name="connsiteX4" fmla="*/ 3964802 w 5572146"/>
              <a:gd name="connsiteY4" fmla="*/ 1776412 h 5855492"/>
              <a:gd name="connsiteX5" fmla="*/ 5572146 w 5572146"/>
              <a:gd name="connsiteY5" fmla="*/ 5848348 h 5855492"/>
              <a:gd name="connsiteX6" fmla="*/ 20 w 5572146"/>
              <a:gd name="connsiteY6" fmla="*/ 5855492 h 5855492"/>
              <a:gd name="connsiteX7" fmla="*/ 21452 w 5572146"/>
              <a:gd name="connsiteY7" fmla="*/ 2976562 h 5855492"/>
              <a:gd name="connsiteX0" fmla="*/ 14317 w 5565011"/>
              <a:gd name="connsiteY0" fmla="*/ 2976562 h 5860254"/>
              <a:gd name="connsiteX1" fmla="*/ 7173 w 5565011"/>
              <a:gd name="connsiteY1" fmla="*/ 0 h 5860254"/>
              <a:gd name="connsiteX2" fmla="*/ 3059936 w 5565011"/>
              <a:gd name="connsiteY2" fmla="*/ 914400 h 5860254"/>
              <a:gd name="connsiteX3" fmla="*/ 3071842 w 5565011"/>
              <a:gd name="connsiteY3" fmla="*/ 923925 h 5860254"/>
              <a:gd name="connsiteX4" fmla="*/ 3957667 w 5565011"/>
              <a:gd name="connsiteY4" fmla="*/ 1776412 h 5860254"/>
              <a:gd name="connsiteX5" fmla="*/ 5565011 w 5565011"/>
              <a:gd name="connsiteY5" fmla="*/ 5848348 h 5860254"/>
              <a:gd name="connsiteX6" fmla="*/ 29 w 5565011"/>
              <a:gd name="connsiteY6" fmla="*/ 5860254 h 5860254"/>
              <a:gd name="connsiteX7" fmla="*/ 14317 w 5565011"/>
              <a:gd name="connsiteY7" fmla="*/ 2976562 h 5860254"/>
              <a:gd name="connsiteX0" fmla="*/ 19073 w 5569767"/>
              <a:gd name="connsiteY0" fmla="*/ 2976562 h 5860254"/>
              <a:gd name="connsiteX1" fmla="*/ 11929 w 5569767"/>
              <a:gd name="connsiteY1" fmla="*/ 0 h 5860254"/>
              <a:gd name="connsiteX2" fmla="*/ 3064692 w 5569767"/>
              <a:gd name="connsiteY2" fmla="*/ 914400 h 5860254"/>
              <a:gd name="connsiteX3" fmla="*/ 3076598 w 5569767"/>
              <a:gd name="connsiteY3" fmla="*/ 923925 h 5860254"/>
              <a:gd name="connsiteX4" fmla="*/ 3962423 w 5569767"/>
              <a:gd name="connsiteY4" fmla="*/ 1776412 h 5860254"/>
              <a:gd name="connsiteX5" fmla="*/ 5569767 w 5569767"/>
              <a:gd name="connsiteY5" fmla="*/ 5848348 h 5860254"/>
              <a:gd name="connsiteX6" fmla="*/ 22 w 5569767"/>
              <a:gd name="connsiteY6" fmla="*/ 5860254 h 5860254"/>
              <a:gd name="connsiteX7" fmla="*/ 19073 w 5569767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233 w 5541402"/>
              <a:gd name="connsiteY0" fmla="*/ 2978943 h 5860254"/>
              <a:gd name="connsiteX1" fmla="*/ 12139 w 5541402"/>
              <a:gd name="connsiteY1" fmla="*/ 0 h 5860254"/>
              <a:gd name="connsiteX2" fmla="*/ 3064902 w 5541402"/>
              <a:gd name="connsiteY2" fmla="*/ 914400 h 5860254"/>
              <a:gd name="connsiteX3" fmla="*/ 3076808 w 5541402"/>
              <a:gd name="connsiteY3" fmla="*/ 923925 h 5860254"/>
              <a:gd name="connsiteX4" fmla="*/ 3962633 w 5541402"/>
              <a:gd name="connsiteY4" fmla="*/ 1776412 h 5860254"/>
              <a:gd name="connsiteX5" fmla="*/ 5541402 w 5541402"/>
              <a:gd name="connsiteY5" fmla="*/ 5860254 h 5860254"/>
              <a:gd name="connsiteX6" fmla="*/ 232 w 5541402"/>
              <a:gd name="connsiteY6" fmla="*/ 5860254 h 5860254"/>
              <a:gd name="connsiteX7" fmla="*/ 233 w 5541402"/>
              <a:gd name="connsiteY7" fmla="*/ 2978943 h 5860254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5209"/>
              <a:gd name="connsiteY0" fmla="*/ 2988468 h 5869779"/>
              <a:gd name="connsiteX1" fmla="*/ 0 w 5545209"/>
              <a:gd name="connsiteY1" fmla="*/ 0 h 5869779"/>
              <a:gd name="connsiteX2" fmla="*/ 3067050 w 5545209"/>
              <a:gd name="connsiteY2" fmla="*/ 923925 h 5869779"/>
              <a:gd name="connsiteX3" fmla="*/ 3078956 w 5545209"/>
              <a:gd name="connsiteY3" fmla="*/ 933450 h 5869779"/>
              <a:gd name="connsiteX4" fmla="*/ 3964781 w 5545209"/>
              <a:gd name="connsiteY4" fmla="*/ 1785937 h 5869779"/>
              <a:gd name="connsiteX5" fmla="*/ 5543550 w 5545209"/>
              <a:gd name="connsiteY5" fmla="*/ 5869779 h 5869779"/>
              <a:gd name="connsiteX6" fmla="*/ 2380 w 5545209"/>
              <a:gd name="connsiteY6" fmla="*/ 5869779 h 5869779"/>
              <a:gd name="connsiteX7" fmla="*/ 2381 w 5545209"/>
              <a:gd name="connsiteY7" fmla="*/ 2988468 h 5869779"/>
              <a:gd name="connsiteX0" fmla="*/ 2381 w 5544765"/>
              <a:gd name="connsiteY0" fmla="*/ 2988468 h 5869779"/>
              <a:gd name="connsiteX1" fmla="*/ 0 w 5544765"/>
              <a:gd name="connsiteY1" fmla="*/ 0 h 5869779"/>
              <a:gd name="connsiteX2" fmla="*/ 3067050 w 5544765"/>
              <a:gd name="connsiteY2" fmla="*/ 923925 h 5869779"/>
              <a:gd name="connsiteX3" fmla="*/ 3078956 w 5544765"/>
              <a:gd name="connsiteY3" fmla="*/ 933450 h 5869779"/>
              <a:gd name="connsiteX4" fmla="*/ 3964781 w 5544765"/>
              <a:gd name="connsiteY4" fmla="*/ 1785937 h 5869779"/>
              <a:gd name="connsiteX5" fmla="*/ 5543550 w 5544765"/>
              <a:gd name="connsiteY5" fmla="*/ 5869779 h 5869779"/>
              <a:gd name="connsiteX6" fmla="*/ 2380 w 5544765"/>
              <a:gd name="connsiteY6" fmla="*/ 5869779 h 5869779"/>
              <a:gd name="connsiteX7" fmla="*/ 2381 w 5544765"/>
              <a:gd name="connsiteY7" fmla="*/ 2988468 h 5869779"/>
              <a:gd name="connsiteX0" fmla="*/ 2381 w 5544567"/>
              <a:gd name="connsiteY0" fmla="*/ 2988468 h 5869779"/>
              <a:gd name="connsiteX1" fmla="*/ 0 w 5544567"/>
              <a:gd name="connsiteY1" fmla="*/ 0 h 5869779"/>
              <a:gd name="connsiteX2" fmla="*/ 3067050 w 5544567"/>
              <a:gd name="connsiteY2" fmla="*/ 923925 h 5869779"/>
              <a:gd name="connsiteX3" fmla="*/ 3078956 w 5544567"/>
              <a:gd name="connsiteY3" fmla="*/ 933450 h 5869779"/>
              <a:gd name="connsiteX4" fmla="*/ 3964781 w 5544567"/>
              <a:gd name="connsiteY4" fmla="*/ 1785937 h 5869779"/>
              <a:gd name="connsiteX5" fmla="*/ 5543550 w 5544567"/>
              <a:gd name="connsiteY5" fmla="*/ 5869779 h 5869779"/>
              <a:gd name="connsiteX6" fmla="*/ 2380 w 5544567"/>
              <a:gd name="connsiteY6" fmla="*/ 5869779 h 5869779"/>
              <a:gd name="connsiteX7" fmla="*/ 2381 w 5544567"/>
              <a:gd name="connsiteY7" fmla="*/ 2988468 h 5869779"/>
              <a:gd name="connsiteX0" fmla="*/ 2381 w 5545741"/>
              <a:gd name="connsiteY0" fmla="*/ 2988468 h 5869779"/>
              <a:gd name="connsiteX1" fmla="*/ 0 w 5545741"/>
              <a:gd name="connsiteY1" fmla="*/ 0 h 5869779"/>
              <a:gd name="connsiteX2" fmla="*/ 3067050 w 5545741"/>
              <a:gd name="connsiteY2" fmla="*/ 923925 h 5869779"/>
              <a:gd name="connsiteX3" fmla="*/ 3078956 w 5545741"/>
              <a:gd name="connsiteY3" fmla="*/ 933450 h 5869779"/>
              <a:gd name="connsiteX4" fmla="*/ 3964781 w 5545741"/>
              <a:gd name="connsiteY4" fmla="*/ 1785937 h 5869779"/>
              <a:gd name="connsiteX5" fmla="*/ 5543550 w 5545741"/>
              <a:gd name="connsiteY5" fmla="*/ 5869779 h 5869779"/>
              <a:gd name="connsiteX6" fmla="*/ 2380 w 5545741"/>
              <a:gd name="connsiteY6" fmla="*/ 5869779 h 5869779"/>
              <a:gd name="connsiteX7" fmla="*/ 2381 w 5545741"/>
              <a:gd name="connsiteY7" fmla="*/ 2988468 h 5869779"/>
              <a:gd name="connsiteX0" fmla="*/ 2381 w 5545372"/>
              <a:gd name="connsiteY0" fmla="*/ 2988468 h 5869779"/>
              <a:gd name="connsiteX1" fmla="*/ 0 w 5545372"/>
              <a:gd name="connsiteY1" fmla="*/ 0 h 5869779"/>
              <a:gd name="connsiteX2" fmla="*/ 3067050 w 5545372"/>
              <a:gd name="connsiteY2" fmla="*/ 923925 h 5869779"/>
              <a:gd name="connsiteX3" fmla="*/ 3078956 w 5545372"/>
              <a:gd name="connsiteY3" fmla="*/ 933450 h 5869779"/>
              <a:gd name="connsiteX4" fmla="*/ 3964781 w 5545372"/>
              <a:gd name="connsiteY4" fmla="*/ 1785937 h 5869779"/>
              <a:gd name="connsiteX5" fmla="*/ 5543550 w 5545372"/>
              <a:gd name="connsiteY5" fmla="*/ 5869779 h 5869779"/>
              <a:gd name="connsiteX6" fmla="*/ 2380 w 5545372"/>
              <a:gd name="connsiteY6" fmla="*/ 5869779 h 5869779"/>
              <a:gd name="connsiteX7" fmla="*/ 2381 w 5545372"/>
              <a:gd name="connsiteY7" fmla="*/ 2988468 h 5869779"/>
              <a:gd name="connsiteX0" fmla="*/ 2381 w 5545151"/>
              <a:gd name="connsiteY0" fmla="*/ 2988468 h 5869779"/>
              <a:gd name="connsiteX1" fmla="*/ 0 w 5545151"/>
              <a:gd name="connsiteY1" fmla="*/ 0 h 5869779"/>
              <a:gd name="connsiteX2" fmla="*/ 3067050 w 5545151"/>
              <a:gd name="connsiteY2" fmla="*/ 923925 h 5869779"/>
              <a:gd name="connsiteX3" fmla="*/ 3078956 w 5545151"/>
              <a:gd name="connsiteY3" fmla="*/ 933450 h 5869779"/>
              <a:gd name="connsiteX4" fmla="*/ 3964781 w 5545151"/>
              <a:gd name="connsiteY4" fmla="*/ 1785937 h 5869779"/>
              <a:gd name="connsiteX5" fmla="*/ 5543550 w 5545151"/>
              <a:gd name="connsiteY5" fmla="*/ 5869779 h 5869779"/>
              <a:gd name="connsiteX6" fmla="*/ 2380 w 5545151"/>
              <a:gd name="connsiteY6" fmla="*/ 5869779 h 5869779"/>
              <a:gd name="connsiteX7" fmla="*/ 2381 w 5545151"/>
              <a:gd name="connsiteY7" fmla="*/ 2988468 h 5869779"/>
              <a:gd name="connsiteX0" fmla="*/ 2381 w 5543720"/>
              <a:gd name="connsiteY0" fmla="*/ 2988468 h 5869779"/>
              <a:gd name="connsiteX1" fmla="*/ 0 w 5543720"/>
              <a:gd name="connsiteY1" fmla="*/ 0 h 5869779"/>
              <a:gd name="connsiteX2" fmla="*/ 3067050 w 5543720"/>
              <a:gd name="connsiteY2" fmla="*/ 923925 h 5869779"/>
              <a:gd name="connsiteX3" fmla="*/ 3078956 w 5543720"/>
              <a:gd name="connsiteY3" fmla="*/ 933450 h 5869779"/>
              <a:gd name="connsiteX4" fmla="*/ 3964781 w 5543720"/>
              <a:gd name="connsiteY4" fmla="*/ 1785937 h 5869779"/>
              <a:gd name="connsiteX5" fmla="*/ 5543550 w 5543720"/>
              <a:gd name="connsiteY5" fmla="*/ 5869779 h 5869779"/>
              <a:gd name="connsiteX6" fmla="*/ 2380 w 5543720"/>
              <a:gd name="connsiteY6" fmla="*/ 5869779 h 5869779"/>
              <a:gd name="connsiteX7" fmla="*/ 2381 w 554372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464595 w 5543550"/>
              <a:gd name="connsiteY2" fmla="*/ 573881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326606 w 5585080"/>
              <a:gd name="connsiteY3" fmla="*/ 1393031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11906 w 5594605"/>
              <a:gd name="connsiteY0" fmla="*/ 2988468 h 5869779"/>
              <a:gd name="connsiteX1" fmla="*/ 0 w 5594605"/>
              <a:gd name="connsiteY1" fmla="*/ 0 h 5869779"/>
              <a:gd name="connsiteX2" fmla="*/ 2474120 w 5594605"/>
              <a:gd name="connsiteY2" fmla="*/ 573881 h 5869779"/>
              <a:gd name="connsiteX3" fmla="*/ 3559968 w 5594605"/>
              <a:gd name="connsiteY3" fmla="*/ 1366837 h 5869779"/>
              <a:gd name="connsiteX4" fmla="*/ 4550569 w 5594605"/>
              <a:gd name="connsiteY4" fmla="*/ 2547937 h 5869779"/>
              <a:gd name="connsiteX5" fmla="*/ 5553075 w 5594605"/>
              <a:gd name="connsiteY5" fmla="*/ 5869779 h 5869779"/>
              <a:gd name="connsiteX6" fmla="*/ 11905 w 5594605"/>
              <a:gd name="connsiteY6" fmla="*/ 5869779 h 5869779"/>
              <a:gd name="connsiteX7" fmla="*/ 11906 w 5594605"/>
              <a:gd name="connsiteY7" fmla="*/ 2988468 h 5869779"/>
              <a:gd name="connsiteX0" fmla="*/ 11906 w 5594605"/>
              <a:gd name="connsiteY0" fmla="*/ 2989781 h 5871092"/>
              <a:gd name="connsiteX1" fmla="*/ 0 w 5594605"/>
              <a:gd name="connsiteY1" fmla="*/ 1313 h 5871092"/>
              <a:gd name="connsiteX2" fmla="*/ 2474120 w 5594605"/>
              <a:gd name="connsiteY2" fmla="*/ 575194 h 5871092"/>
              <a:gd name="connsiteX3" fmla="*/ 3559968 w 5594605"/>
              <a:gd name="connsiteY3" fmla="*/ 1368150 h 5871092"/>
              <a:gd name="connsiteX4" fmla="*/ 4550569 w 5594605"/>
              <a:gd name="connsiteY4" fmla="*/ 2549250 h 5871092"/>
              <a:gd name="connsiteX5" fmla="*/ 5553075 w 5594605"/>
              <a:gd name="connsiteY5" fmla="*/ 5871092 h 5871092"/>
              <a:gd name="connsiteX6" fmla="*/ 11905 w 5594605"/>
              <a:gd name="connsiteY6" fmla="*/ 5871092 h 5871092"/>
              <a:gd name="connsiteX7" fmla="*/ 11906 w 5594605"/>
              <a:gd name="connsiteY7" fmla="*/ 2989781 h 5871092"/>
              <a:gd name="connsiteX0" fmla="*/ 11906 w 5594605"/>
              <a:gd name="connsiteY0" fmla="*/ 2994934 h 5876245"/>
              <a:gd name="connsiteX1" fmla="*/ 0 w 5594605"/>
              <a:gd name="connsiteY1" fmla="*/ 6466 h 5876245"/>
              <a:gd name="connsiteX2" fmla="*/ 1535907 w 5594605"/>
              <a:gd name="connsiteY2" fmla="*/ 161247 h 5876245"/>
              <a:gd name="connsiteX3" fmla="*/ 3559968 w 5594605"/>
              <a:gd name="connsiteY3" fmla="*/ 1373303 h 5876245"/>
              <a:gd name="connsiteX4" fmla="*/ 4550569 w 5594605"/>
              <a:gd name="connsiteY4" fmla="*/ 2554403 h 5876245"/>
              <a:gd name="connsiteX5" fmla="*/ 5553075 w 5594605"/>
              <a:gd name="connsiteY5" fmla="*/ 5876245 h 5876245"/>
              <a:gd name="connsiteX6" fmla="*/ 11905 w 5594605"/>
              <a:gd name="connsiteY6" fmla="*/ 5876245 h 5876245"/>
              <a:gd name="connsiteX7" fmla="*/ 11906 w 5594605"/>
              <a:gd name="connsiteY7" fmla="*/ 2994934 h 5876245"/>
              <a:gd name="connsiteX0" fmla="*/ 11906 w 5594605"/>
              <a:gd name="connsiteY0" fmla="*/ 2990873 h 5872184"/>
              <a:gd name="connsiteX1" fmla="*/ 0 w 5594605"/>
              <a:gd name="connsiteY1" fmla="*/ 2405 h 5872184"/>
              <a:gd name="connsiteX2" fmla="*/ 1535907 w 5594605"/>
              <a:gd name="connsiteY2" fmla="*/ 157186 h 5872184"/>
              <a:gd name="connsiteX3" fmla="*/ 3559968 w 5594605"/>
              <a:gd name="connsiteY3" fmla="*/ 1369242 h 5872184"/>
              <a:gd name="connsiteX4" fmla="*/ 4550569 w 5594605"/>
              <a:gd name="connsiteY4" fmla="*/ 2550342 h 5872184"/>
              <a:gd name="connsiteX5" fmla="*/ 5553075 w 5594605"/>
              <a:gd name="connsiteY5" fmla="*/ 5872184 h 5872184"/>
              <a:gd name="connsiteX6" fmla="*/ 11905 w 5594605"/>
              <a:gd name="connsiteY6" fmla="*/ 5872184 h 5872184"/>
              <a:gd name="connsiteX7" fmla="*/ 11906 w 5594605"/>
              <a:gd name="connsiteY7" fmla="*/ 2990873 h 5872184"/>
              <a:gd name="connsiteX0" fmla="*/ 11906 w 5594605"/>
              <a:gd name="connsiteY0" fmla="*/ 2990223 h 5871534"/>
              <a:gd name="connsiteX1" fmla="*/ 0 w 5594605"/>
              <a:gd name="connsiteY1" fmla="*/ 1755 h 5871534"/>
              <a:gd name="connsiteX2" fmla="*/ 1788319 w 5594605"/>
              <a:gd name="connsiteY2" fmla="*/ 261311 h 5871534"/>
              <a:gd name="connsiteX3" fmla="*/ 3559968 w 5594605"/>
              <a:gd name="connsiteY3" fmla="*/ 1368592 h 5871534"/>
              <a:gd name="connsiteX4" fmla="*/ 4550569 w 5594605"/>
              <a:gd name="connsiteY4" fmla="*/ 2549692 h 5871534"/>
              <a:gd name="connsiteX5" fmla="*/ 5553075 w 5594605"/>
              <a:gd name="connsiteY5" fmla="*/ 5871534 h 5871534"/>
              <a:gd name="connsiteX6" fmla="*/ 11905 w 5594605"/>
              <a:gd name="connsiteY6" fmla="*/ 5871534 h 5871534"/>
              <a:gd name="connsiteX7" fmla="*/ 11906 w 5594605"/>
              <a:gd name="connsiteY7" fmla="*/ 2990223 h 5871534"/>
              <a:gd name="connsiteX0" fmla="*/ 11906 w 5594605"/>
              <a:gd name="connsiteY0" fmla="*/ 2997214 h 5878525"/>
              <a:gd name="connsiteX1" fmla="*/ 0 w 5594605"/>
              <a:gd name="connsiteY1" fmla="*/ 8746 h 5878525"/>
              <a:gd name="connsiteX2" fmla="*/ 1788319 w 5594605"/>
              <a:gd name="connsiteY2" fmla="*/ 268302 h 5878525"/>
              <a:gd name="connsiteX3" fmla="*/ 3559968 w 5594605"/>
              <a:gd name="connsiteY3" fmla="*/ 1375583 h 5878525"/>
              <a:gd name="connsiteX4" fmla="*/ 4550569 w 5594605"/>
              <a:gd name="connsiteY4" fmla="*/ 2556683 h 5878525"/>
              <a:gd name="connsiteX5" fmla="*/ 5553075 w 5594605"/>
              <a:gd name="connsiteY5" fmla="*/ 5878525 h 5878525"/>
              <a:gd name="connsiteX6" fmla="*/ 11905 w 5594605"/>
              <a:gd name="connsiteY6" fmla="*/ 5878525 h 5878525"/>
              <a:gd name="connsiteX7" fmla="*/ 11906 w 5594605"/>
              <a:gd name="connsiteY7" fmla="*/ 2997214 h 5878525"/>
              <a:gd name="connsiteX0" fmla="*/ 11906 w 5594605"/>
              <a:gd name="connsiteY0" fmla="*/ 3043971 h 5925282"/>
              <a:gd name="connsiteX1" fmla="*/ 0 w 5594605"/>
              <a:gd name="connsiteY1" fmla="*/ 55503 h 5925282"/>
              <a:gd name="connsiteX2" fmla="*/ 1393032 w 5594605"/>
              <a:gd name="connsiteY2" fmla="*/ 155515 h 5925282"/>
              <a:gd name="connsiteX3" fmla="*/ 3559968 w 5594605"/>
              <a:gd name="connsiteY3" fmla="*/ 1422340 h 5925282"/>
              <a:gd name="connsiteX4" fmla="*/ 4550569 w 5594605"/>
              <a:gd name="connsiteY4" fmla="*/ 2603440 h 5925282"/>
              <a:gd name="connsiteX5" fmla="*/ 5553075 w 5594605"/>
              <a:gd name="connsiteY5" fmla="*/ 5925282 h 5925282"/>
              <a:gd name="connsiteX6" fmla="*/ 11905 w 5594605"/>
              <a:gd name="connsiteY6" fmla="*/ 5925282 h 5925282"/>
              <a:gd name="connsiteX7" fmla="*/ 11906 w 5594605"/>
              <a:gd name="connsiteY7" fmla="*/ 3043971 h 5925282"/>
              <a:gd name="connsiteX0" fmla="*/ 11906 w 5594605"/>
              <a:gd name="connsiteY0" fmla="*/ 2993657 h 5874968"/>
              <a:gd name="connsiteX1" fmla="*/ 0 w 5594605"/>
              <a:gd name="connsiteY1" fmla="*/ 5189 h 5874968"/>
              <a:gd name="connsiteX2" fmla="*/ 1393032 w 5594605"/>
              <a:gd name="connsiteY2" fmla="*/ 105201 h 5874968"/>
              <a:gd name="connsiteX3" fmla="*/ 3559968 w 5594605"/>
              <a:gd name="connsiteY3" fmla="*/ 1372026 h 5874968"/>
              <a:gd name="connsiteX4" fmla="*/ 4550569 w 5594605"/>
              <a:gd name="connsiteY4" fmla="*/ 2553126 h 5874968"/>
              <a:gd name="connsiteX5" fmla="*/ 5553075 w 5594605"/>
              <a:gd name="connsiteY5" fmla="*/ 5874968 h 5874968"/>
              <a:gd name="connsiteX6" fmla="*/ 11905 w 5594605"/>
              <a:gd name="connsiteY6" fmla="*/ 5874968 h 5874968"/>
              <a:gd name="connsiteX7" fmla="*/ 11906 w 5594605"/>
              <a:gd name="connsiteY7" fmla="*/ 2993657 h 5874968"/>
              <a:gd name="connsiteX0" fmla="*/ 11906 w 5594605"/>
              <a:gd name="connsiteY0" fmla="*/ 2990135 h 5871446"/>
              <a:gd name="connsiteX1" fmla="*/ 0 w 5594605"/>
              <a:gd name="connsiteY1" fmla="*/ 1667 h 5871446"/>
              <a:gd name="connsiteX2" fmla="*/ 2081213 w 5594605"/>
              <a:gd name="connsiteY2" fmla="*/ 380285 h 5871446"/>
              <a:gd name="connsiteX3" fmla="*/ 3559968 w 5594605"/>
              <a:gd name="connsiteY3" fmla="*/ 1368504 h 5871446"/>
              <a:gd name="connsiteX4" fmla="*/ 4550569 w 5594605"/>
              <a:gd name="connsiteY4" fmla="*/ 2549604 h 5871446"/>
              <a:gd name="connsiteX5" fmla="*/ 5553075 w 5594605"/>
              <a:gd name="connsiteY5" fmla="*/ 5871446 h 5871446"/>
              <a:gd name="connsiteX6" fmla="*/ 11905 w 5594605"/>
              <a:gd name="connsiteY6" fmla="*/ 5871446 h 5871446"/>
              <a:gd name="connsiteX7" fmla="*/ 11906 w 5594605"/>
              <a:gd name="connsiteY7" fmla="*/ 2990135 h 5871446"/>
              <a:gd name="connsiteX0" fmla="*/ 11906 w 5594605"/>
              <a:gd name="connsiteY0" fmla="*/ 2996920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11906 w 5594605"/>
              <a:gd name="connsiteY7" fmla="*/ 2996920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80612"/>
              <a:gd name="connsiteX1" fmla="*/ 0 w 5594605"/>
              <a:gd name="connsiteY1" fmla="*/ 8452 h 5880612"/>
              <a:gd name="connsiteX2" fmla="*/ 2081213 w 5594605"/>
              <a:gd name="connsiteY2" fmla="*/ 387070 h 5880612"/>
              <a:gd name="connsiteX3" fmla="*/ 3559968 w 5594605"/>
              <a:gd name="connsiteY3" fmla="*/ 1375289 h 5880612"/>
              <a:gd name="connsiteX4" fmla="*/ 4550569 w 5594605"/>
              <a:gd name="connsiteY4" fmla="*/ 2556389 h 5880612"/>
              <a:gd name="connsiteX5" fmla="*/ 5553075 w 5594605"/>
              <a:gd name="connsiteY5" fmla="*/ 5878231 h 5880612"/>
              <a:gd name="connsiteX6" fmla="*/ 2380 w 5594605"/>
              <a:gd name="connsiteY6" fmla="*/ 5880612 h 5880612"/>
              <a:gd name="connsiteX7" fmla="*/ 2381 w 5594605"/>
              <a:gd name="connsiteY7" fmla="*/ 2994539 h 5880612"/>
              <a:gd name="connsiteX0" fmla="*/ 2381 w 5788105"/>
              <a:gd name="connsiteY0" fmla="*/ 2994539 h 5880612"/>
              <a:gd name="connsiteX1" fmla="*/ 0 w 5788105"/>
              <a:gd name="connsiteY1" fmla="*/ 8452 h 5880612"/>
              <a:gd name="connsiteX2" fmla="*/ 2081213 w 5788105"/>
              <a:gd name="connsiteY2" fmla="*/ 387070 h 5880612"/>
              <a:gd name="connsiteX3" fmla="*/ 3559968 w 5788105"/>
              <a:gd name="connsiteY3" fmla="*/ 1375289 h 5880612"/>
              <a:gd name="connsiteX4" fmla="*/ 4991101 w 5788105"/>
              <a:gd name="connsiteY4" fmla="*/ 3304102 h 5880612"/>
              <a:gd name="connsiteX5" fmla="*/ 5553075 w 5788105"/>
              <a:gd name="connsiteY5" fmla="*/ 5878231 h 5880612"/>
              <a:gd name="connsiteX6" fmla="*/ 2380 w 5788105"/>
              <a:gd name="connsiteY6" fmla="*/ 5880612 h 5880612"/>
              <a:gd name="connsiteX7" fmla="*/ 2381 w 578810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62526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3882 h 5879955"/>
              <a:gd name="connsiteX1" fmla="*/ 0 w 5553075"/>
              <a:gd name="connsiteY1" fmla="*/ 7795 h 5879955"/>
              <a:gd name="connsiteX2" fmla="*/ 2081213 w 5553075"/>
              <a:gd name="connsiteY2" fmla="*/ 386413 h 5879955"/>
              <a:gd name="connsiteX3" fmla="*/ 3559968 w 5553075"/>
              <a:gd name="connsiteY3" fmla="*/ 1374632 h 5879955"/>
              <a:gd name="connsiteX4" fmla="*/ 4978401 w 5553075"/>
              <a:gd name="connsiteY4" fmla="*/ 3306620 h 5879955"/>
              <a:gd name="connsiteX5" fmla="*/ 5553075 w 5553075"/>
              <a:gd name="connsiteY5" fmla="*/ 5877574 h 5879955"/>
              <a:gd name="connsiteX6" fmla="*/ 2380 w 5553075"/>
              <a:gd name="connsiteY6" fmla="*/ 5879955 h 5879955"/>
              <a:gd name="connsiteX7" fmla="*/ 2381 w 5553075"/>
              <a:gd name="connsiteY7" fmla="*/ 2993882 h 5879955"/>
              <a:gd name="connsiteX0" fmla="*/ 2381 w 5553075"/>
              <a:gd name="connsiteY0" fmla="*/ 3147877 h 6033950"/>
              <a:gd name="connsiteX1" fmla="*/ 0 w 5553075"/>
              <a:gd name="connsiteY1" fmla="*/ 161790 h 6033950"/>
              <a:gd name="connsiteX2" fmla="*/ 1055688 w 5553075"/>
              <a:gd name="connsiteY2" fmla="*/ 172108 h 6033950"/>
              <a:gd name="connsiteX3" fmla="*/ 3559968 w 5553075"/>
              <a:gd name="connsiteY3" fmla="*/ 1528627 h 6033950"/>
              <a:gd name="connsiteX4" fmla="*/ 4978401 w 5553075"/>
              <a:gd name="connsiteY4" fmla="*/ 3460615 h 6033950"/>
              <a:gd name="connsiteX5" fmla="*/ 5553075 w 5553075"/>
              <a:gd name="connsiteY5" fmla="*/ 6031569 h 6033950"/>
              <a:gd name="connsiteX6" fmla="*/ 2380 w 5553075"/>
              <a:gd name="connsiteY6" fmla="*/ 6033950 h 6033950"/>
              <a:gd name="connsiteX7" fmla="*/ 2381 w 5553075"/>
              <a:gd name="connsiteY7" fmla="*/ 3147877 h 6033950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86901 h 5872974"/>
              <a:gd name="connsiteX1" fmla="*/ 0 w 5553075"/>
              <a:gd name="connsiteY1" fmla="*/ 814 h 5872974"/>
              <a:gd name="connsiteX2" fmla="*/ 1154113 w 5553075"/>
              <a:gd name="connsiteY2" fmla="*/ 757257 h 5872974"/>
              <a:gd name="connsiteX3" fmla="*/ 3559968 w 5553075"/>
              <a:gd name="connsiteY3" fmla="*/ 1367651 h 5872974"/>
              <a:gd name="connsiteX4" fmla="*/ 4978401 w 5553075"/>
              <a:gd name="connsiteY4" fmla="*/ 3299639 h 5872974"/>
              <a:gd name="connsiteX5" fmla="*/ 5553075 w 5553075"/>
              <a:gd name="connsiteY5" fmla="*/ 5870593 h 5872974"/>
              <a:gd name="connsiteX6" fmla="*/ 2380 w 5553075"/>
              <a:gd name="connsiteY6" fmla="*/ 5872974 h 5872974"/>
              <a:gd name="connsiteX7" fmla="*/ 2381 w 5553075"/>
              <a:gd name="connsiteY7" fmla="*/ 2986901 h 5872974"/>
              <a:gd name="connsiteX0" fmla="*/ 2381 w 5553075"/>
              <a:gd name="connsiteY0" fmla="*/ 2987148 h 5873221"/>
              <a:gd name="connsiteX1" fmla="*/ 0 w 5553075"/>
              <a:gd name="connsiteY1" fmla="*/ 1061 h 5873221"/>
              <a:gd name="connsiteX2" fmla="*/ 1154113 w 5553075"/>
              <a:gd name="connsiteY2" fmla="*/ 757504 h 5873221"/>
              <a:gd name="connsiteX3" fmla="*/ 3559968 w 5553075"/>
              <a:gd name="connsiteY3" fmla="*/ 1367898 h 5873221"/>
              <a:gd name="connsiteX4" fmla="*/ 4978401 w 5553075"/>
              <a:gd name="connsiteY4" fmla="*/ 3299886 h 5873221"/>
              <a:gd name="connsiteX5" fmla="*/ 5553075 w 5553075"/>
              <a:gd name="connsiteY5" fmla="*/ 5870840 h 5873221"/>
              <a:gd name="connsiteX6" fmla="*/ 2380 w 5553075"/>
              <a:gd name="connsiteY6" fmla="*/ 5873221 h 5873221"/>
              <a:gd name="connsiteX7" fmla="*/ 2381 w 5553075"/>
              <a:gd name="connsiteY7" fmla="*/ 2987148 h 5873221"/>
              <a:gd name="connsiteX0" fmla="*/ 2381 w 5553075"/>
              <a:gd name="connsiteY0" fmla="*/ 2989631 h 5875704"/>
              <a:gd name="connsiteX1" fmla="*/ 0 w 5553075"/>
              <a:gd name="connsiteY1" fmla="*/ 3544 h 5875704"/>
              <a:gd name="connsiteX2" fmla="*/ 1154113 w 5553075"/>
              <a:gd name="connsiteY2" fmla="*/ 759987 h 5875704"/>
              <a:gd name="connsiteX3" fmla="*/ 3559968 w 5553075"/>
              <a:gd name="connsiteY3" fmla="*/ 1370381 h 5875704"/>
              <a:gd name="connsiteX4" fmla="*/ 4978401 w 5553075"/>
              <a:gd name="connsiteY4" fmla="*/ 3302369 h 5875704"/>
              <a:gd name="connsiteX5" fmla="*/ 5553075 w 5553075"/>
              <a:gd name="connsiteY5" fmla="*/ 5873323 h 5875704"/>
              <a:gd name="connsiteX6" fmla="*/ 2380 w 5553075"/>
              <a:gd name="connsiteY6" fmla="*/ 5875704 h 5875704"/>
              <a:gd name="connsiteX7" fmla="*/ 2381 w 5553075"/>
              <a:gd name="connsiteY7" fmla="*/ 2989631 h 5875704"/>
              <a:gd name="connsiteX0" fmla="*/ 2381 w 5553075"/>
              <a:gd name="connsiteY0" fmla="*/ 2989482 h 5875555"/>
              <a:gd name="connsiteX1" fmla="*/ 0 w 5553075"/>
              <a:gd name="connsiteY1" fmla="*/ 3395 h 5875555"/>
              <a:gd name="connsiteX2" fmla="*/ 1154113 w 5553075"/>
              <a:gd name="connsiteY2" fmla="*/ 759838 h 5875555"/>
              <a:gd name="connsiteX3" fmla="*/ 3559968 w 5553075"/>
              <a:gd name="connsiteY3" fmla="*/ 1370232 h 5875555"/>
              <a:gd name="connsiteX4" fmla="*/ 4978401 w 5553075"/>
              <a:gd name="connsiteY4" fmla="*/ 3302220 h 5875555"/>
              <a:gd name="connsiteX5" fmla="*/ 5553075 w 5553075"/>
              <a:gd name="connsiteY5" fmla="*/ 5873174 h 5875555"/>
              <a:gd name="connsiteX6" fmla="*/ 2380 w 5553075"/>
              <a:gd name="connsiteY6" fmla="*/ 5875555 h 5875555"/>
              <a:gd name="connsiteX7" fmla="*/ 2381 w 5553075"/>
              <a:gd name="connsiteY7" fmla="*/ 2989482 h 5875555"/>
              <a:gd name="connsiteX0" fmla="*/ 2381 w 5553075"/>
              <a:gd name="connsiteY0" fmla="*/ 3187075 h 6073148"/>
              <a:gd name="connsiteX1" fmla="*/ 0 w 5553075"/>
              <a:gd name="connsiteY1" fmla="*/ 200988 h 6073148"/>
              <a:gd name="connsiteX2" fmla="*/ 1468438 w 5553075"/>
              <a:gd name="connsiteY2" fmla="*/ 319256 h 6073148"/>
              <a:gd name="connsiteX3" fmla="*/ 3559968 w 5553075"/>
              <a:gd name="connsiteY3" fmla="*/ 1567825 h 6073148"/>
              <a:gd name="connsiteX4" fmla="*/ 4978401 w 5553075"/>
              <a:gd name="connsiteY4" fmla="*/ 3499813 h 6073148"/>
              <a:gd name="connsiteX5" fmla="*/ 5553075 w 5553075"/>
              <a:gd name="connsiteY5" fmla="*/ 6070767 h 6073148"/>
              <a:gd name="connsiteX6" fmla="*/ 2380 w 5553075"/>
              <a:gd name="connsiteY6" fmla="*/ 6073148 h 6073148"/>
              <a:gd name="connsiteX7" fmla="*/ 2381 w 5553075"/>
              <a:gd name="connsiteY7" fmla="*/ 3187075 h 6073148"/>
              <a:gd name="connsiteX0" fmla="*/ 2381 w 5553075"/>
              <a:gd name="connsiteY0" fmla="*/ 2995778 h 5881851"/>
              <a:gd name="connsiteX1" fmla="*/ 0 w 5553075"/>
              <a:gd name="connsiteY1" fmla="*/ 9691 h 5881851"/>
              <a:gd name="connsiteX2" fmla="*/ 1468438 w 5553075"/>
              <a:gd name="connsiteY2" fmla="*/ 127959 h 5881851"/>
              <a:gd name="connsiteX3" fmla="*/ 3559968 w 5553075"/>
              <a:gd name="connsiteY3" fmla="*/ 1376528 h 5881851"/>
              <a:gd name="connsiteX4" fmla="*/ 4978401 w 5553075"/>
              <a:gd name="connsiteY4" fmla="*/ 3308516 h 5881851"/>
              <a:gd name="connsiteX5" fmla="*/ 5553075 w 5553075"/>
              <a:gd name="connsiteY5" fmla="*/ 5879470 h 5881851"/>
              <a:gd name="connsiteX6" fmla="*/ 2380 w 5553075"/>
              <a:gd name="connsiteY6" fmla="*/ 5881851 h 5881851"/>
              <a:gd name="connsiteX7" fmla="*/ 2381 w 5553075"/>
              <a:gd name="connsiteY7" fmla="*/ 2995778 h 5881851"/>
              <a:gd name="connsiteX0" fmla="*/ 2381 w 5553075"/>
              <a:gd name="connsiteY0" fmla="*/ 3043108 h 5929181"/>
              <a:gd name="connsiteX1" fmla="*/ 0 w 5553075"/>
              <a:gd name="connsiteY1" fmla="*/ 57021 h 5929181"/>
              <a:gd name="connsiteX2" fmla="*/ 1071563 w 5553075"/>
              <a:gd name="connsiteY2" fmla="*/ 54639 h 5929181"/>
              <a:gd name="connsiteX3" fmla="*/ 3559968 w 5553075"/>
              <a:gd name="connsiteY3" fmla="*/ 1423858 h 5929181"/>
              <a:gd name="connsiteX4" fmla="*/ 4978401 w 5553075"/>
              <a:gd name="connsiteY4" fmla="*/ 3355846 h 5929181"/>
              <a:gd name="connsiteX5" fmla="*/ 5553075 w 5553075"/>
              <a:gd name="connsiteY5" fmla="*/ 5926800 h 5929181"/>
              <a:gd name="connsiteX6" fmla="*/ 2380 w 5553075"/>
              <a:gd name="connsiteY6" fmla="*/ 5929181 h 5929181"/>
              <a:gd name="connsiteX7" fmla="*/ 2381 w 5553075"/>
              <a:gd name="connsiteY7" fmla="*/ 3043108 h 5929181"/>
              <a:gd name="connsiteX0" fmla="*/ 2381 w 5553075"/>
              <a:gd name="connsiteY0" fmla="*/ 2992582 h 5878655"/>
              <a:gd name="connsiteX1" fmla="*/ 0 w 5553075"/>
              <a:gd name="connsiteY1" fmla="*/ 6495 h 5878655"/>
              <a:gd name="connsiteX2" fmla="*/ 1071563 w 5553075"/>
              <a:gd name="connsiteY2" fmla="*/ 4113 h 5878655"/>
              <a:gd name="connsiteX3" fmla="*/ 3559968 w 5553075"/>
              <a:gd name="connsiteY3" fmla="*/ 1373332 h 5878655"/>
              <a:gd name="connsiteX4" fmla="*/ 4978401 w 5553075"/>
              <a:gd name="connsiteY4" fmla="*/ 3305320 h 5878655"/>
              <a:gd name="connsiteX5" fmla="*/ 5553075 w 5553075"/>
              <a:gd name="connsiteY5" fmla="*/ 5876274 h 5878655"/>
              <a:gd name="connsiteX6" fmla="*/ 2380 w 5553075"/>
              <a:gd name="connsiteY6" fmla="*/ 5878655 h 5878655"/>
              <a:gd name="connsiteX7" fmla="*/ 2381 w 5553075"/>
              <a:gd name="connsiteY7" fmla="*/ 2992582 h 5878655"/>
              <a:gd name="connsiteX0" fmla="*/ 2381 w 5553075"/>
              <a:gd name="connsiteY0" fmla="*/ 2986881 h 5872954"/>
              <a:gd name="connsiteX1" fmla="*/ 0 w 5553075"/>
              <a:gd name="connsiteY1" fmla="*/ 794 h 5872954"/>
              <a:gd name="connsiteX2" fmla="*/ 1141413 w 5553075"/>
              <a:gd name="connsiteY2" fmla="*/ 750887 h 5872954"/>
              <a:gd name="connsiteX3" fmla="*/ 3559968 w 5553075"/>
              <a:gd name="connsiteY3" fmla="*/ 1367631 h 5872954"/>
              <a:gd name="connsiteX4" fmla="*/ 4978401 w 5553075"/>
              <a:gd name="connsiteY4" fmla="*/ 3299619 h 5872954"/>
              <a:gd name="connsiteX5" fmla="*/ 5553075 w 5553075"/>
              <a:gd name="connsiteY5" fmla="*/ 5870573 h 5872954"/>
              <a:gd name="connsiteX6" fmla="*/ 2380 w 5553075"/>
              <a:gd name="connsiteY6" fmla="*/ 5872954 h 5872954"/>
              <a:gd name="connsiteX7" fmla="*/ 2381 w 5553075"/>
              <a:gd name="connsiteY7" fmla="*/ 2986881 h 5872954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7370 h 5873443"/>
              <a:gd name="connsiteX1" fmla="*/ 0 w 5553075"/>
              <a:gd name="connsiteY1" fmla="*/ 1283 h 5873443"/>
              <a:gd name="connsiteX2" fmla="*/ 588963 w 5553075"/>
              <a:gd name="connsiteY2" fmla="*/ 284651 h 5873443"/>
              <a:gd name="connsiteX3" fmla="*/ 3559968 w 5553075"/>
              <a:gd name="connsiteY3" fmla="*/ 1368120 h 5873443"/>
              <a:gd name="connsiteX4" fmla="*/ 4978401 w 5553075"/>
              <a:gd name="connsiteY4" fmla="*/ 3300108 h 5873443"/>
              <a:gd name="connsiteX5" fmla="*/ 5553075 w 5553075"/>
              <a:gd name="connsiteY5" fmla="*/ 5871062 h 5873443"/>
              <a:gd name="connsiteX6" fmla="*/ 2380 w 5553075"/>
              <a:gd name="connsiteY6" fmla="*/ 5873443 h 5873443"/>
              <a:gd name="connsiteX7" fmla="*/ 2381 w 5553075"/>
              <a:gd name="connsiteY7" fmla="*/ 2987370 h 5873443"/>
              <a:gd name="connsiteX0" fmla="*/ 2381 w 5553075"/>
              <a:gd name="connsiteY0" fmla="*/ 2987889 h 5873962"/>
              <a:gd name="connsiteX1" fmla="*/ 0 w 5553075"/>
              <a:gd name="connsiteY1" fmla="*/ 1802 h 5873962"/>
              <a:gd name="connsiteX2" fmla="*/ 1404938 w 5553075"/>
              <a:gd name="connsiteY2" fmla="*/ 132770 h 5873962"/>
              <a:gd name="connsiteX3" fmla="*/ 3559968 w 5553075"/>
              <a:gd name="connsiteY3" fmla="*/ 1368639 h 5873962"/>
              <a:gd name="connsiteX4" fmla="*/ 4978401 w 5553075"/>
              <a:gd name="connsiteY4" fmla="*/ 3300627 h 5873962"/>
              <a:gd name="connsiteX5" fmla="*/ 5553075 w 5553075"/>
              <a:gd name="connsiteY5" fmla="*/ 5871581 h 5873962"/>
              <a:gd name="connsiteX6" fmla="*/ 2380 w 5553075"/>
              <a:gd name="connsiteY6" fmla="*/ 5873962 h 5873962"/>
              <a:gd name="connsiteX7" fmla="*/ 2381 w 5553075"/>
              <a:gd name="connsiteY7" fmla="*/ 2987889 h 5873962"/>
              <a:gd name="connsiteX0" fmla="*/ 2381 w 5553075"/>
              <a:gd name="connsiteY0" fmla="*/ 2989554 h 5875627"/>
              <a:gd name="connsiteX1" fmla="*/ 0 w 5553075"/>
              <a:gd name="connsiteY1" fmla="*/ 3467 h 5875627"/>
              <a:gd name="connsiteX2" fmla="*/ 1404938 w 5553075"/>
              <a:gd name="connsiteY2" fmla="*/ 134435 h 5875627"/>
              <a:gd name="connsiteX3" fmla="*/ 3559968 w 5553075"/>
              <a:gd name="connsiteY3" fmla="*/ 1370304 h 5875627"/>
              <a:gd name="connsiteX4" fmla="*/ 4978401 w 5553075"/>
              <a:gd name="connsiteY4" fmla="*/ 3302292 h 5875627"/>
              <a:gd name="connsiteX5" fmla="*/ 5553075 w 5553075"/>
              <a:gd name="connsiteY5" fmla="*/ 5873246 h 5875627"/>
              <a:gd name="connsiteX6" fmla="*/ 2380 w 5553075"/>
              <a:gd name="connsiteY6" fmla="*/ 5875627 h 5875627"/>
              <a:gd name="connsiteX7" fmla="*/ 2381 w 5553075"/>
              <a:gd name="connsiteY7" fmla="*/ 2989554 h 5875627"/>
              <a:gd name="connsiteX0" fmla="*/ 2381 w 5553075"/>
              <a:gd name="connsiteY0" fmla="*/ 2989996 h 5876069"/>
              <a:gd name="connsiteX1" fmla="*/ 0 w 5553075"/>
              <a:gd name="connsiteY1" fmla="*/ 3909 h 5876069"/>
              <a:gd name="connsiteX2" fmla="*/ 1436688 w 5553075"/>
              <a:gd name="connsiteY2" fmla="*/ 112652 h 5876069"/>
              <a:gd name="connsiteX3" fmla="*/ 3559968 w 5553075"/>
              <a:gd name="connsiteY3" fmla="*/ 1370746 h 5876069"/>
              <a:gd name="connsiteX4" fmla="*/ 4978401 w 5553075"/>
              <a:gd name="connsiteY4" fmla="*/ 3302734 h 5876069"/>
              <a:gd name="connsiteX5" fmla="*/ 5553075 w 5553075"/>
              <a:gd name="connsiteY5" fmla="*/ 5873688 h 5876069"/>
              <a:gd name="connsiteX6" fmla="*/ 2380 w 5553075"/>
              <a:gd name="connsiteY6" fmla="*/ 5876069 h 5876069"/>
              <a:gd name="connsiteX7" fmla="*/ 2381 w 5553075"/>
              <a:gd name="connsiteY7" fmla="*/ 2989996 h 5876069"/>
              <a:gd name="connsiteX0" fmla="*/ 2381 w 5553075"/>
              <a:gd name="connsiteY0" fmla="*/ 2989049 h 5875122"/>
              <a:gd name="connsiteX1" fmla="*/ 0 w 5553075"/>
              <a:gd name="connsiteY1" fmla="*/ 2962 h 5875122"/>
              <a:gd name="connsiteX2" fmla="*/ 1436688 w 5553075"/>
              <a:gd name="connsiteY2" fmla="*/ 111705 h 5875122"/>
              <a:gd name="connsiteX3" fmla="*/ 3559968 w 5553075"/>
              <a:gd name="connsiteY3" fmla="*/ 1369799 h 5875122"/>
              <a:gd name="connsiteX4" fmla="*/ 4978401 w 5553075"/>
              <a:gd name="connsiteY4" fmla="*/ 3301787 h 5875122"/>
              <a:gd name="connsiteX5" fmla="*/ 5553075 w 5553075"/>
              <a:gd name="connsiteY5" fmla="*/ 5872741 h 5875122"/>
              <a:gd name="connsiteX6" fmla="*/ 2380 w 5553075"/>
              <a:gd name="connsiteY6" fmla="*/ 5875122 h 5875122"/>
              <a:gd name="connsiteX7" fmla="*/ 2381 w 5553075"/>
              <a:gd name="connsiteY7" fmla="*/ 2989049 h 5875122"/>
              <a:gd name="connsiteX0" fmla="*/ 2381 w 5553075"/>
              <a:gd name="connsiteY0" fmla="*/ 2988028 h 5874101"/>
              <a:gd name="connsiteX1" fmla="*/ 0 w 5553075"/>
              <a:gd name="connsiteY1" fmla="*/ 1941 h 5874101"/>
              <a:gd name="connsiteX2" fmla="*/ 1830388 w 5553075"/>
              <a:gd name="connsiteY2" fmla="*/ 231334 h 5874101"/>
              <a:gd name="connsiteX3" fmla="*/ 3559968 w 5553075"/>
              <a:gd name="connsiteY3" fmla="*/ 1368778 h 5874101"/>
              <a:gd name="connsiteX4" fmla="*/ 4978401 w 5553075"/>
              <a:gd name="connsiteY4" fmla="*/ 3300766 h 5874101"/>
              <a:gd name="connsiteX5" fmla="*/ 5553075 w 5553075"/>
              <a:gd name="connsiteY5" fmla="*/ 5871720 h 5874101"/>
              <a:gd name="connsiteX6" fmla="*/ 2380 w 5553075"/>
              <a:gd name="connsiteY6" fmla="*/ 5874101 h 5874101"/>
              <a:gd name="connsiteX7" fmla="*/ 2381 w 5553075"/>
              <a:gd name="connsiteY7" fmla="*/ 2988028 h 5874101"/>
              <a:gd name="connsiteX0" fmla="*/ 2381 w 5553075"/>
              <a:gd name="connsiteY0" fmla="*/ 2993680 h 5879753"/>
              <a:gd name="connsiteX1" fmla="*/ 0 w 5553075"/>
              <a:gd name="connsiteY1" fmla="*/ 7593 h 5879753"/>
              <a:gd name="connsiteX2" fmla="*/ 1830388 w 5553075"/>
              <a:gd name="connsiteY2" fmla="*/ 236986 h 5879753"/>
              <a:gd name="connsiteX3" fmla="*/ 3559968 w 5553075"/>
              <a:gd name="connsiteY3" fmla="*/ 1374430 h 5879753"/>
              <a:gd name="connsiteX4" fmla="*/ 4978401 w 5553075"/>
              <a:gd name="connsiteY4" fmla="*/ 3306418 h 5879753"/>
              <a:gd name="connsiteX5" fmla="*/ 5553075 w 5553075"/>
              <a:gd name="connsiteY5" fmla="*/ 5877372 h 5879753"/>
              <a:gd name="connsiteX6" fmla="*/ 2380 w 5553075"/>
              <a:gd name="connsiteY6" fmla="*/ 5879753 h 5879753"/>
              <a:gd name="connsiteX7" fmla="*/ 2381 w 5553075"/>
              <a:gd name="connsiteY7" fmla="*/ 2993680 h 5879753"/>
              <a:gd name="connsiteX0" fmla="*/ 2381 w 5553075"/>
              <a:gd name="connsiteY0" fmla="*/ 2993456 h 5879529"/>
              <a:gd name="connsiteX1" fmla="*/ 0 w 5553075"/>
              <a:gd name="connsiteY1" fmla="*/ 7369 h 5879529"/>
              <a:gd name="connsiteX2" fmla="*/ 1620838 w 5553075"/>
              <a:gd name="connsiteY2" fmla="*/ 239937 h 5879529"/>
              <a:gd name="connsiteX3" fmla="*/ 3559968 w 5553075"/>
              <a:gd name="connsiteY3" fmla="*/ 1374206 h 5879529"/>
              <a:gd name="connsiteX4" fmla="*/ 4978401 w 5553075"/>
              <a:gd name="connsiteY4" fmla="*/ 3306194 h 5879529"/>
              <a:gd name="connsiteX5" fmla="*/ 5553075 w 5553075"/>
              <a:gd name="connsiteY5" fmla="*/ 5877148 h 5879529"/>
              <a:gd name="connsiteX6" fmla="*/ 2380 w 5553075"/>
              <a:gd name="connsiteY6" fmla="*/ 5879529 h 5879529"/>
              <a:gd name="connsiteX7" fmla="*/ 2381 w 5553075"/>
              <a:gd name="connsiteY7" fmla="*/ 2993456 h 5879529"/>
              <a:gd name="connsiteX0" fmla="*/ 2381 w 5553075"/>
              <a:gd name="connsiteY0" fmla="*/ 2995145 h 5881218"/>
              <a:gd name="connsiteX1" fmla="*/ 0 w 5553075"/>
              <a:gd name="connsiteY1" fmla="*/ 9058 h 5881218"/>
              <a:gd name="connsiteX2" fmla="*/ 1620838 w 5553075"/>
              <a:gd name="connsiteY2" fmla="*/ 241626 h 5881218"/>
              <a:gd name="connsiteX3" fmla="*/ 3559968 w 5553075"/>
              <a:gd name="connsiteY3" fmla="*/ 1375895 h 5881218"/>
              <a:gd name="connsiteX4" fmla="*/ 4978401 w 5553075"/>
              <a:gd name="connsiteY4" fmla="*/ 3307883 h 5881218"/>
              <a:gd name="connsiteX5" fmla="*/ 5553075 w 5553075"/>
              <a:gd name="connsiteY5" fmla="*/ 5878837 h 5881218"/>
              <a:gd name="connsiteX6" fmla="*/ 2380 w 5553075"/>
              <a:gd name="connsiteY6" fmla="*/ 5881218 h 5881218"/>
              <a:gd name="connsiteX7" fmla="*/ 2381 w 5553075"/>
              <a:gd name="connsiteY7" fmla="*/ 2995145 h 5881218"/>
              <a:gd name="connsiteX0" fmla="*/ 2381 w 5553075"/>
              <a:gd name="connsiteY0" fmla="*/ 3029242 h 5915315"/>
              <a:gd name="connsiteX1" fmla="*/ 0 w 5553075"/>
              <a:gd name="connsiteY1" fmla="*/ 43155 h 5915315"/>
              <a:gd name="connsiteX2" fmla="*/ 1420813 w 5553075"/>
              <a:gd name="connsiteY2" fmla="*/ 148723 h 5915315"/>
              <a:gd name="connsiteX3" fmla="*/ 3559968 w 5553075"/>
              <a:gd name="connsiteY3" fmla="*/ 1409992 h 5915315"/>
              <a:gd name="connsiteX4" fmla="*/ 4978401 w 5553075"/>
              <a:gd name="connsiteY4" fmla="*/ 3341980 h 5915315"/>
              <a:gd name="connsiteX5" fmla="*/ 5553075 w 5553075"/>
              <a:gd name="connsiteY5" fmla="*/ 5912934 h 5915315"/>
              <a:gd name="connsiteX6" fmla="*/ 2380 w 5553075"/>
              <a:gd name="connsiteY6" fmla="*/ 5915315 h 5915315"/>
              <a:gd name="connsiteX7" fmla="*/ 2381 w 5553075"/>
              <a:gd name="connsiteY7" fmla="*/ 3029242 h 5915315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6991 h 5873064"/>
              <a:gd name="connsiteX1" fmla="*/ 0 w 5553075"/>
              <a:gd name="connsiteY1" fmla="*/ 904 h 5873064"/>
              <a:gd name="connsiteX2" fmla="*/ 1420813 w 5553075"/>
              <a:gd name="connsiteY2" fmla="*/ 106472 h 5873064"/>
              <a:gd name="connsiteX3" fmla="*/ 3559968 w 5553075"/>
              <a:gd name="connsiteY3" fmla="*/ 1367741 h 5873064"/>
              <a:gd name="connsiteX4" fmla="*/ 4978401 w 5553075"/>
              <a:gd name="connsiteY4" fmla="*/ 3299729 h 5873064"/>
              <a:gd name="connsiteX5" fmla="*/ 5553075 w 5553075"/>
              <a:gd name="connsiteY5" fmla="*/ 5870683 h 5873064"/>
              <a:gd name="connsiteX6" fmla="*/ 2380 w 5553075"/>
              <a:gd name="connsiteY6" fmla="*/ 5873064 h 5873064"/>
              <a:gd name="connsiteX7" fmla="*/ 2381 w 5553075"/>
              <a:gd name="connsiteY7" fmla="*/ 2986991 h 5873064"/>
              <a:gd name="connsiteX0" fmla="*/ 2381 w 5553075"/>
              <a:gd name="connsiteY0" fmla="*/ 3144044 h 6030117"/>
              <a:gd name="connsiteX1" fmla="*/ 0 w 5553075"/>
              <a:gd name="connsiteY1" fmla="*/ 157957 h 6030117"/>
              <a:gd name="connsiteX2" fmla="*/ 820738 w 5553075"/>
              <a:gd name="connsiteY2" fmla="*/ 0 h 6030117"/>
              <a:gd name="connsiteX3" fmla="*/ 3559968 w 5553075"/>
              <a:gd name="connsiteY3" fmla="*/ 1524794 h 6030117"/>
              <a:gd name="connsiteX4" fmla="*/ 4978401 w 5553075"/>
              <a:gd name="connsiteY4" fmla="*/ 3456782 h 6030117"/>
              <a:gd name="connsiteX5" fmla="*/ 5553075 w 5553075"/>
              <a:gd name="connsiteY5" fmla="*/ 6027736 h 6030117"/>
              <a:gd name="connsiteX6" fmla="*/ 2380 w 5553075"/>
              <a:gd name="connsiteY6" fmla="*/ 6030117 h 6030117"/>
              <a:gd name="connsiteX7" fmla="*/ 2381 w 5553075"/>
              <a:gd name="connsiteY7" fmla="*/ 3144044 h 60301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87941 h 5874014"/>
              <a:gd name="connsiteX1" fmla="*/ 0 w 5553075"/>
              <a:gd name="connsiteY1" fmla="*/ 1854 h 5874014"/>
              <a:gd name="connsiteX2" fmla="*/ 1954213 w 5553075"/>
              <a:gd name="connsiteY2" fmla="*/ 285222 h 5874014"/>
              <a:gd name="connsiteX3" fmla="*/ 3559968 w 5553075"/>
              <a:gd name="connsiteY3" fmla="*/ 1368691 h 5874014"/>
              <a:gd name="connsiteX4" fmla="*/ 4978401 w 5553075"/>
              <a:gd name="connsiteY4" fmla="*/ 3300679 h 5874014"/>
              <a:gd name="connsiteX5" fmla="*/ 5553075 w 5553075"/>
              <a:gd name="connsiteY5" fmla="*/ 5871633 h 5874014"/>
              <a:gd name="connsiteX6" fmla="*/ 2380 w 5553075"/>
              <a:gd name="connsiteY6" fmla="*/ 5874014 h 5874014"/>
              <a:gd name="connsiteX7" fmla="*/ 2381 w 5553075"/>
              <a:gd name="connsiteY7" fmla="*/ 2987941 h 5874014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86952 h 5873025"/>
              <a:gd name="connsiteX1" fmla="*/ 0 w 5553075"/>
              <a:gd name="connsiteY1" fmla="*/ 865 h 5873025"/>
              <a:gd name="connsiteX2" fmla="*/ 1452563 w 5553075"/>
              <a:gd name="connsiteY2" fmla="*/ 950983 h 5873025"/>
              <a:gd name="connsiteX3" fmla="*/ 3559968 w 5553075"/>
              <a:gd name="connsiteY3" fmla="*/ 1367702 h 5873025"/>
              <a:gd name="connsiteX4" fmla="*/ 4978401 w 5553075"/>
              <a:gd name="connsiteY4" fmla="*/ 3299690 h 5873025"/>
              <a:gd name="connsiteX5" fmla="*/ 5553075 w 5553075"/>
              <a:gd name="connsiteY5" fmla="*/ 5870644 h 5873025"/>
              <a:gd name="connsiteX6" fmla="*/ 2380 w 5553075"/>
              <a:gd name="connsiteY6" fmla="*/ 5873025 h 5873025"/>
              <a:gd name="connsiteX7" fmla="*/ 2381 w 5553075"/>
              <a:gd name="connsiteY7" fmla="*/ 2986952 h 5873025"/>
              <a:gd name="connsiteX0" fmla="*/ 2381 w 5553075"/>
              <a:gd name="connsiteY0" fmla="*/ 2990695 h 5876768"/>
              <a:gd name="connsiteX1" fmla="*/ 0 w 5553075"/>
              <a:gd name="connsiteY1" fmla="*/ 4608 h 5876768"/>
              <a:gd name="connsiteX2" fmla="*/ 1385888 w 5553075"/>
              <a:gd name="connsiteY2" fmla="*/ 307026 h 5876768"/>
              <a:gd name="connsiteX3" fmla="*/ 3559968 w 5553075"/>
              <a:gd name="connsiteY3" fmla="*/ 1371445 h 5876768"/>
              <a:gd name="connsiteX4" fmla="*/ 4978401 w 5553075"/>
              <a:gd name="connsiteY4" fmla="*/ 3303433 h 5876768"/>
              <a:gd name="connsiteX5" fmla="*/ 5553075 w 5553075"/>
              <a:gd name="connsiteY5" fmla="*/ 5874387 h 5876768"/>
              <a:gd name="connsiteX6" fmla="*/ 2380 w 5553075"/>
              <a:gd name="connsiteY6" fmla="*/ 5876768 h 5876768"/>
              <a:gd name="connsiteX7" fmla="*/ 2381 w 5553075"/>
              <a:gd name="connsiteY7" fmla="*/ 2990695 h 5876768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97994 h 5884067"/>
              <a:gd name="connsiteX1" fmla="*/ 0 w 5553075"/>
              <a:gd name="connsiteY1" fmla="*/ 11907 h 5884067"/>
              <a:gd name="connsiteX2" fmla="*/ 1036638 w 5553075"/>
              <a:gd name="connsiteY2" fmla="*/ 0 h 5884067"/>
              <a:gd name="connsiteX3" fmla="*/ 3559968 w 5553075"/>
              <a:gd name="connsiteY3" fmla="*/ 1378744 h 5884067"/>
              <a:gd name="connsiteX4" fmla="*/ 4978401 w 5553075"/>
              <a:gd name="connsiteY4" fmla="*/ 3310732 h 5884067"/>
              <a:gd name="connsiteX5" fmla="*/ 5553075 w 5553075"/>
              <a:gd name="connsiteY5" fmla="*/ 5881686 h 5884067"/>
              <a:gd name="connsiteX6" fmla="*/ 2380 w 5553075"/>
              <a:gd name="connsiteY6" fmla="*/ 5884067 h 5884067"/>
              <a:gd name="connsiteX7" fmla="*/ 2381 w 5553075"/>
              <a:gd name="connsiteY7" fmla="*/ 2997994 h 5884067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395 h 5872468"/>
              <a:gd name="connsiteX1" fmla="*/ 0 w 5553075"/>
              <a:gd name="connsiteY1" fmla="*/ 308 h 5872468"/>
              <a:gd name="connsiteX2" fmla="*/ 1148398 w 5553075"/>
              <a:gd name="connsiteY2" fmla="*/ 34438 h 5872468"/>
              <a:gd name="connsiteX3" fmla="*/ 3559968 w 5553075"/>
              <a:gd name="connsiteY3" fmla="*/ 1367145 h 5872468"/>
              <a:gd name="connsiteX4" fmla="*/ 4978401 w 5553075"/>
              <a:gd name="connsiteY4" fmla="*/ 3299133 h 5872468"/>
              <a:gd name="connsiteX5" fmla="*/ 5553075 w 5553075"/>
              <a:gd name="connsiteY5" fmla="*/ 5870087 h 5872468"/>
              <a:gd name="connsiteX6" fmla="*/ 2380 w 5553075"/>
              <a:gd name="connsiteY6" fmla="*/ 5872468 h 5872468"/>
              <a:gd name="connsiteX7" fmla="*/ 2381 w 5553075"/>
              <a:gd name="connsiteY7" fmla="*/ 2986395 h 5872468"/>
              <a:gd name="connsiteX0" fmla="*/ 2381 w 5553075"/>
              <a:gd name="connsiteY0" fmla="*/ 2986302 h 5872375"/>
              <a:gd name="connsiteX1" fmla="*/ 0 w 5553075"/>
              <a:gd name="connsiteY1" fmla="*/ 215 h 5872375"/>
              <a:gd name="connsiteX2" fmla="*/ 1143636 w 5553075"/>
              <a:gd name="connsiteY2" fmla="*/ 51014 h 5872375"/>
              <a:gd name="connsiteX3" fmla="*/ 3559968 w 5553075"/>
              <a:gd name="connsiteY3" fmla="*/ 1367052 h 5872375"/>
              <a:gd name="connsiteX4" fmla="*/ 4978401 w 5553075"/>
              <a:gd name="connsiteY4" fmla="*/ 3299040 h 5872375"/>
              <a:gd name="connsiteX5" fmla="*/ 5553075 w 5553075"/>
              <a:gd name="connsiteY5" fmla="*/ 5869994 h 5872375"/>
              <a:gd name="connsiteX6" fmla="*/ 2380 w 5553075"/>
              <a:gd name="connsiteY6" fmla="*/ 5872375 h 5872375"/>
              <a:gd name="connsiteX7" fmla="*/ 2381 w 5553075"/>
              <a:gd name="connsiteY7" fmla="*/ 2986302 h 5872375"/>
              <a:gd name="connsiteX0" fmla="*/ 2381 w 5553075"/>
              <a:gd name="connsiteY0" fmla="*/ 2993076 h 5879149"/>
              <a:gd name="connsiteX1" fmla="*/ 0 w 5553075"/>
              <a:gd name="connsiteY1" fmla="*/ 6989 h 5879149"/>
              <a:gd name="connsiteX2" fmla="*/ 1072198 w 5553075"/>
              <a:gd name="connsiteY2" fmla="*/ 638 h 5879149"/>
              <a:gd name="connsiteX3" fmla="*/ 3559968 w 5553075"/>
              <a:gd name="connsiteY3" fmla="*/ 1373826 h 5879149"/>
              <a:gd name="connsiteX4" fmla="*/ 4978401 w 5553075"/>
              <a:gd name="connsiteY4" fmla="*/ 3305814 h 5879149"/>
              <a:gd name="connsiteX5" fmla="*/ 5553075 w 5553075"/>
              <a:gd name="connsiteY5" fmla="*/ 5876768 h 5879149"/>
              <a:gd name="connsiteX6" fmla="*/ 2380 w 5553075"/>
              <a:gd name="connsiteY6" fmla="*/ 5879149 h 5879149"/>
              <a:gd name="connsiteX7" fmla="*/ 2381 w 5553075"/>
              <a:gd name="connsiteY7" fmla="*/ 2993076 h 5879149"/>
              <a:gd name="connsiteX0" fmla="*/ 2381 w 5553075"/>
              <a:gd name="connsiteY0" fmla="*/ 2988211 h 5874284"/>
              <a:gd name="connsiteX1" fmla="*/ 0 w 5553075"/>
              <a:gd name="connsiteY1" fmla="*/ 2124 h 5874284"/>
              <a:gd name="connsiteX2" fmla="*/ 1134111 w 5553075"/>
              <a:gd name="connsiteY2" fmla="*/ 2916 h 5874284"/>
              <a:gd name="connsiteX3" fmla="*/ 3559968 w 5553075"/>
              <a:gd name="connsiteY3" fmla="*/ 1368961 h 5874284"/>
              <a:gd name="connsiteX4" fmla="*/ 4978401 w 5553075"/>
              <a:gd name="connsiteY4" fmla="*/ 3300949 h 5874284"/>
              <a:gd name="connsiteX5" fmla="*/ 5553075 w 5553075"/>
              <a:gd name="connsiteY5" fmla="*/ 5871903 h 5874284"/>
              <a:gd name="connsiteX6" fmla="*/ 2380 w 5553075"/>
              <a:gd name="connsiteY6" fmla="*/ 5874284 h 5874284"/>
              <a:gd name="connsiteX7" fmla="*/ 2381 w 5553075"/>
              <a:gd name="connsiteY7" fmla="*/ 2988211 h 5874284"/>
              <a:gd name="connsiteX0" fmla="*/ 2381 w 5553075"/>
              <a:gd name="connsiteY0" fmla="*/ 2997416 h 5883489"/>
              <a:gd name="connsiteX1" fmla="*/ 0 w 5553075"/>
              <a:gd name="connsiteY1" fmla="*/ 11329 h 5883489"/>
              <a:gd name="connsiteX2" fmla="*/ 1134111 w 5553075"/>
              <a:gd name="connsiteY2" fmla="*/ 12121 h 5883489"/>
              <a:gd name="connsiteX3" fmla="*/ 3559968 w 5553075"/>
              <a:gd name="connsiteY3" fmla="*/ 1378166 h 5883489"/>
              <a:gd name="connsiteX4" fmla="*/ 4978401 w 5553075"/>
              <a:gd name="connsiteY4" fmla="*/ 3310154 h 5883489"/>
              <a:gd name="connsiteX5" fmla="*/ 5553075 w 5553075"/>
              <a:gd name="connsiteY5" fmla="*/ 5881108 h 5883489"/>
              <a:gd name="connsiteX6" fmla="*/ 2380 w 5553075"/>
              <a:gd name="connsiteY6" fmla="*/ 5883489 h 5883489"/>
              <a:gd name="connsiteX7" fmla="*/ 2381 w 5553075"/>
              <a:gd name="connsiteY7" fmla="*/ 2997416 h 5883489"/>
              <a:gd name="connsiteX0" fmla="*/ 2381 w 5553075"/>
              <a:gd name="connsiteY0" fmla="*/ 2998149 h 5884222"/>
              <a:gd name="connsiteX1" fmla="*/ 0 w 5553075"/>
              <a:gd name="connsiteY1" fmla="*/ 12062 h 5884222"/>
              <a:gd name="connsiteX2" fmla="*/ 1134111 w 5553075"/>
              <a:gd name="connsiteY2" fmla="*/ 12854 h 5884222"/>
              <a:gd name="connsiteX3" fmla="*/ 3559968 w 5553075"/>
              <a:gd name="connsiteY3" fmla="*/ 1378899 h 5884222"/>
              <a:gd name="connsiteX4" fmla="*/ 4978401 w 5553075"/>
              <a:gd name="connsiteY4" fmla="*/ 3310887 h 5884222"/>
              <a:gd name="connsiteX5" fmla="*/ 5553075 w 5553075"/>
              <a:gd name="connsiteY5" fmla="*/ 5881841 h 5884222"/>
              <a:gd name="connsiteX6" fmla="*/ 2380 w 5553075"/>
              <a:gd name="connsiteY6" fmla="*/ 5884222 h 5884222"/>
              <a:gd name="connsiteX7" fmla="*/ 2381 w 5553075"/>
              <a:gd name="connsiteY7" fmla="*/ 2998149 h 5884222"/>
              <a:gd name="connsiteX0" fmla="*/ 2381 w 5553075"/>
              <a:gd name="connsiteY0" fmla="*/ 2994746 h 5880819"/>
              <a:gd name="connsiteX1" fmla="*/ 0 w 5553075"/>
              <a:gd name="connsiteY1" fmla="*/ 8659 h 5880819"/>
              <a:gd name="connsiteX2" fmla="*/ 1134111 w 5553075"/>
              <a:gd name="connsiteY2" fmla="*/ 9451 h 5880819"/>
              <a:gd name="connsiteX3" fmla="*/ 3559968 w 5553075"/>
              <a:gd name="connsiteY3" fmla="*/ 1375496 h 5880819"/>
              <a:gd name="connsiteX4" fmla="*/ 4978401 w 5553075"/>
              <a:gd name="connsiteY4" fmla="*/ 3307484 h 5880819"/>
              <a:gd name="connsiteX5" fmla="*/ 5553075 w 5553075"/>
              <a:gd name="connsiteY5" fmla="*/ 5878438 h 5880819"/>
              <a:gd name="connsiteX6" fmla="*/ 2380 w 5553075"/>
              <a:gd name="connsiteY6" fmla="*/ 5880819 h 5880819"/>
              <a:gd name="connsiteX7" fmla="*/ 2381 w 5553075"/>
              <a:gd name="connsiteY7" fmla="*/ 2994746 h 5880819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3008245 h 5894318"/>
              <a:gd name="connsiteX1" fmla="*/ 0 w 5553075"/>
              <a:gd name="connsiteY1" fmla="*/ 22158 h 5894318"/>
              <a:gd name="connsiteX2" fmla="*/ 1000761 w 5553075"/>
              <a:gd name="connsiteY2" fmla="*/ 20568 h 5894318"/>
              <a:gd name="connsiteX3" fmla="*/ 3559968 w 5553075"/>
              <a:gd name="connsiteY3" fmla="*/ 1388995 h 5894318"/>
              <a:gd name="connsiteX4" fmla="*/ 4978401 w 5553075"/>
              <a:gd name="connsiteY4" fmla="*/ 3320983 h 5894318"/>
              <a:gd name="connsiteX5" fmla="*/ 5553075 w 5553075"/>
              <a:gd name="connsiteY5" fmla="*/ 5891937 h 5894318"/>
              <a:gd name="connsiteX6" fmla="*/ 2380 w 5553075"/>
              <a:gd name="connsiteY6" fmla="*/ 5894318 h 5894318"/>
              <a:gd name="connsiteX7" fmla="*/ 2381 w 5553075"/>
              <a:gd name="connsiteY7" fmla="*/ 3008245 h 589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3075" h="5894318">
                <a:moveTo>
                  <a:pt x="2381" y="3008245"/>
                </a:moveTo>
                <a:cubicBezTo>
                  <a:pt x="0" y="2016058"/>
                  <a:pt x="2381" y="1014345"/>
                  <a:pt x="0" y="22158"/>
                </a:cubicBezTo>
                <a:lnTo>
                  <a:pt x="1000761" y="20568"/>
                </a:lnTo>
                <a:cubicBezTo>
                  <a:pt x="343934" y="-31026"/>
                  <a:pt x="1925240" y="-100874"/>
                  <a:pt x="3559968" y="1388995"/>
                </a:cubicBezTo>
                <a:cubicBezTo>
                  <a:pt x="4417615" y="2221639"/>
                  <a:pt x="4694635" y="2766152"/>
                  <a:pt x="4978401" y="3320983"/>
                </a:cubicBezTo>
                <a:cubicBezTo>
                  <a:pt x="5339556" y="4109177"/>
                  <a:pt x="5546726" y="5010081"/>
                  <a:pt x="5553075" y="5891937"/>
                </a:cubicBezTo>
                <a:lnTo>
                  <a:pt x="2380" y="5894318"/>
                </a:lnTo>
                <a:cubicBezTo>
                  <a:pt x="1586" y="4933881"/>
                  <a:pt x="793" y="3968682"/>
                  <a:pt x="2381" y="3008245"/>
                </a:cubicBez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B99C96-5DBB-EB51-16D4-4C9CBE1D7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9F5915-2B98-4F31-F3C9-CAC4CD19ED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</a:t>
            </a:r>
            <a:r>
              <a:rPr lang="en-GB"/>
              <a:t>edit subheading</a:t>
            </a:r>
            <a:endParaRPr lang="en-US" dirty="0"/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BE6E140-E653-43C3-FEAD-8EA8F79978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29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F4B001-48D2-425B-9ACD-4B78AAEF7652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41F17FA-A0B4-E6B9-4C18-9EE2C929F4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0285" y="-19777"/>
            <a:ext cx="5553075" cy="5894318"/>
          </a:xfrm>
          <a:custGeom>
            <a:avLst/>
            <a:gdLst>
              <a:gd name="connsiteX0" fmla="*/ 0 w 4467225"/>
              <a:gd name="connsiteY0" fmla="*/ 2852738 h 5705475"/>
              <a:gd name="connsiteX1" fmla="*/ 1116806 w 4467225"/>
              <a:gd name="connsiteY1" fmla="*/ 1 h 5705475"/>
              <a:gd name="connsiteX2" fmla="*/ 3350419 w 4467225"/>
              <a:gd name="connsiteY2" fmla="*/ 1 h 5705475"/>
              <a:gd name="connsiteX3" fmla="*/ 4467225 w 4467225"/>
              <a:gd name="connsiteY3" fmla="*/ 2852738 h 5705475"/>
              <a:gd name="connsiteX4" fmla="*/ 3350419 w 4467225"/>
              <a:gd name="connsiteY4" fmla="*/ 5705474 h 5705475"/>
              <a:gd name="connsiteX5" fmla="*/ 1116806 w 4467225"/>
              <a:gd name="connsiteY5" fmla="*/ 5705474 h 5705475"/>
              <a:gd name="connsiteX6" fmla="*/ 0 w 4467225"/>
              <a:gd name="connsiteY6" fmla="*/ 2852738 h 5705475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1295400 w 4645819"/>
              <a:gd name="connsiteY5" fmla="*/ 5867398 h 5867398"/>
              <a:gd name="connsiteX6" fmla="*/ 178594 w 4645819"/>
              <a:gd name="connsiteY6" fmla="*/ 3014662 h 5867398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9525 w 4645819"/>
              <a:gd name="connsiteY5" fmla="*/ 5857873 h 5867398"/>
              <a:gd name="connsiteX6" fmla="*/ 178594 w 4645819"/>
              <a:gd name="connsiteY6" fmla="*/ 3014662 h 5867398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4645819 w 5557838"/>
              <a:gd name="connsiteY3" fmla="*/ 301466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236369 w 5557838"/>
              <a:gd name="connsiteY3" fmla="*/ 2728912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62288 w 5557838"/>
              <a:gd name="connsiteY2" fmla="*/ 10096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9330 h 5860641"/>
              <a:gd name="connsiteX1" fmla="*/ 0 w 5557838"/>
              <a:gd name="connsiteY1" fmla="*/ 2768 h 5860641"/>
              <a:gd name="connsiteX2" fmla="*/ 2947988 w 5557838"/>
              <a:gd name="connsiteY2" fmla="*/ 936218 h 5860641"/>
              <a:gd name="connsiteX3" fmla="*/ 3950494 w 5557838"/>
              <a:gd name="connsiteY3" fmla="*/ 1779180 h 5860641"/>
              <a:gd name="connsiteX4" fmla="*/ 5557838 w 5557838"/>
              <a:gd name="connsiteY4" fmla="*/ 5851116 h 5860641"/>
              <a:gd name="connsiteX5" fmla="*/ 9525 w 5557838"/>
              <a:gd name="connsiteY5" fmla="*/ 5860641 h 5860641"/>
              <a:gd name="connsiteX6" fmla="*/ 7144 w 5557838"/>
              <a:gd name="connsiteY6" fmla="*/ 2979330 h 5860641"/>
              <a:gd name="connsiteX0" fmla="*/ 7144 w 5557838"/>
              <a:gd name="connsiteY0" fmla="*/ 2982206 h 5863517"/>
              <a:gd name="connsiteX1" fmla="*/ 0 w 5557838"/>
              <a:gd name="connsiteY1" fmla="*/ 5644 h 5863517"/>
              <a:gd name="connsiteX2" fmla="*/ 2909888 w 5557838"/>
              <a:gd name="connsiteY2" fmla="*/ 910519 h 5863517"/>
              <a:gd name="connsiteX3" fmla="*/ 3950494 w 5557838"/>
              <a:gd name="connsiteY3" fmla="*/ 1782056 h 5863517"/>
              <a:gd name="connsiteX4" fmla="*/ 5557838 w 5557838"/>
              <a:gd name="connsiteY4" fmla="*/ 5853992 h 5863517"/>
              <a:gd name="connsiteX5" fmla="*/ 9525 w 5557838"/>
              <a:gd name="connsiteY5" fmla="*/ 5863517 h 5863517"/>
              <a:gd name="connsiteX6" fmla="*/ 7144 w 5557838"/>
              <a:gd name="connsiteY6" fmla="*/ 2982206 h 5863517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2909888 w 5557838"/>
              <a:gd name="connsiteY2" fmla="*/ 904875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064669 w 5557838"/>
              <a:gd name="connsiteY3" fmla="*/ 923925 h 5857873"/>
              <a:gd name="connsiteX4" fmla="*/ 3950494 w 5557838"/>
              <a:gd name="connsiteY4" fmla="*/ 1776412 h 5857873"/>
              <a:gd name="connsiteX5" fmla="*/ 5557838 w 5557838"/>
              <a:gd name="connsiteY5" fmla="*/ 5848348 h 5857873"/>
              <a:gd name="connsiteX6" fmla="*/ 9525 w 5557838"/>
              <a:gd name="connsiteY6" fmla="*/ 5857873 h 5857873"/>
              <a:gd name="connsiteX7" fmla="*/ 7144 w 5557838"/>
              <a:gd name="connsiteY7" fmla="*/ 2976562 h 5857873"/>
              <a:gd name="connsiteX0" fmla="*/ 21452 w 5572146"/>
              <a:gd name="connsiteY0" fmla="*/ 2976562 h 5855492"/>
              <a:gd name="connsiteX1" fmla="*/ 14308 w 5572146"/>
              <a:gd name="connsiteY1" fmla="*/ 0 h 5855492"/>
              <a:gd name="connsiteX2" fmla="*/ 3067071 w 5572146"/>
              <a:gd name="connsiteY2" fmla="*/ 914400 h 5855492"/>
              <a:gd name="connsiteX3" fmla="*/ 3078977 w 5572146"/>
              <a:gd name="connsiteY3" fmla="*/ 923925 h 5855492"/>
              <a:gd name="connsiteX4" fmla="*/ 3964802 w 5572146"/>
              <a:gd name="connsiteY4" fmla="*/ 1776412 h 5855492"/>
              <a:gd name="connsiteX5" fmla="*/ 5572146 w 5572146"/>
              <a:gd name="connsiteY5" fmla="*/ 5848348 h 5855492"/>
              <a:gd name="connsiteX6" fmla="*/ 20 w 5572146"/>
              <a:gd name="connsiteY6" fmla="*/ 5855492 h 5855492"/>
              <a:gd name="connsiteX7" fmla="*/ 21452 w 5572146"/>
              <a:gd name="connsiteY7" fmla="*/ 2976562 h 5855492"/>
              <a:gd name="connsiteX0" fmla="*/ 14317 w 5565011"/>
              <a:gd name="connsiteY0" fmla="*/ 2976562 h 5860254"/>
              <a:gd name="connsiteX1" fmla="*/ 7173 w 5565011"/>
              <a:gd name="connsiteY1" fmla="*/ 0 h 5860254"/>
              <a:gd name="connsiteX2" fmla="*/ 3059936 w 5565011"/>
              <a:gd name="connsiteY2" fmla="*/ 914400 h 5860254"/>
              <a:gd name="connsiteX3" fmla="*/ 3071842 w 5565011"/>
              <a:gd name="connsiteY3" fmla="*/ 923925 h 5860254"/>
              <a:gd name="connsiteX4" fmla="*/ 3957667 w 5565011"/>
              <a:gd name="connsiteY4" fmla="*/ 1776412 h 5860254"/>
              <a:gd name="connsiteX5" fmla="*/ 5565011 w 5565011"/>
              <a:gd name="connsiteY5" fmla="*/ 5848348 h 5860254"/>
              <a:gd name="connsiteX6" fmla="*/ 29 w 5565011"/>
              <a:gd name="connsiteY6" fmla="*/ 5860254 h 5860254"/>
              <a:gd name="connsiteX7" fmla="*/ 14317 w 5565011"/>
              <a:gd name="connsiteY7" fmla="*/ 2976562 h 5860254"/>
              <a:gd name="connsiteX0" fmla="*/ 19073 w 5569767"/>
              <a:gd name="connsiteY0" fmla="*/ 2976562 h 5860254"/>
              <a:gd name="connsiteX1" fmla="*/ 11929 w 5569767"/>
              <a:gd name="connsiteY1" fmla="*/ 0 h 5860254"/>
              <a:gd name="connsiteX2" fmla="*/ 3064692 w 5569767"/>
              <a:gd name="connsiteY2" fmla="*/ 914400 h 5860254"/>
              <a:gd name="connsiteX3" fmla="*/ 3076598 w 5569767"/>
              <a:gd name="connsiteY3" fmla="*/ 923925 h 5860254"/>
              <a:gd name="connsiteX4" fmla="*/ 3962423 w 5569767"/>
              <a:gd name="connsiteY4" fmla="*/ 1776412 h 5860254"/>
              <a:gd name="connsiteX5" fmla="*/ 5569767 w 5569767"/>
              <a:gd name="connsiteY5" fmla="*/ 5848348 h 5860254"/>
              <a:gd name="connsiteX6" fmla="*/ 22 w 5569767"/>
              <a:gd name="connsiteY6" fmla="*/ 5860254 h 5860254"/>
              <a:gd name="connsiteX7" fmla="*/ 19073 w 5569767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233 w 5541402"/>
              <a:gd name="connsiteY0" fmla="*/ 2978943 h 5860254"/>
              <a:gd name="connsiteX1" fmla="*/ 12139 w 5541402"/>
              <a:gd name="connsiteY1" fmla="*/ 0 h 5860254"/>
              <a:gd name="connsiteX2" fmla="*/ 3064902 w 5541402"/>
              <a:gd name="connsiteY2" fmla="*/ 914400 h 5860254"/>
              <a:gd name="connsiteX3" fmla="*/ 3076808 w 5541402"/>
              <a:gd name="connsiteY3" fmla="*/ 923925 h 5860254"/>
              <a:gd name="connsiteX4" fmla="*/ 3962633 w 5541402"/>
              <a:gd name="connsiteY4" fmla="*/ 1776412 h 5860254"/>
              <a:gd name="connsiteX5" fmla="*/ 5541402 w 5541402"/>
              <a:gd name="connsiteY5" fmla="*/ 5860254 h 5860254"/>
              <a:gd name="connsiteX6" fmla="*/ 232 w 5541402"/>
              <a:gd name="connsiteY6" fmla="*/ 5860254 h 5860254"/>
              <a:gd name="connsiteX7" fmla="*/ 233 w 5541402"/>
              <a:gd name="connsiteY7" fmla="*/ 2978943 h 5860254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5209"/>
              <a:gd name="connsiteY0" fmla="*/ 2988468 h 5869779"/>
              <a:gd name="connsiteX1" fmla="*/ 0 w 5545209"/>
              <a:gd name="connsiteY1" fmla="*/ 0 h 5869779"/>
              <a:gd name="connsiteX2" fmla="*/ 3067050 w 5545209"/>
              <a:gd name="connsiteY2" fmla="*/ 923925 h 5869779"/>
              <a:gd name="connsiteX3" fmla="*/ 3078956 w 5545209"/>
              <a:gd name="connsiteY3" fmla="*/ 933450 h 5869779"/>
              <a:gd name="connsiteX4" fmla="*/ 3964781 w 5545209"/>
              <a:gd name="connsiteY4" fmla="*/ 1785937 h 5869779"/>
              <a:gd name="connsiteX5" fmla="*/ 5543550 w 5545209"/>
              <a:gd name="connsiteY5" fmla="*/ 5869779 h 5869779"/>
              <a:gd name="connsiteX6" fmla="*/ 2380 w 5545209"/>
              <a:gd name="connsiteY6" fmla="*/ 5869779 h 5869779"/>
              <a:gd name="connsiteX7" fmla="*/ 2381 w 5545209"/>
              <a:gd name="connsiteY7" fmla="*/ 2988468 h 5869779"/>
              <a:gd name="connsiteX0" fmla="*/ 2381 w 5544765"/>
              <a:gd name="connsiteY0" fmla="*/ 2988468 h 5869779"/>
              <a:gd name="connsiteX1" fmla="*/ 0 w 5544765"/>
              <a:gd name="connsiteY1" fmla="*/ 0 h 5869779"/>
              <a:gd name="connsiteX2" fmla="*/ 3067050 w 5544765"/>
              <a:gd name="connsiteY2" fmla="*/ 923925 h 5869779"/>
              <a:gd name="connsiteX3" fmla="*/ 3078956 w 5544765"/>
              <a:gd name="connsiteY3" fmla="*/ 933450 h 5869779"/>
              <a:gd name="connsiteX4" fmla="*/ 3964781 w 5544765"/>
              <a:gd name="connsiteY4" fmla="*/ 1785937 h 5869779"/>
              <a:gd name="connsiteX5" fmla="*/ 5543550 w 5544765"/>
              <a:gd name="connsiteY5" fmla="*/ 5869779 h 5869779"/>
              <a:gd name="connsiteX6" fmla="*/ 2380 w 5544765"/>
              <a:gd name="connsiteY6" fmla="*/ 5869779 h 5869779"/>
              <a:gd name="connsiteX7" fmla="*/ 2381 w 5544765"/>
              <a:gd name="connsiteY7" fmla="*/ 2988468 h 5869779"/>
              <a:gd name="connsiteX0" fmla="*/ 2381 w 5544567"/>
              <a:gd name="connsiteY0" fmla="*/ 2988468 h 5869779"/>
              <a:gd name="connsiteX1" fmla="*/ 0 w 5544567"/>
              <a:gd name="connsiteY1" fmla="*/ 0 h 5869779"/>
              <a:gd name="connsiteX2" fmla="*/ 3067050 w 5544567"/>
              <a:gd name="connsiteY2" fmla="*/ 923925 h 5869779"/>
              <a:gd name="connsiteX3" fmla="*/ 3078956 w 5544567"/>
              <a:gd name="connsiteY3" fmla="*/ 933450 h 5869779"/>
              <a:gd name="connsiteX4" fmla="*/ 3964781 w 5544567"/>
              <a:gd name="connsiteY4" fmla="*/ 1785937 h 5869779"/>
              <a:gd name="connsiteX5" fmla="*/ 5543550 w 5544567"/>
              <a:gd name="connsiteY5" fmla="*/ 5869779 h 5869779"/>
              <a:gd name="connsiteX6" fmla="*/ 2380 w 5544567"/>
              <a:gd name="connsiteY6" fmla="*/ 5869779 h 5869779"/>
              <a:gd name="connsiteX7" fmla="*/ 2381 w 5544567"/>
              <a:gd name="connsiteY7" fmla="*/ 2988468 h 5869779"/>
              <a:gd name="connsiteX0" fmla="*/ 2381 w 5545741"/>
              <a:gd name="connsiteY0" fmla="*/ 2988468 h 5869779"/>
              <a:gd name="connsiteX1" fmla="*/ 0 w 5545741"/>
              <a:gd name="connsiteY1" fmla="*/ 0 h 5869779"/>
              <a:gd name="connsiteX2" fmla="*/ 3067050 w 5545741"/>
              <a:gd name="connsiteY2" fmla="*/ 923925 h 5869779"/>
              <a:gd name="connsiteX3" fmla="*/ 3078956 w 5545741"/>
              <a:gd name="connsiteY3" fmla="*/ 933450 h 5869779"/>
              <a:gd name="connsiteX4" fmla="*/ 3964781 w 5545741"/>
              <a:gd name="connsiteY4" fmla="*/ 1785937 h 5869779"/>
              <a:gd name="connsiteX5" fmla="*/ 5543550 w 5545741"/>
              <a:gd name="connsiteY5" fmla="*/ 5869779 h 5869779"/>
              <a:gd name="connsiteX6" fmla="*/ 2380 w 5545741"/>
              <a:gd name="connsiteY6" fmla="*/ 5869779 h 5869779"/>
              <a:gd name="connsiteX7" fmla="*/ 2381 w 5545741"/>
              <a:gd name="connsiteY7" fmla="*/ 2988468 h 5869779"/>
              <a:gd name="connsiteX0" fmla="*/ 2381 w 5545372"/>
              <a:gd name="connsiteY0" fmla="*/ 2988468 h 5869779"/>
              <a:gd name="connsiteX1" fmla="*/ 0 w 5545372"/>
              <a:gd name="connsiteY1" fmla="*/ 0 h 5869779"/>
              <a:gd name="connsiteX2" fmla="*/ 3067050 w 5545372"/>
              <a:gd name="connsiteY2" fmla="*/ 923925 h 5869779"/>
              <a:gd name="connsiteX3" fmla="*/ 3078956 w 5545372"/>
              <a:gd name="connsiteY3" fmla="*/ 933450 h 5869779"/>
              <a:gd name="connsiteX4" fmla="*/ 3964781 w 5545372"/>
              <a:gd name="connsiteY4" fmla="*/ 1785937 h 5869779"/>
              <a:gd name="connsiteX5" fmla="*/ 5543550 w 5545372"/>
              <a:gd name="connsiteY5" fmla="*/ 5869779 h 5869779"/>
              <a:gd name="connsiteX6" fmla="*/ 2380 w 5545372"/>
              <a:gd name="connsiteY6" fmla="*/ 5869779 h 5869779"/>
              <a:gd name="connsiteX7" fmla="*/ 2381 w 5545372"/>
              <a:gd name="connsiteY7" fmla="*/ 2988468 h 5869779"/>
              <a:gd name="connsiteX0" fmla="*/ 2381 w 5545151"/>
              <a:gd name="connsiteY0" fmla="*/ 2988468 h 5869779"/>
              <a:gd name="connsiteX1" fmla="*/ 0 w 5545151"/>
              <a:gd name="connsiteY1" fmla="*/ 0 h 5869779"/>
              <a:gd name="connsiteX2" fmla="*/ 3067050 w 5545151"/>
              <a:gd name="connsiteY2" fmla="*/ 923925 h 5869779"/>
              <a:gd name="connsiteX3" fmla="*/ 3078956 w 5545151"/>
              <a:gd name="connsiteY3" fmla="*/ 933450 h 5869779"/>
              <a:gd name="connsiteX4" fmla="*/ 3964781 w 5545151"/>
              <a:gd name="connsiteY4" fmla="*/ 1785937 h 5869779"/>
              <a:gd name="connsiteX5" fmla="*/ 5543550 w 5545151"/>
              <a:gd name="connsiteY5" fmla="*/ 5869779 h 5869779"/>
              <a:gd name="connsiteX6" fmla="*/ 2380 w 5545151"/>
              <a:gd name="connsiteY6" fmla="*/ 5869779 h 5869779"/>
              <a:gd name="connsiteX7" fmla="*/ 2381 w 5545151"/>
              <a:gd name="connsiteY7" fmla="*/ 2988468 h 5869779"/>
              <a:gd name="connsiteX0" fmla="*/ 2381 w 5543720"/>
              <a:gd name="connsiteY0" fmla="*/ 2988468 h 5869779"/>
              <a:gd name="connsiteX1" fmla="*/ 0 w 5543720"/>
              <a:gd name="connsiteY1" fmla="*/ 0 h 5869779"/>
              <a:gd name="connsiteX2" fmla="*/ 3067050 w 5543720"/>
              <a:gd name="connsiteY2" fmla="*/ 923925 h 5869779"/>
              <a:gd name="connsiteX3" fmla="*/ 3078956 w 5543720"/>
              <a:gd name="connsiteY3" fmla="*/ 933450 h 5869779"/>
              <a:gd name="connsiteX4" fmla="*/ 3964781 w 5543720"/>
              <a:gd name="connsiteY4" fmla="*/ 1785937 h 5869779"/>
              <a:gd name="connsiteX5" fmla="*/ 5543550 w 5543720"/>
              <a:gd name="connsiteY5" fmla="*/ 5869779 h 5869779"/>
              <a:gd name="connsiteX6" fmla="*/ 2380 w 5543720"/>
              <a:gd name="connsiteY6" fmla="*/ 5869779 h 5869779"/>
              <a:gd name="connsiteX7" fmla="*/ 2381 w 554372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464595 w 5543550"/>
              <a:gd name="connsiteY2" fmla="*/ 573881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326606 w 5585080"/>
              <a:gd name="connsiteY3" fmla="*/ 1393031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11906 w 5594605"/>
              <a:gd name="connsiteY0" fmla="*/ 2988468 h 5869779"/>
              <a:gd name="connsiteX1" fmla="*/ 0 w 5594605"/>
              <a:gd name="connsiteY1" fmla="*/ 0 h 5869779"/>
              <a:gd name="connsiteX2" fmla="*/ 2474120 w 5594605"/>
              <a:gd name="connsiteY2" fmla="*/ 573881 h 5869779"/>
              <a:gd name="connsiteX3" fmla="*/ 3559968 w 5594605"/>
              <a:gd name="connsiteY3" fmla="*/ 1366837 h 5869779"/>
              <a:gd name="connsiteX4" fmla="*/ 4550569 w 5594605"/>
              <a:gd name="connsiteY4" fmla="*/ 2547937 h 5869779"/>
              <a:gd name="connsiteX5" fmla="*/ 5553075 w 5594605"/>
              <a:gd name="connsiteY5" fmla="*/ 5869779 h 5869779"/>
              <a:gd name="connsiteX6" fmla="*/ 11905 w 5594605"/>
              <a:gd name="connsiteY6" fmla="*/ 5869779 h 5869779"/>
              <a:gd name="connsiteX7" fmla="*/ 11906 w 5594605"/>
              <a:gd name="connsiteY7" fmla="*/ 2988468 h 5869779"/>
              <a:gd name="connsiteX0" fmla="*/ 11906 w 5594605"/>
              <a:gd name="connsiteY0" fmla="*/ 2989781 h 5871092"/>
              <a:gd name="connsiteX1" fmla="*/ 0 w 5594605"/>
              <a:gd name="connsiteY1" fmla="*/ 1313 h 5871092"/>
              <a:gd name="connsiteX2" fmla="*/ 2474120 w 5594605"/>
              <a:gd name="connsiteY2" fmla="*/ 575194 h 5871092"/>
              <a:gd name="connsiteX3" fmla="*/ 3559968 w 5594605"/>
              <a:gd name="connsiteY3" fmla="*/ 1368150 h 5871092"/>
              <a:gd name="connsiteX4" fmla="*/ 4550569 w 5594605"/>
              <a:gd name="connsiteY4" fmla="*/ 2549250 h 5871092"/>
              <a:gd name="connsiteX5" fmla="*/ 5553075 w 5594605"/>
              <a:gd name="connsiteY5" fmla="*/ 5871092 h 5871092"/>
              <a:gd name="connsiteX6" fmla="*/ 11905 w 5594605"/>
              <a:gd name="connsiteY6" fmla="*/ 5871092 h 5871092"/>
              <a:gd name="connsiteX7" fmla="*/ 11906 w 5594605"/>
              <a:gd name="connsiteY7" fmla="*/ 2989781 h 5871092"/>
              <a:gd name="connsiteX0" fmla="*/ 11906 w 5594605"/>
              <a:gd name="connsiteY0" fmla="*/ 2994934 h 5876245"/>
              <a:gd name="connsiteX1" fmla="*/ 0 w 5594605"/>
              <a:gd name="connsiteY1" fmla="*/ 6466 h 5876245"/>
              <a:gd name="connsiteX2" fmla="*/ 1535907 w 5594605"/>
              <a:gd name="connsiteY2" fmla="*/ 161247 h 5876245"/>
              <a:gd name="connsiteX3" fmla="*/ 3559968 w 5594605"/>
              <a:gd name="connsiteY3" fmla="*/ 1373303 h 5876245"/>
              <a:gd name="connsiteX4" fmla="*/ 4550569 w 5594605"/>
              <a:gd name="connsiteY4" fmla="*/ 2554403 h 5876245"/>
              <a:gd name="connsiteX5" fmla="*/ 5553075 w 5594605"/>
              <a:gd name="connsiteY5" fmla="*/ 5876245 h 5876245"/>
              <a:gd name="connsiteX6" fmla="*/ 11905 w 5594605"/>
              <a:gd name="connsiteY6" fmla="*/ 5876245 h 5876245"/>
              <a:gd name="connsiteX7" fmla="*/ 11906 w 5594605"/>
              <a:gd name="connsiteY7" fmla="*/ 2994934 h 5876245"/>
              <a:gd name="connsiteX0" fmla="*/ 11906 w 5594605"/>
              <a:gd name="connsiteY0" fmla="*/ 2990873 h 5872184"/>
              <a:gd name="connsiteX1" fmla="*/ 0 w 5594605"/>
              <a:gd name="connsiteY1" fmla="*/ 2405 h 5872184"/>
              <a:gd name="connsiteX2" fmla="*/ 1535907 w 5594605"/>
              <a:gd name="connsiteY2" fmla="*/ 157186 h 5872184"/>
              <a:gd name="connsiteX3" fmla="*/ 3559968 w 5594605"/>
              <a:gd name="connsiteY3" fmla="*/ 1369242 h 5872184"/>
              <a:gd name="connsiteX4" fmla="*/ 4550569 w 5594605"/>
              <a:gd name="connsiteY4" fmla="*/ 2550342 h 5872184"/>
              <a:gd name="connsiteX5" fmla="*/ 5553075 w 5594605"/>
              <a:gd name="connsiteY5" fmla="*/ 5872184 h 5872184"/>
              <a:gd name="connsiteX6" fmla="*/ 11905 w 5594605"/>
              <a:gd name="connsiteY6" fmla="*/ 5872184 h 5872184"/>
              <a:gd name="connsiteX7" fmla="*/ 11906 w 5594605"/>
              <a:gd name="connsiteY7" fmla="*/ 2990873 h 5872184"/>
              <a:gd name="connsiteX0" fmla="*/ 11906 w 5594605"/>
              <a:gd name="connsiteY0" fmla="*/ 2990223 h 5871534"/>
              <a:gd name="connsiteX1" fmla="*/ 0 w 5594605"/>
              <a:gd name="connsiteY1" fmla="*/ 1755 h 5871534"/>
              <a:gd name="connsiteX2" fmla="*/ 1788319 w 5594605"/>
              <a:gd name="connsiteY2" fmla="*/ 261311 h 5871534"/>
              <a:gd name="connsiteX3" fmla="*/ 3559968 w 5594605"/>
              <a:gd name="connsiteY3" fmla="*/ 1368592 h 5871534"/>
              <a:gd name="connsiteX4" fmla="*/ 4550569 w 5594605"/>
              <a:gd name="connsiteY4" fmla="*/ 2549692 h 5871534"/>
              <a:gd name="connsiteX5" fmla="*/ 5553075 w 5594605"/>
              <a:gd name="connsiteY5" fmla="*/ 5871534 h 5871534"/>
              <a:gd name="connsiteX6" fmla="*/ 11905 w 5594605"/>
              <a:gd name="connsiteY6" fmla="*/ 5871534 h 5871534"/>
              <a:gd name="connsiteX7" fmla="*/ 11906 w 5594605"/>
              <a:gd name="connsiteY7" fmla="*/ 2990223 h 5871534"/>
              <a:gd name="connsiteX0" fmla="*/ 11906 w 5594605"/>
              <a:gd name="connsiteY0" fmla="*/ 2997214 h 5878525"/>
              <a:gd name="connsiteX1" fmla="*/ 0 w 5594605"/>
              <a:gd name="connsiteY1" fmla="*/ 8746 h 5878525"/>
              <a:gd name="connsiteX2" fmla="*/ 1788319 w 5594605"/>
              <a:gd name="connsiteY2" fmla="*/ 268302 h 5878525"/>
              <a:gd name="connsiteX3" fmla="*/ 3559968 w 5594605"/>
              <a:gd name="connsiteY3" fmla="*/ 1375583 h 5878525"/>
              <a:gd name="connsiteX4" fmla="*/ 4550569 w 5594605"/>
              <a:gd name="connsiteY4" fmla="*/ 2556683 h 5878525"/>
              <a:gd name="connsiteX5" fmla="*/ 5553075 w 5594605"/>
              <a:gd name="connsiteY5" fmla="*/ 5878525 h 5878525"/>
              <a:gd name="connsiteX6" fmla="*/ 11905 w 5594605"/>
              <a:gd name="connsiteY6" fmla="*/ 5878525 h 5878525"/>
              <a:gd name="connsiteX7" fmla="*/ 11906 w 5594605"/>
              <a:gd name="connsiteY7" fmla="*/ 2997214 h 5878525"/>
              <a:gd name="connsiteX0" fmla="*/ 11906 w 5594605"/>
              <a:gd name="connsiteY0" fmla="*/ 3043971 h 5925282"/>
              <a:gd name="connsiteX1" fmla="*/ 0 w 5594605"/>
              <a:gd name="connsiteY1" fmla="*/ 55503 h 5925282"/>
              <a:gd name="connsiteX2" fmla="*/ 1393032 w 5594605"/>
              <a:gd name="connsiteY2" fmla="*/ 155515 h 5925282"/>
              <a:gd name="connsiteX3" fmla="*/ 3559968 w 5594605"/>
              <a:gd name="connsiteY3" fmla="*/ 1422340 h 5925282"/>
              <a:gd name="connsiteX4" fmla="*/ 4550569 w 5594605"/>
              <a:gd name="connsiteY4" fmla="*/ 2603440 h 5925282"/>
              <a:gd name="connsiteX5" fmla="*/ 5553075 w 5594605"/>
              <a:gd name="connsiteY5" fmla="*/ 5925282 h 5925282"/>
              <a:gd name="connsiteX6" fmla="*/ 11905 w 5594605"/>
              <a:gd name="connsiteY6" fmla="*/ 5925282 h 5925282"/>
              <a:gd name="connsiteX7" fmla="*/ 11906 w 5594605"/>
              <a:gd name="connsiteY7" fmla="*/ 3043971 h 5925282"/>
              <a:gd name="connsiteX0" fmla="*/ 11906 w 5594605"/>
              <a:gd name="connsiteY0" fmla="*/ 2993657 h 5874968"/>
              <a:gd name="connsiteX1" fmla="*/ 0 w 5594605"/>
              <a:gd name="connsiteY1" fmla="*/ 5189 h 5874968"/>
              <a:gd name="connsiteX2" fmla="*/ 1393032 w 5594605"/>
              <a:gd name="connsiteY2" fmla="*/ 105201 h 5874968"/>
              <a:gd name="connsiteX3" fmla="*/ 3559968 w 5594605"/>
              <a:gd name="connsiteY3" fmla="*/ 1372026 h 5874968"/>
              <a:gd name="connsiteX4" fmla="*/ 4550569 w 5594605"/>
              <a:gd name="connsiteY4" fmla="*/ 2553126 h 5874968"/>
              <a:gd name="connsiteX5" fmla="*/ 5553075 w 5594605"/>
              <a:gd name="connsiteY5" fmla="*/ 5874968 h 5874968"/>
              <a:gd name="connsiteX6" fmla="*/ 11905 w 5594605"/>
              <a:gd name="connsiteY6" fmla="*/ 5874968 h 5874968"/>
              <a:gd name="connsiteX7" fmla="*/ 11906 w 5594605"/>
              <a:gd name="connsiteY7" fmla="*/ 2993657 h 5874968"/>
              <a:gd name="connsiteX0" fmla="*/ 11906 w 5594605"/>
              <a:gd name="connsiteY0" fmla="*/ 2990135 h 5871446"/>
              <a:gd name="connsiteX1" fmla="*/ 0 w 5594605"/>
              <a:gd name="connsiteY1" fmla="*/ 1667 h 5871446"/>
              <a:gd name="connsiteX2" fmla="*/ 2081213 w 5594605"/>
              <a:gd name="connsiteY2" fmla="*/ 380285 h 5871446"/>
              <a:gd name="connsiteX3" fmla="*/ 3559968 w 5594605"/>
              <a:gd name="connsiteY3" fmla="*/ 1368504 h 5871446"/>
              <a:gd name="connsiteX4" fmla="*/ 4550569 w 5594605"/>
              <a:gd name="connsiteY4" fmla="*/ 2549604 h 5871446"/>
              <a:gd name="connsiteX5" fmla="*/ 5553075 w 5594605"/>
              <a:gd name="connsiteY5" fmla="*/ 5871446 h 5871446"/>
              <a:gd name="connsiteX6" fmla="*/ 11905 w 5594605"/>
              <a:gd name="connsiteY6" fmla="*/ 5871446 h 5871446"/>
              <a:gd name="connsiteX7" fmla="*/ 11906 w 5594605"/>
              <a:gd name="connsiteY7" fmla="*/ 2990135 h 5871446"/>
              <a:gd name="connsiteX0" fmla="*/ 11906 w 5594605"/>
              <a:gd name="connsiteY0" fmla="*/ 2996920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11906 w 5594605"/>
              <a:gd name="connsiteY7" fmla="*/ 2996920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80612"/>
              <a:gd name="connsiteX1" fmla="*/ 0 w 5594605"/>
              <a:gd name="connsiteY1" fmla="*/ 8452 h 5880612"/>
              <a:gd name="connsiteX2" fmla="*/ 2081213 w 5594605"/>
              <a:gd name="connsiteY2" fmla="*/ 387070 h 5880612"/>
              <a:gd name="connsiteX3" fmla="*/ 3559968 w 5594605"/>
              <a:gd name="connsiteY3" fmla="*/ 1375289 h 5880612"/>
              <a:gd name="connsiteX4" fmla="*/ 4550569 w 5594605"/>
              <a:gd name="connsiteY4" fmla="*/ 2556389 h 5880612"/>
              <a:gd name="connsiteX5" fmla="*/ 5553075 w 5594605"/>
              <a:gd name="connsiteY5" fmla="*/ 5878231 h 5880612"/>
              <a:gd name="connsiteX6" fmla="*/ 2380 w 5594605"/>
              <a:gd name="connsiteY6" fmla="*/ 5880612 h 5880612"/>
              <a:gd name="connsiteX7" fmla="*/ 2381 w 5594605"/>
              <a:gd name="connsiteY7" fmla="*/ 2994539 h 5880612"/>
              <a:gd name="connsiteX0" fmla="*/ 2381 w 5788105"/>
              <a:gd name="connsiteY0" fmla="*/ 2994539 h 5880612"/>
              <a:gd name="connsiteX1" fmla="*/ 0 w 5788105"/>
              <a:gd name="connsiteY1" fmla="*/ 8452 h 5880612"/>
              <a:gd name="connsiteX2" fmla="*/ 2081213 w 5788105"/>
              <a:gd name="connsiteY2" fmla="*/ 387070 h 5880612"/>
              <a:gd name="connsiteX3" fmla="*/ 3559968 w 5788105"/>
              <a:gd name="connsiteY3" fmla="*/ 1375289 h 5880612"/>
              <a:gd name="connsiteX4" fmla="*/ 4991101 w 5788105"/>
              <a:gd name="connsiteY4" fmla="*/ 3304102 h 5880612"/>
              <a:gd name="connsiteX5" fmla="*/ 5553075 w 5788105"/>
              <a:gd name="connsiteY5" fmla="*/ 5878231 h 5880612"/>
              <a:gd name="connsiteX6" fmla="*/ 2380 w 5788105"/>
              <a:gd name="connsiteY6" fmla="*/ 5880612 h 5880612"/>
              <a:gd name="connsiteX7" fmla="*/ 2381 w 578810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62526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3882 h 5879955"/>
              <a:gd name="connsiteX1" fmla="*/ 0 w 5553075"/>
              <a:gd name="connsiteY1" fmla="*/ 7795 h 5879955"/>
              <a:gd name="connsiteX2" fmla="*/ 2081213 w 5553075"/>
              <a:gd name="connsiteY2" fmla="*/ 386413 h 5879955"/>
              <a:gd name="connsiteX3" fmla="*/ 3559968 w 5553075"/>
              <a:gd name="connsiteY3" fmla="*/ 1374632 h 5879955"/>
              <a:gd name="connsiteX4" fmla="*/ 4978401 w 5553075"/>
              <a:gd name="connsiteY4" fmla="*/ 3306620 h 5879955"/>
              <a:gd name="connsiteX5" fmla="*/ 5553075 w 5553075"/>
              <a:gd name="connsiteY5" fmla="*/ 5877574 h 5879955"/>
              <a:gd name="connsiteX6" fmla="*/ 2380 w 5553075"/>
              <a:gd name="connsiteY6" fmla="*/ 5879955 h 5879955"/>
              <a:gd name="connsiteX7" fmla="*/ 2381 w 5553075"/>
              <a:gd name="connsiteY7" fmla="*/ 2993882 h 5879955"/>
              <a:gd name="connsiteX0" fmla="*/ 2381 w 5553075"/>
              <a:gd name="connsiteY0" fmla="*/ 3147877 h 6033950"/>
              <a:gd name="connsiteX1" fmla="*/ 0 w 5553075"/>
              <a:gd name="connsiteY1" fmla="*/ 161790 h 6033950"/>
              <a:gd name="connsiteX2" fmla="*/ 1055688 w 5553075"/>
              <a:gd name="connsiteY2" fmla="*/ 172108 h 6033950"/>
              <a:gd name="connsiteX3" fmla="*/ 3559968 w 5553075"/>
              <a:gd name="connsiteY3" fmla="*/ 1528627 h 6033950"/>
              <a:gd name="connsiteX4" fmla="*/ 4978401 w 5553075"/>
              <a:gd name="connsiteY4" fmla="*/ 3460615 h 6033950"/>
              <a:gd name="connsiteX5" fmla="*/ 5553075 w 5553075"/>
              <a:gd name="connsiteY5" fmla="*/ 6031569 h 6033950"/>
              <a:gd name="connsiteX6" fmla="*/ 2380 w 5553075"/>
              <a:gd name="connsiteY6" fmla="*/ 6033950 h 6033950"/>
              <a:gd name="connsiteX7" fmla="*/ 2381 w 5553075"/>
              <a:gd name="connsiteY7" fmla="*/ 3147877 h 6033950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86901 h 5872974"/>
              <a:gd name="connsiteX1" fmla="*/ 0 w 5553075"/>
              <a:gd name="connsiteY1" fmla="*/ 814 h 5872974"/>
              <a:gd name="connsiteX2" fmla="*/ 1154113 w 5553075"/>
              <a:gd name="connsiteY2" fmla="*/ 757257 h 5872974"/>
              <a:gd name="connsiteX3" fmla="*/ 3559968 w 5553075"/>
              <a:gd name="connsiteY3" fmla="*/ 1367651 h 5872974"/>
              <a:gd name="connsiteX4" fmla="*/ 4978401 w 5553075"/>
              <a:gd name="connsiteY4" fmla="*/ 3299639 h 5872974"/>
              <a:gd name="connsiteX5" fmla="*/ 5553075 w 5553075"/>
              <a:gd name="connsiteY5" fmla="*/ 5870593 h 5872974"/>
              <a:gd name="connsiteX6" fmla="*/ 2380 w 5553075"/>
              <a:gd name="connsiteY6" fmla="*/ 5872974 h 5872974"/>
              <a:gd name="connsiteX7" fmla="*/ 2381 w 5553075"/>
              <a:gd name="connsiteY7" fmla="*/ 2986901 h 5872974"/>
              <a:gd name="connsiteX0" fmla="*/ 2381 w 5553075"/>
              <a:gd name="connsiteY0" fmla="*/ 2987148 h 5873221"/>
              <a:gd name="connsiteX1" fmla="*/ 0 w 5553075"/>
              <a:gd name="connsiteY1" fmla="*/ 1061 h 5873221"/>
              <a:gd name="connsiteX2" fmla="*/ 1154113 w 5553075"/>
              <a:gd name="connsiteY2" fmla="*/ 757504 h 5873221"/>
              <a:gd name="connsiteX3" fmla="*/ 3559968 w 5553075"/>
              <a:gd name="connsiteY3" fmla="*/ 1367898 h 5873221"/>
              <a:gd name="connsiteX4" fmla="*/ 4978401 w 5553075"/>
              <a:gd name="connsiteY4" fmla="*/ 3299886 h 5873221"/>
              <a:gd name="connsiteX5" fmla="*/ 5553075 w 5553075"/>
              <a:gd name="connsiteY5" fmla="*/ 5870840 h 5873221"/>
              <a:gd name="connsiteX6" fmla="*/ 2380 w 5553075"/>
              <a:gd name="connsiteY6" fmla="*/ 5873221 h 5873221"/>
              <a:gd name="connsiteX7" fmla="*/ 2381 w 5553075"/>
              <a:gd name="connsiteY7" fmla="*/ 2987148 h 5873221"/>
              <a:gd name="connsiteX0" fmla="*/ 2381 w 5553075"/>
              <a:gd name="connsiteY0" fmla="*/ 2989631 h 5875704"/>
              <a:gd name="connsiteX1" fmla="*/ 0 w 5553075"/>
              <a:gd name="connsiteY1" fmla="*/ 3544 h 5875704"/>
              <a:gd name="connsiteX2" fmla="*/ 1154113 w 5553075"/>
              <a:gd name="connsiteY2" fmla="*/ 759987 h 5875704"/>
              <a:gd name="connsiteX3" fmla="*/ 3559968 w 5553075"/>
              <a:gd name="connsiteY3" fmla="*/ 1370381 h 5875704"/>
              <a:gd name="connsiteX4" fmla="*/ 4978401 w 5553075"/>
              <a:gd name="connsiteY4" fmla="*/ 3302369 h 5875704"/>
              <a:gd name="connsiteX5" fmla="*/ 5553075 w 5553075"/>
              <a:gd name="connsiteY5" fmla="*/ 5873323 h 5875704"/>
              <a:gd name="connsiteX6" fmla="*/ 2380 w 5553075"/>
              <a:gd name="connsiteY6" fmla="*/ 5875704 h 5875704"/>
              <a:gd name="connsiteX7" fmla="*/ 2381 w 5553075"/>
              <a:gd name="connsiteY7" fmla="*/ 2989631 h 5875704"/>
              <a:gd name="connsiteX0" fmla="*/ 2381 w 5553075"/>
              <a:gd name="connsiteY0" fmla="*/ 2989482 h 5875555"/>
              <a:gd name="connsiteX1" fmla="*/ 0 w 5553075"/>
              <a:gd name="connsiteY1" fmla="*/ 3395 h 5875555"/>
              <a:gd name="connsiteX2" fmla="*/ 1154113 w 5553075"/>
              <a:gd name="connsiteY2" fmla="*/ 759838 h 5875555"/>
              <a:gd name="connsiteX3" fmla="*/ 3559968 w 5553075"/>
              <a:gd name="connsiteY3" fmla="*/ 1370232 h 5875555"/>
              <a:gd name="connsiteX4" fmla="*/ 4978401 w 5553075"/>
              <a:gd name="connsiteY4" fmla="*/ 3302220 h 5875555"/>
              <a:gd name="connsiteX5" fmla="*/ 5553075 w 5553075"/>
              <a:gd name="connsiteY5" fmla="*/ 5873174 h 5875555"/>
              <a:gd name="connsiteX6" fmla="*/ 2380 w 5553075"/>
              <a:gd name="connsiteY6" fmla="*/ 5875555 h 5875555"/>
              <a:gd name="connsiteX7" fmla="*/ 2381 w 5553075"/>
              <a:gd name="connsiteY7" fmla="*/ 2989482 h 5875555"/>
              <a:gd name="connsiteX0" fmla="*/ 2381 w 5553075"/>
              <a:gd name="connsiteY0" fmla="*/ 3187075 h 6073148"/>
              <a:gd name="connsiteX1" fmla="*/ 0 w 5553075"/>
              <a:gd name="connsiteY1" fmla="*/ 200988 h 6073148"/>
              <a:gd name="connsiteX2" fmla="*/ 1468438 w 5553075"/>
              <a:gd name="connsiteY2" fmla="*/ 319256 h 6073148"/>
              <a:gd name="connsiteX3" fmla="*/ 3559968 w 5553075"/>
              <a:gd name="connsiteY3" fmla="*/ 1567825 h 6073148"/>
              <a:gd name="connsiteX4" fmla="*/ 4978401 w 5553075"/>
              <a:gd name="connsiteY4" fmla="*/ 3499813 h 6073148"/>
              <a:gd name="connsiteX5" fmla="*/ 5553075 w 5553075"/>
              <a:gd name="connsiteY5" fmla="*/ 6070767 h 6073148"/>
              <a:gd name="connsiteX6" fmla="*/ 2380 w 5553075"/>
              <a:gd name="connsiteY6" fmla="*/ 6073148 h 6073148"/>
              <a:gd name="connsiteX7" fmla="*/ 2381 w 5553075"/>
              <a:gd name="connsiteY7" fmla="*/ 3187075 h 6073148"/>
              <a:gd name="connsiteX0" fmla="*/ 2381 w 5553075"/>
              <a:gd name="connsiteY0" fmla="*/ 2995778 h 5881851"/>
              <a:gd name="connsiteX1" fmla="*/ 0 w 5553075"/>
              <a:gd name="connsiteY1" fmla="*/ 9691 h 5881851"/>
              <a:gd name="connsiteX2" fmla="*/ 1468438 w 5553075"/>
              <a:gd name="connsiteY2" fmla="*/ 127959 h 5881851"/>
              <a:gd name="connsiteX3" fmla="*/ 3559968 w 5553075"/>
              <a:gd name="connsiteY3" fmla="*/ 1376528 h 5881851"/>
              <a:gd name="connsiteX4" fmla="*/ 4978401 w 5553075"/>
              <a:gd name="connsiteY4" fmla="*/ 3308516 h 5881851"/>
              <a:gd name="connsiteX5" fmla="*/ 5553075 w 5553075"/>
              <a:gd name="connsiteY5" fmla="*/ 5879470 h 5881851"/>
              <a:gd name="connsiteX6" fmla="*/ 2380 w 5553075"/>
              <a:gd name="connsiteY6" fmla="*/ 5881851 h 5881851"/>
              <a:gd name="connsiteX7" fmla="*/ 2381 w 5553075"/>
              <a:gd name="connsiteY7" fmla="*/ 2995778 h 5881851"/>
              <a:gd name="connsiteX0" fmla="*/ 2381 w 5553075"/>
              <a:gd name="connsiteY0" fmla="*/ 3043108 h 5929181"/>
              <a:gd name="connsiteX1" fmla="*/ 0 w 5553075"/>
              <a:gd name="connsiteY1" fmla="*/ 57021 h 5929181"/>
              <a:gd name="connsiteX2" fmla="*/ 1071563 w 5553075"/>
              <a:gd name="connsiteY2" fmla="*/ 54639 h 5929181"/>
              <a:gd name="connsiteX3" fmla="*/ 3559968 w 5553075"/>
              <a:gd name="connsiteY3" fmla="*/ 1423858 h 5929181"/>
              <a:gd name="connsiteX4" fmla="*/ 4978401 w 5553075"/>
              <a:gd name="connsiteY4" fmla="*/ 3355846 h 5929181"/>
              <a:gd name="connsiteX5" fmla="*/ 5553075 w 5553075"/>
              <a:gd name="connsiteY5" fmla="*/ 5926800 h 5929181"/>
              <a:gd name="connsiteX6" fmla="*/ 2380 w 5553075"/>
              <a:gd name="connsiteY6" fmla="*/ 5929181 h 5929181"/>
              <a:gd name="connsiteX7" fmla="*/ 2381 w 5553075"/>
              <a:gd name="connsiteY7" fmla="*/ 3043108 h 5929181"/>
              <a:gd name="connsiteX0" fmla="*/ 2381 w 5553075"/>
              <a:gd name="connsiteY0" fmla="*/ 2992582 h 5878655"/>
              <a:gd name="connsiteX1" fmla="*/ 0 w 5553075"/>
              <a:gd name="connsiteY1" fmla="*/ 6495 h 5878655"/>
              <a:gd name="connsiteX2" fmla="*/ 1071563 w 5553075"/>
              <a:gd name="connsiteY2" fmla="*/ 4113 h 5878655"/>
              <a:gd name="connsiteX3" fmla="*/ 3559968 w 5553075"/>
              <a:gd name="connsiteY3" fmla="*/ 1373332 h 5878655"/>
              <a:gd name="connsiteX4" fmla="*/ 4978401 w 5553075"/>
              <a:gd name="connsiteY4" fmla="*/ 3305320 h 5878655"/>
              <a:gd name="connsiteX5" fmla="*/ 5553075 w 5553075"/>
              <a:gd name="connsiteY5" fmla="*/ 5876274 h 5878655"/>
              <a:gd name="connsiteX6" fmla="*/ 2380 w 5553075"/>
              <a:gd name="connsiteY6" fmla="*/ 5878655 h 5878655"/>
              <a:gd name="connsiteX7" fmla="*/ 2381 w 5553075"/>
              <a:gd name="connsiteY7" fmla="*/ 2992582 h 5878655"/>
              <a:gd name="connsiteX0" fmla="*/ 2381 w 5553075"/>
              <a:gd name="connsiteY0" fmla="*/ 2986881 h 5872954"/>
              <a:gd name="connsiteX1" fmla="*/ 0 w 5553075"/>
              <a:gd name="connsiteY1" fmla="*/ 794 h 5872954"/>
              <a:gd name="connsiteX2" fmla="*/ 1141413 w 5553075"/>
              <a:gd name="connsiteY2" fmla="*/ 750887 h 5872954"/>
              <a:gd name="connsiteX3" fmla="*/ 3559968 w 5553075"/>
              <a:gd name="connsiteY3" fmla="*/ 1367631 h 5872954"/>
              <a:gd name="connsiteX4" fmla="*/ 4978401 w 5553075"/>
              <a:gd name="connsiteY4" fmla="*/ 3299619 h 5872954"/>
              <a:gd name="connsiteX5" fmla="*/ 5553075 w 5553075"/>
              <a:gd name="connsiteY5" fmla="*/ 5870573 h 5872954"/>
              <a:gd name="connsiteX6" fmla="*/ 2380 w 5553075"/>
              <a:gd name="connsiteY6" fmla="*/ 5872954 h 5872954"/>
              <a:gd name="connsiteX7" fmla="*/ 2381 w 5553075"/>
              <a:gd name="connsiteY7" fmla="*/ 2986881 h 5872954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7370 h 5873443"/>
              <a:gd name="connsiteX1" fmla="*/ 0 w 5553075"/>
              <a:gd name="connsiteY1" fmla="*/ 1283 h 5873443"/>
              <a:gd name="connsiteX2" fmla="*/ 588963 w 5553075"/>
              <a:gd name="connsiteY2" fmla="*/ 284651 h 5873443"/>
              <a:gd name="connsiteX3" fmla="*/ 3559968 w 5553075"/>
              <a:gd name="connsiteY3" fmla="*/ 1368120 h 5873443"/>
              <a:gd name="connsiteX4" fmla="*/ 4978401 w 5553075"/>
              <a:gd name="connsiteY4" fmla="*/ 3300108 h 5873443"/>
              <a:gd name="connsiteX5" fmla="*/ 5553075 w 5553075"/>
              <a:gd name="connsiteY5" fmla="*/ 5871062 h 5873443"/>
              <a:gd name="connsiteX6" fmla="*/ 2380 w 5553075"/>
              <a:gd name="connsiteY6" fmla="*/ 5873443 h 5873443"/>
              <a:gd name="connsiteX7" fmla="*/ 2381 w 5553075"/>
              <a:gd name="connsiteY7" fmla="*/ 2987370 h 5873443"/>
              <a:gd name="connsiteX0" fmla="*/ 2381 w 5553075"/>
              <a:gd name="connsiteY0" fmla="*/ 2987889 h 5873962"/>
              <a:gd name="connsiteX1" fmla="*/ 0 w 5553075"/>
              <a:gd name="connsiteY1" fmla="*/ 1802 h 5873962"/>
              <a:gd name="connsiteX2" fmla="*/ 1404938 w 5553075"/>
              <a:gd name="connsiteY2" fmla="*/ 132770 h 5873962"/>
              <a:gd name="connsiteX3" fmla="*/ 3559968 w 5553075"/>
              <a:gd name="connsiteY3" fmla="*/ 1368639 h 5873962"/>
              <a:gd name="connsiteX4" fmla="*/ 4978401 w 5553075"/>
              <a:gd name="connsiteY4" fmla="*/ 3300627 h 5873962"/>
              <a:gd name="connsiteX5" fmla="*/ 5553075 w 5553075"/>
              <a:gd name="connsiteY5" fmla="*/ 5871581 h 5873962"/>
              <a:gd name="connsiteX6" fmla="*/ 2380 w 5553075"/>
              <a:gd name="connsiteY6" fmla="*/ 5873962 h 5873962"/>
              <a:gd name="connsiteX7" fmla="*/ 2381 w 5553075"/>
              <a:gd name="connsiteY7" fmla="*/ 2987889 h 5873962"/>
              <a:gd name="connsiteX0" fmla="*/ 2381 w 5553075"/>
              <a:gd name="connsiteY0" fmla="*/ 2989554 h 5875627"/>
              <a:gd name="connsiteX1" fmla="*/ 0 w 5553075"/>
              <a:gd name="connsiteY1" fmla="*/ 3467 h 5875627"/>
              <a:gd name="connsiteX2" fmla="*/ 1404938 w 5553075"/>
              <a:gd name="connsiteY2" fmla="*/ 134435 h 5875627"/>
              <a:gd name="connsiteX3" fmla="*/ 3559968 w 5553075"/>
              <a:gd name="connsiteY3" fmla="*/ 1370304 h 5875627"/>
              <a:gd name="connsiteX4" fmla="*/ 4978401 w 5553075"/>
              <a:gd name="connsiteY4" fmla="*/ 3302292 h 5875627"/>
              <a:gd name="connsiteX5" fmla="*/ 5553075 w 5553075"/>
              <a:gd name="connsiteY5" fmla="*/ 5873246 h 5875627"/>
              <a:gd name="connsiteX6" fmla="*/ 2380 w 5553075"/>
              <a:gd name="connsiteY6" fmla="*/ 5875627 h 5875627"/>
              <a:gd name="connsiteX7" fmla="*/ 2381 w 5553075"/>
              <a:gd name="connsiteY7" fmla="*/ 2989554 h 5875627"/>
              <a:gd name="connsiteX0" fmla="*/ 2381 w 5553075"/>
              <a:gd name="connsiteY0" fmla="*/ 2989996 h 5876069"/>
              <a:gd name="connsiteX1" fmla="*/ 0 w 5553075"/>
              <a:gd name="connsiteY1" fmla="*/ 3909 h 5876069"/>
              <a:gd name="connsiteX2" fmla="*/ 1436688 w 5553075"/>
              <a:gd name="connsiteY2" fmla="*/ 112652 h 5876069"/>
              <a:gd name="connsiteX3" fmla="*/ 3559968 w 5553075"/>
              <a:gd name="connsiteY3" fmla="*/ 1370746 h 5876069"/>
              <a:gd name="connsiteX4" fmla="*/ 4978401 w 5553075"/>
              <a:gd name="connsiteY4" fmla="*/ 3302734 h 5876069"/>
              <a:gd name="connsiteX5" fmla="*/ 5553075 w 5553075"/>
              <a:gd name="connsiteY5" fmla="*/ 5873688 h 5876069"/>
              <a:gd name="connsiteX6" fmla="*/ 2380 w 5553075"/>
              <a:gd name="connsiteY6" fmla="*/ 5876069 h 5876069"/>
              <a:gd name="connsiteX7" fmla="*/ 2381 w 5553075"/>
              <a:gd name="connsiteY7" fmla="*/ 2989996 h 5876069"/>
              <a:gd name="connsiteX0" fmla="*/ 2381 w 5553075"/>
              <a:gd name="connsiteY0" fmla="*/ 2989049 h 5875122"/>
              <a:gd name="connsiteX1" fmla="*/ 0 w 5553075"/>
              <a:gd name="connsiteY1" fmla="*/ 2962 h 5875122"/>
              <a:gd name="connsiteX2" fmla="*/ 1436688 w 5553075"/>
              <a:gd name="connsiteY2" fmla="*/ 111705 h 5875122"/>
              <a:gd name="connsiteX3" fmla="*/ 3559968 w 5553075"/>
              <a:gd name="connsiteY3" fmla="*/ 1369799 h 5875122"/>
              <a:gd name="connsiteX4" fmla="*/ 4978401 w 5553075"/>
              <a:gd name="connsiteY4" fmla="*/ 3301787 h 5875122"/>
              <a:gd name="connsiteX5" fmla="*/ 5553075 w 5553075"/>
              <a:gd name="connsiteY5" fmla="*/ 5872741 h 5875122"/>
              <a:gd name="connsiteX6" fmla="*/ 2380 w 5553075"/>
              <a:gd name="connsiteY6" fmla="*/ 5875122 h 5875122"/>
              <a:gd name="connsiteX7" fmla="*/ 2381 w 5553075"/>
              <a:gd name="connsiteY7" fmla="*/ 2989049 h 5875122"/>
              <a:gd name="connsiteX0" fmla="*/ 2381 w 5553075"/>
              <a:gd name="connsiteY0" fmla="*/ 2988028 h 5874101"/>
              <a:gd name="connsiteX1" fmla="*/ 0 w 5553075"/>
              <a:gd name="connsiteY1" fmla="*/ 1941 h 5874101"/>
              <a:gd name="connsiteX2" fmla="*/ 1830388 w 5553075"/>
              <a:gd name="connsiteY2" fmla="*/ 231334 h 5874101"/>
              <a:gd name="connsiteX3" fmla="*/ 3559968 w 5553075"/>
              <a:gd name="connsiteY3" fmla="*/ 1368778 h 5874101"/>
              <a:gd name="connsiteX4" fmla="*/ 4978401 w 5553075"/>
              <a:gd name="connsiteY4" fmla="*/ 3300766 h 5874101"/>
              <a:gd name="connsiteX5" fmla="*/ 5553075 w 5553075"/>
              <a:gd name="connsiteY5" fmla="*/ 5871720 h 5874101"/>
              <a:gd name="connsiteX6" fmla="*/ 2380 w 5553075"/>
              <a:gd name="connsiteY6" fmla="*/ 5874101 h 5874101"/>
              <a:gd name="connsiteX7" fmla="*/ 2381 w 5553075"/>
              <a:gd name="connsiteY7" fmla="*/ 2988028 h 5874101"/>
              <a:gd name="connsiteX0" fmla="*/ 2381 w 5553075"/>
              <a:gd name="connsiteY0" fmla="*/ 2993680 h 5879753"/>
              <a:gd name="connsiteX1" fmla="*/ 0 w 5553075"/>
              <a:gd name="connsiteY1" fmla="*/ 7593 h 5879753"/>
              <a:gd name="connsiteX2" fmla="*/ 1830388 w 5553075"/>
              <a:gd name="connsiteY2" fmla="*/ 236986 h 5879753"/>
              <a:gd name="connsiteX3" fmla="*/ 3559968 w 5553075"/>
              <a:gd name="connsiteY3" fmla="*/ 1374430 h 5879753"/>
              <a:gd name="connsiteX4" fmla="*/ 4978401 w 5553075"/>
              <a:gd name="connsiteY4" fmla="*/ 3306418 h 5879753"/>
              <a:gd name="connsiteX5" fmla="*/ 5553075 w 5553075"/>
              <a:gd name="connsiteY5" fmla="*/ 5877372 h 5879753"/>
              <a:gd name="connsiteX6" fmla="*/ 2380 w 5553075"/>
              <a:gd name="connsiteY6" fmla="*/ 5879753 h 5879753"/>
              <a:gd name="connsiteX7" fmla="*/ 2381 w 5553075"/>
              <a:gd name="connsiteY7" fmla="*/ 2993680 h 5879753"/>
              <a:gd name="connsiteX0" fmla="*/ 2381 w 5553075"/>
              <a:gd name="connsiteY0" fmla="*/ 2993456 h 5879529"/>
              <a:gd name="connsiteX1" fmla="*/ 0 w 5553075"/>
              <a:gd name="connsiteY1" fmla="*/ 7369 h 5879529"/>
              <a:gd name="connsiteX2" fmla="*/ 1620838 w 5553075"/>
              <a:gd name="connsiteY2" fmla="*/ 239937 h 5879529"/>
              <a:gd name="connsiteX3" fmla="*/ 3559968 w 5553075"/>
              <a:gd name="connsiteY3" fmla="*/ 1374206 h 5879529"/>
              <a:gd name="connsiteX4" fmla="*/ 4978401 w 5553075"/>
              <a:gd name="connsiteY4" fmla="*/ 3306194 h 5879529"/>
              <a:gd name="connsiteX5" fmla="*/ 5553075 w 5553075"/>
              <a:gd name="connsiteY5" fmla="*/ 5877148 h 5879529"/>
              <a:gd name="connsiteX6" fmla="*/ 2380 w 5553075"/>
              <a:gd name="connsiteY6" fmla="*/ 5879529 h 5879529"/>
              <a:gd name="connsiteX7" fmla="*/ 2381 w 5553075"/>
              <a:gd name="connsiteY7" fmla="*/ 2993456 h 5879529"/>
              <a:gd name="connsiteX0" fmla="*/ 2381 w 5553075"/>
              <a:gd name="connsiteY0" fmla="*/ 2995145 h 5881218"/>
              <a:gd name="connsiteX1" fmla="*/ 0 w 5553075"/>
              <a:gd name="connsiteY1" fmla="*/ 9058 h 5881218"/>
              <a:gd name="connsiteX2" fmla="*/ 1620838 w 5553075"/>
              <a:gd name="connsiteY2" fmla="*/ 241626 h 5881218"/>
              <a:gd name="connsiteX3" fmla="*/ 3559968 w 5553075"/>
              <a:gd name="connsiteY3" fmla="*/ 1375895 h 5881218"/>
              <a:gd name="connsiteX4" fmla="*/ 4978401 w 5553075"/>
              <a:gd name="connsiteY4" fmla="*/ 3307883 h 5881218"/>
              <a:gd name="connsiteX5" fmla="*/ 5553075 w 5553075"/>
              <a:gd name="connsiteY5" fmla="*/ 5878837 h 5881218"/>
              <a:gd name="connsiteX6" fmla="*/ 2380 w 5553075"/>
              <a:gd name="connsiteY6" fmla="*/ 5881218 h 5881218"/>
              <a:gd name="connsiteX7" fmla="*/ 2381 w 5553075"/>
              <a:gd name="connsiteY7" fmla="*/ 2995145 h 5881218"/>
              <a:gd name="connsiteX0" fmla="*/ 2381 w 5553075"/>
              <a:gd name="connsiteY0" fmla="*/ 3029242 h 5915315"/>
              <a:gd name="connsiteX1" fmla="*/ 0 w 5553075"/>
              <a:gd name="connsiteY1" fmla="*/ 43155 h 5915315"/>
              <a:gd name="connsiteX2" fmla="*/ 1420813 w 5553075"/>
              <a:gd name="connsiteY2" fmla="*/ 148723 h 5915315"/>
              <a:gd name="connsiteX3" fmla="*/ 3559968 w 5553075"/>
              <a:gd name="connsiteY3" fmla="*/ 1409992 h 5915315"/>
              <a:gd name="connsiteX4" fmla="*/ 4978401 w 5553075"/>
              <a:gd name="connsiteY4" fmla="*/ 3341980 h 5915315"/>
              <a:gd name="connsiteX5" fmla="*/ 5553075 w 5553075"/>
              <a:gd name="connsiteY5" fmla="*/ 5912934 h 5915315"/>
              <a:gd name="connsiteX6" fmla="*/ 2380 w 5553075"/>
              <a:gd name="connsiteY6" fmla="*/ 5915315 h 5915315"/>
              <a:gd name="connsiteX7" fmla="*/ 2381 w 5553075"/>
              <a:gd name="connsiteY7" fmla="*/ 3029242 h 5915315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6991 h 5873064"/>
              <a:gd name="connsiteX1" fmla="*/ 0 w 5553075"/>
              <a:gd name="connsiteY1" fmla="*/ 904 h 5873064"/>
              <a:gd name="connsiteX2" fmla="*/ 1420813 w 5553075"/>
              <a:gd name="connsiteY2" fmla="*/ 106472 h 5873064"/>
              <a:gd name="connsiteX3" fmla="*/ 3559968 w 5553075"/>
              <a:gd name="connsiteY3" fmla="*/ 1367741 h 5873064"/>
              <a:gd name="connsiteX4" fmla="*/ 4978401 w 5553075"/>
              <a:gd name="connsiteY4" fmla="*/ 3299729 h 5873064"/>
              <a:gd name="connsiteX5" fmla="*/ 5553075 w 5553075"/>
              <a:gd name="connsiteY5" fmla="*/ 5870683 h 5873064"/>
              <a:gd name="connsiteX6" fmla="*/ 2380 w 5553075"/>
              <a:gd name="connsiteY6" fmla="*/ 5873064 h 5873064"/>
              <a:gd name="connsiteX7" fmla="*/ 2381 w 5553075"/>
              <a:gd name="connsiteY7" fmla="*/ 2986991 h 5873064"/>
              <a:gd name="connsiteX0" fmla="*/ 2381 w 5553075"/>
              <a:gd name="connsiteY0" fmla="*/ 3144044 h 6030117"/>
              <a:gd name="connsiteX1" fmla="*/ 0 w 5553075"/>
              <a:gd name="connsiteY1" fmla="*/ 157957 h 6030117"/>
              <a:gd name="connsiteX2" fmla="*/ 820738 w 5553075"/>
              <a:gd name="connsiteY2" fmla="*/ 0 h 6030117"/>
              <a:gd name="connsiteX3" fmla="*/ 3559968 w 5553075"/>
              <a:gd name="connsiteY3" fmla="*/ 1524794 h 6030117"/>
              <a:gd name="connsiteX4" fmla="*/ 4978401 w 5553075"/>
              <a:gd name="connsiteY4" fmla="*/ 3456782 h 6030117"/>
              <a:gd name="connsiteX5" fmla="*/ 5553075 w 5553075"/>
              <a:gd name="connsiteY5" fmla="*/ 6027736 h 6030117"/>
              <a:gd name="connsiteX6" fmla="*/ 2380 w 5553075"/>
              <a:gd name="connsiteY6" fmla="*/ 6030117 h 6030117"/>
              <a:gd name="connsiteX7" fmla="*/ 2381 w 5553075"/>
              <a:gd name="connsiteY7" fmla="*/ 3144044 h 60301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87941 h 5874014"/>
              <a:gd name="connsiteX1" fmla="*/ 0 w 5553075"/>
              <a:gd name="connsiteY1" fmla="*/ 1854 h 5874014"/>
              <a:gd name="connsiteX2" fmla="*/ 1954213 w 5553075"/>
              <a:gd name="connsiteY2" fmla="*/ 285222 h 5874014"/>
              <a:gd name="connsiteX3" fmla="*/ 3559968 w 5553075"/>
              <a:gd name="connsiteY3" fmla="*/ 1368691 h 5874014"/>
              <a:gd name="connsiteX4" fmla="*/ 4978401 w 5553075"/>
              <a:gd name="connsiteY4" fmla="*/ 3300679 h 5874014"/>
              <a:gd name="connsiteX5" fmla="*/ 5553075 w 5553075"/>
              <a:gd name="connsiteY5" fmla="*/ 5871633 h 5874014"/>
              <a:gd name="connsiteX6" fmla="*/ 2380 w 5553075"/>
              <a:gd name="connsiteY6" fmla="*/ 5874014 h 5874014"/>
              <a:gd name="connsiteX7" fmla="*/ 2381 w 5553075"/>
              <a:gd name="connsiteY7" fmla="*/ 2987941 h 5874014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86952 h 5873025"/>
              <a:gd name="connsiteX1" fmla="*/ 0 w 5553075"/>
              <a:gd name="connsiteY1" fmla="*/ 865 h 5873025"/>
              <a:gd name="connsiteX2" fmla="*/ 1452563 w 5553075"/>
              <a:gd name="connsiteY2" fmla="*/ 950983 h 5873025"/>
              <a:gd name="connsiteX3" fmla="*/ 3559968 w 5553075"/>
              <a:gd name="connsiteY3" fmla="*/ 1367702 h 5873025"/>
              <a:gd name="connsiteX4" fmla="*/ 4978401 w 5553075"/>
              <a:gd name="connsiteY4" fmla="*/ 3299690 h 5873025"/>
              <a:gd name="connsiteX5" fmla="*/ 5553075 w 5553075"/>
              <a:gd name="connsiteY5" fmla="*/ 5870644 h 5873025"/>
              <a:gd name="connsiteX6" fmla="*/ 2380 w 5553075"/>
              <a:gd name="connsiteY6" fmla="*/ 5873025 h 5873025"/>
              <a:gd name="connsiteX7" fmla="*/ 2381 w 5553075"/>
              <a:gd name="connsiteY7" fmla="*/ 2986952 h 5873025"/>
              <a:gd name="connsiteX0" fmla="*/ 2381 w 5553075"/>
              <a:gd name="connsiteY0" fmla="*/ 2990695 h 5876768"/>
              <a:gd name="connsiteX1" fmla="*/ 0 w 5553075"/>
              <a:gd name="connsiteY1" fmla="*/ 4608 h 5876768"/>
              <a:gd name="connsiteX2" fmla="*/ 1385888 w 5553075"/>
              <a:gd name="connsiteY2" fmla="*/ 307026 h 5876768"/>
              <a:gd name="connsiteX3" fmla="*/ 3559968 w 5553075"/>
              <a:gd name="connsiteY3" fmla="*/ 1371445 h 5876768"/>
              <a:gd name="connsiteX4" fmla="*/ 4978401 w 5553075"/>
              <a:gd name="connsiteY4" fmla="*/ 3303433 h 5876768"/>
              <a:gd name="connsiteX5" fmla="*/ 5553075 w 5553075"/>
              <a:gd name="connsiteY5" fmla="*/ 5874387 h 5876768"/>
              <a:gd name="connsiteX6" fmla="*/ 2380 w 5553075"/>
              <a:gd name="connsiteY6" fmla="*/ 5876768 h 5876768"/>
              <a:gd name="connsiteX7" fmla="*/ 2381 w 5553075"/>
              <a:gd name="connsiteY7" fmla="*/ 2990695 h 5876768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97994 h 5884067"/>
              <a:gd name="connsiteX1" fmla="*/ 0 w 5553075"/>
              <a:gd name="connsiteY1" fmla="*/ 11907 h 5884067"/>
              <a:gd name="connsiteX2" fmla="*/ 1036638 w 5553075"/>
              <a:gd name="connsiteY2" fmla="*/ 0 h 5884067"/>
              <a:gd name="connsiteX3" fmla="*/ 3559968 w 5553075"/>
              <a:gd name="connsiteY3" fmla="*/ 1378744 h 5884067"/>
              <a:gd name="connsiteX4" fmla="*/ 4978401 w 5553075"/>
              <a:gd name="connsiteY4" fmla="*/ 3310732 h 5884067"/>
              <a:gd name="connsiteX5" fmla="*/ 5553075 w 5553075"/>
              <a:gd name="connsiteY5" fmla="*/ 5881686 h 5884067"/>
              <a:gd name="connsiteX6" fmla="*/ 2380 w 5553075"/>
              <a:gd name="connsiteY6" fmla="*/ 5884067 h 5884067"/>
              <a:gd name="connsiteX7" fmla="*/ 2381 w 5553075"/>
              <a:gd name="connsiteY7" fmla="*/ 2997994 h 5884067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395 h 5872468"/>
              <a:gd name="connsiteX1" fmla="*/ 0 w 5553075"/>
              <a:gd name="connsiteY1" fmla="*/ 308 h 5872468"/>
              <a:gd name="connsiteX2" fmla="*/ 1148398 w 5553075"/>
              <a:gd name="connsiteY2" fmla="*/ 34438 h 5872468"/>
              <a:gd name="connsiteX3" fmla="*/ 3559968 w 5553075"/>
              <a:gd name="connsiteY3" fmla="*/ 1367145 h 5872468"/>
              <a:gd name="connsiteX4" fmla="*/ 4978401 w 5553075"/>
              <a:gd name="connsiteY4" fmla="*/ 3299133 h 5872468"/>
              <a:gd name="connsiteX5" fmla="*/ 5553075 w 5553075"/>
              <a:gd name="connsiteY5" fmla="*/ 5870087 h 5872468"/>
              <a:gd name="connsiteX6" fmla="*/ 2380 w 5553075"/>
              <a:gd name="connsiteY6" fmla="*/ 5872468 h 5872468"/>
              <a:gd name="connsiteX7" fmla="*/ 2381 w 5553075"/>
              <a:gd name="connsiteY7" fmla="*/ 2986395 h 5872468"/>
              <a:gd name="connsiteX0" fmla="*/ 2381 w 5553075"/>
              <a:gd name="connsiteY0" fmla="*/ 2986302 h 5872375"/>
              <a:gd name="connsiteX1" fmla="*/ 0 w 5553075"/>
              <a:gd name="connsiteY1" fmla="*/ 215 h 5872375"/>
              <a:gd name="connsiteX2" fmla="*/ 1143636 w 5553075"/>
              <a:gd name="connsiteY2" fmla="*/ 51014 h 5872375"/>
              <a:gd name="connsiteX3" fmla="*/ 3559968 w 5553075"/>
              <a:gd name="connsiteY3" fmla="*/ 1367052 h 5872375"/>
              <a:gd name="connsiteX4" fmla="*/ 4978401 w 5553075"/>
              <a:gd name="connsiteY4" fmla="*/ 3299040 h 5872375"/>
              <a:gd name="connsiteX5" fmla="*/ 5553075 w 5553075"/>
              <a:gd name="connsiteY5" fmla="*/ 5869994 h 5872375"/>
              <a:gd name="connsiteX6" fmla="*/ 2380 w 5553075"/>
              <a:gd name="connsiteY6" fmla="*/ 5872375 h 5872375"/>
              <a:gd name="connsiteX7" fmla="*/ 2381 w 5553075"/>
              <a:gd name="connsiteY7" fmla="*/ 2986302 h 5872375"/>
              <a:gd name="connsiteX0" fmla="*/ 2381 w 5553075"/>
              <a:gd name="connsiteY0" fmla="*/ 2993076 h 5879149"/>
              <a:gd name="connsiteX1" fmla="*/ 0 w 5553075"/>
              <a:gd name="connsiteY1" fmla="*/ 6989 h 5879149"/>
              <a:gd name="connsiteX2" fmla="*/ 1072198 w 5553075"/>
              <a:gd name="connsiteY2" fmla="*/ 638 h 5879149"/>
              <a:gd name="connsiteX3" fmla="*/ 3559968 w 5553075"/>
              <a:gd name="connsiteY3" fmla="*/ 1373826 h 5879149"/>
              <a:gd name="connsiteX4" fmla="*/ 4978401 w 5553075"/>
              <a:gd name="connsiteY4" fmla="*/ 3305814 h 5879149"/>
              <a:gd name="connsiteX5" fmla="*/ 5553075 w 5553075"/>
              <a:gd name="connsiteY5" fmla="*/ 5876768 h 5879149"/>
              <a:gd name="connsiteX6" fmla="*/ 2380 w 5553075"/>
              <a:gd name="connsiteY6" fmla="*/ 5879149 h 5879149"/>
              <a:gd name="connsiteX7" fmla="*/ 2381 w 5553075"/>
              <a:gd name="connsiteY7" fmla="*/ 2993076 h 5879149"/>
              <a:gd name="connsiteX0" fmla="*/ 2381 w 5553075"/>
              <a:gd name="connsiteY0" fmla="*/ 2988211 h 5874284"/>
              <a:gd name="connsiteX1" fmla="*/ 0 w 5553075"/>
              <a:gd name="connsiteY1" fmla="*/ 2124 h 5874284"/>
              <a:gd name="connsiteX2" fmla="*/ 1134111 w 5553075"/>
              <a:gd name="connsiteY2" fmla="*/ 2916 h 5874284"/>
              <a:gd name="connsiteX3" fmla="*/ 3559968 w 5553075"/>
              <a:gd name="connsiteY3" fmla="*/ 1368961 h 5874284"/>
              <a:gd name="connsiteX4" fmla="*/ 4978401 w 5553075"/>
              <a:gd name="connsiteY4" fmla="*/ 3300949 h 5874284"/>
              <a:gd name="connsiteX5" fmla="*/ 5553075 w 5553075"/>
              <a:gd name="connsiteY5" fmla="*/ 5871903 h 5874284"/>
              <a:gd name="connsiteX6" fmla="*/ 2380 w 5553075"/>
              <a:gd name="connsiteY6" fmla="*/ 5874284 h 5874284"/>
              <a:gd name="connsiteX7" fmla="*/ 2381 w 5553075"/>
              <a:gd name="connsiteY7" fmla="*/ 2988211 h 5874284"/>
              <a:gd name="connsiteX0" fmla="*/ 2381 w 5553075"/>
              <a:gd name="connsiteY0" fmla="*/ 2997416 h 5883489"/>
              <a:gd name="connsiteX1" fmla="*/ 0 w 5553075"/>
              <a:gd name="connsiteY1" fmla="*/ 11329 h 5883489"/>
              <a:gd name="connsiteX2" fmla="*/ 1134111 w 5553075"/>
              <a:gd name="connsiteY2" fmla="*/ 12121 h 5883489"/>
              <a:gd name="connsiteX3" fmla="*/ 3559968 w 5553075"/>
              <a:gd name="connsiteY3" fmla="*/ 1378166 h 5883489"/>
              <a:gd name="connsiteX4" fmla="*/ 4978401 w 5553075"/>
              <a:gd name="connsiteY4" fmla="*/ 3310154 h 5883489"/>
              <a:gd name="connsiteX5" fmla="*/ 5553075 w 5553075"/>
              <a:gd name="connsiteY5" fmla="*/ 5881108 h 5883489"/>
              <a:gd name="connsiteX6" fmla="*/ 2380 w 5553075"/>
              <a:gd name="connsiteY6" fmla="*/ 5883489 h 5883489"/>
              <a:gd name="connsiteX7" fmla="*/ 2381 w 5553075"/>
              <a:gd name="connsiteY7" fmla="*/ 2997416 h 5883489"/>
              <a:gd name="connsiteX0" fmla="*/ 2381 w 5553075"/>
              <a:gd name="connsiteY0" fmla="*/ 2998149 h 5884222"/>
              <a:gd name="connsiteX1" fmla="*/ 0 w 5553075"/>
              <a:gd name="connsiteY1" fmla="*/ 12062 h 5884222"/>
              <a:gd name="connsiteX2" fmla="*/ 1134111 w 5553075"/>
              <a:gd name="connsiteY2" fmla="*/ 12854 h 5884222"/>
              <a:gd name="connsiteX3" fmla="*/ 3559968 w 5553075"/>
              <a:gd name="connsiteY3" fmla="*/ 1378899 h 5884222"/>
              <a:gd name="connsiteX4" fmla="*/ 4978401 w 5553075"/>
              <a:gd name="connsiteY4" fmla="*/ 3310887 h 5884222"/>
              <a:gd name="connsiteX5" fmla="*/ 5553075 w 5553075"/>
              <a:gd name="connsiteY5" fmla="*/ 5881841 h 5884222"/>
              <a:gd name="connsiteX6" fmla="*/ 2380 w 5553075"/>
              <a:gd name="connsiteY6" fmla="*/ 5884222 h 5884222"/>
              <a:gd name="connsiteX7" fmla="*/ 2381 w 5553075"/>
              <a:gd name="connsiteY7" fmla="*/ 2998149 h 5884222"/>
              <a:gd name="connsiteX0" fmla="*/ 2381 w 5553075"/>
              <a:gd name="connsiteY0" fmla="*/ 2994746 h 5880819"/>
              <a:gd name="connsiteX1" fmla="*/ 0 w 5553075"/>
              <a:gd name="connsiteY1" fmla="*/ 8659 h 5880819"/>
              <a:gd name="connsiteX2" fmla="*/ 1134111 w 5553075"/>
              <a:gd name="connsiteY2" fmla="*/ 9451 h 5880819"/>
              <a:gd name="connsiteX3" fmla="*/ 3559968 w 5553075"/>
              <a:gd name="connsiteY3" fmla="*/ 1375496 h 5880819"/>
              <a:gd name="connsiteX4" fmla="*/ 4978401 w 5553075"/>
              <a:gd name="connsiteY4" fmla="*/ 3307484 h 5880819"/>
              <a:gd name="connsiteX5" fmla="*/ 5553075 w 5553075"/>
              <a:gd name="connsiteY5" fmla="*/ 5878438 h 5880819"/>
              <a:gd name="connsiteX6" fmla="*/ 2380 w 5553075"/>
              <a:gd name="connsiteY6" fmla="*/ 5880819 h 5880819"/>
              <a:gd name="connsiteX7" fmla="*/ 2381 w 5553075"/>
              <a:gd name="connsiteY7" fmla="*/ 2994746 h 5880819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3008245 h 5894318"/>
              <a:gd name="connsiteX1" fmla="*/ 0 w 5553075"/>
              <a:gd name="connsiteY1" fmla="*/ 22158 h 5894318"/>
              <a:gd name="connsiteX2" fmla="*/ 1000761 w 5553075"/>
              <a:gd name="connsiteY2" fmla="*/ 20568 h 5894318"/>
              <a:gd name="connsiteX3" fmla="*/ 3559968 w 5553075"/>
              <a:gd name="connsiteY3" fmla="*/ 1388995 h 5894318"/>
              <a:gd name="connsiteX4" fmla="*/ 4978401 w 5553075"/>
              <a:gd name="connsiteY4" fmla="*/ 3320983 h 5894318"/>
              <a:gd name="connsiteX5" fmla="*/ 5553075 w 5553075"/>
              <a:gd name="connsiteY5" fmla="*/ 5891937 h 5894318"/>
              <a:gd name="connsiteX6" fmla="*/ 2380 w 5553075"/>
              <a:gd name="connsiteY6" fmla="*/ 5894318 h 5894318"/>
              <a:gd name="connsiteX7" fmla="*/ 2381 w 5553075"/>
              <a:gd name="connsiteY7" fmla="*/ 3008245 h 589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3075" h="5894318">
                <a:moveTo>
                  <a:pt x="2381" y="3008245"/>
                </a:moveTo>
                <a:cubicBezTo>
                  <a:pt x="0" y="2016058"/>
                  <a:pt x="2381" y="1014345"/>
                  <a:pt x="0" y="22158"/>
                </a:cubicBezTo>
                <a:lnTo>
                  <a:pt x="1000761" y="20568"/>
                </a:lnTo>
                <a:cubicBezTo>
                  <a:pt x="343934" y="-31026"/>
                  <a:pt x="1925240" y="-100874"/>
                  <a:pt x="3559968" y="1388995"/>
                </a:cubicBezTo>
                <a:cubicBezTo>
                  <a:pt x="4417615" y="2221639"/>
                  <a:pt x="4694635" y="2766152"/>
                  <a:pt x="4978401" y="3320983"/>
                </a:cubicBezTo>
                <a:cubicBezTo>
                  <a:pt x="5339556" y="4109177"/>
                  <a:pt x="5546726" y="5010081"/>
                  <a:pt x="5553075" y="5891937"/>
                </a:cubicBezTo>
                <a:lnTo>
                  <a:pt x="2380" y="5894318"/>
                </a:lnTo>
                <a:cubicBezTo>
                  <a:pt x="1586" y="4933881"/>
                  <a:pt x="793" y="3968682"/>
                  <a:pt x="2381" y="3008245"/>
                </a:cubicBez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B99C96-5DBB-EB51-16D4-4C9CBE1D7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9F5915-2B98-4F31-F3C9-CAC4CD19ED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5E8EAD-B1F9-0712-B769-8A5492367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74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C646AB4-7401-44EE-B1A8-26B88D9D44A0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41F17FA-A0B4-E6B9-4C18-9EE2C929F4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0285" y="-19777"/>
            <a:ext cx="5553075" cy="5894318"/>
          </a:xfrm>
          <a:custGeom>
            <a:avLst/>
            <a:gdLst>
              <a:gd name="connsiteX0" fmla="*/ 0 w 4467225"/>
              <a:gd name="connsiteY0" fmla="*/ 2852738 h 5705475"/>
              <a:gd name="connsiteX1" fmla="*/ 1116806 w 4467225"/>
              <a:gd name="connsiteY1" fmla="*/ 1 h 5705475"/>
              <a:gd name="connsiteX2" fmla="*/ 3350419 w 4467225"/>
              <a:gd name="connsiteY2" fmla="*/ 1 h 5705475"/>
              <a:gd name="connsiteX3" fmla="*/ 4467225 w 4467225"/>
              <a:gd name="connsiteY3" fmla="*/ 2852738 h 5705475"/>
              <a:gd name="connsiteX4" fmla="*/ 3350419 w 4467225"/>
              <a:gd name="connsiteY4" fmla="*/ 5705474 h 5705475"/>
              <a:gd name="connsiteX5" fmla="*/ 1116806 w 4467225"/>
              <a:gd name="connsiteY5" fmla="*/ 5705474 h 5705475"/>
              <a:gd name="connsiteX6" fmla="*/ 0 w 4467225"/>
              <a:gd name="connsiteY6" fmla="*/ 2852738 h 5705475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1295400 w 4645819"/>
              <a:gd name="connsiteY5" fmla="*/ 5867398 h 5867398"/>
              <a:gd name="connsiteX6" fmla="*/ 178594 w 4645819"/>
              <a:gd name="connsiteY6" fmla="*/ 3014662 h 5867398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9525 w 4645819"/>
              <a:gd name="connsiteY5" fmla="*/ 5857873 h 5867398"/>
              <a:gd name="connsiteX6" fmla="*/ 178594 w 4645819"/>
              <a:gd name="connsiteY6" fmla="*/ 3014662 h 5867398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4645819 w 5557838"/>
              <a:gd name="connsiteY3" fmla="*/ 301466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236369 w 5557838"/>
              <a:gd name="connsiteY3" fmla="*/ 2728912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62288 w 5557838"/>
              <a:gd name="connsiteY2" fmla="*/ 10096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9330 h 5860641"/>
              <a:gd name="connsiteX1" fmla="*/ 0 w 5557838"/>
              <a:gd name="connsiteY1" fmla="*/ 2768 h 5860641"/>
              <a:gd name="connsiteX2" fmla="*/ 2947988 w 5557838"/>
              <a:gd name="connsiteY2" fmla="*/ 936218 h 5860641"/>
              <a:gd name="connsiteX3" fmla="*/ 3950494 w 5557838"/>
              <a:gd name="connsiteY3" fmla="*/ 1779180 h 5860641"/>
              <a:gd name="connsiteX4" fmla="*/ 5557838 w 5557838"/>
              <a:gd name="connsiteY4" fmla="*/ 5851116 h 5860641"/>
              <a:gd name="connsiteX5" fmla="*/ 9525 w 5557838"/>
              <a:gd name="connsiteY5" fmla="*/ 5860641 h 5860641"/>
              <a:gd name="connsiteX6" fmla="*/ 7144 w 5557838"/>
              <a:gd name="connsiteY6" fmla="*/ 2979330 h 5860641"/>
              <a:gd name="connsiteX0" fmla="*/ 7144 w 5557838"/>
              <a:gd name="connsiteY0" fmla="*/ 2982206 h 5863517"/>
              <a:gd name="connsiteX1" fmla="*/ 0 w 5557838"/>
              <a:gd name="connsiteY1" fmla="*/ 5644 h 5863517"/>
              <a:gd name="connsiteX2" fmla="*/ 2909888 w 5557838"/>
              <a:gd name="connsiteY2" fmla="*/ 910519 h 5863517"/>
              <a:gd name="connsiteX3" fmla="*/ 3950494 w 5557838"/>
              <a:gd name="connsiteY3" fmla="*/ 1782056 h 5863517"/>
              <a:gd name="connsiteX4" fmla="*/ 5557838 w 5557838"/>
              <a:gd name="connsiteY4" fmla="*/ 5853992 h 5863517"/>
              <a:gd name="connsiteX5" fmla="*/ 9525 w 5557838"/>
              <a:gd name="connsiteY5" fmla="*/ 5863517 h 5863517"/>
              <a:gd name="connsiteX6" fmla="*/ 7144 w 5557838"/>
              <a:gd name="connsiteY6" fmla="*/ 2982206 h 5863517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2909888 w 5557838"/>
              <a:gd name="connsiteY2" fmla="*/ 904875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064669 w 5557838"/>
              <a:gd name="connsiteY3" fmla="*/ 923925 h 5857873"/>
              <a:gd name="connsiteX4" fmla="*/ 3950494 w 5557838"/>
              <a:gd name="connsiteY4" fmla="*/ 1776412 h 5857873"/>
              <a:gd name="connsiteX5" fmla="*/ 5557838 w 5557838"/>
              <a:gd name="connsiteY5" fmla="*/ 5848348 h 5857873"/>
              <a:gd name="connsiteX6" fmla="*/ 9525 w 5557838"/>
              <a:gd name="connsiteY6" fmla="*/ 5857873 h 5857873"/>
              <a:gd name="connsiteX7" fmla="*/ 7144 w 5557838"/>
              <a:gd name="connsiteY7" fmla="*/ 2976562 h 5857873"/>
              <a:gd name="connsiteX0" fmla="*/ 21452 w 5572146"/>
              <a:gd name="connsiteY0" fmla="*/ 2976562 h 5855492"/>
              <a:gd name="connsiteX1" fmla="*/ 14308 w 5572146"/>
              <a:gd name="connsiteY1" fmla="*/ 0 h 5855492"/>
              <a:gd name="connsiteX2" fmla="*/ 3067071 w 5572146"/>
              <a:gd name="connsiteY2" fmla="*/ 914400 h 5855492"/>
              <a:gd name="connsiteX3" fmla="*/ 3078977 w 5572146"/>
              <a:gd name="connsiteY3" fmla="*/ 923925 h 5855492"/>
              <a:gd name="connsiteX4" fmla="*/ 3964802 w 5572146"/>
              <a:gd name="connsiteY4" fmla="*/ 1776412 h 5855492"/>
              <a:gd name="connsiteX5" fmla="*/ 5572146 w 5572146"/>
              <a:gd name="connsiteY5" fmla="*/ 5848348 h 5855492"/>
              <a:gd name="connsiteX6" fmla="*/ 20 w 5572146"/>
              <a:gd name="connsiteY6" fmla="*/ 5855492 h 5855492"/>
              <a:gd name="connsiteX7" fmla="*/ 21452 w 5572146"/>
              <a:gd name="connsiteY7" fmla="*/ 2976562 h 5855492"/>
              <a:gd name="connsiteX0" fmla="*/ 14317 w 5565011"/>
              <a:gd name="connsiteY0" fmla="*/ 2976562 h 5860254"/>
              <a:gd name="connsiteX1" fmla="*/ 7173 w 5565011"/>
              <a:gd name="connsiteY1" fmla="*/ 0 h 5860254"/>
              <a:gd name="connsiteX2" fmla="*/ 3059936 w 5565011"/>
              <a:gd name="connsiteY2" fmla="*/ 914400 h 5860254"/>
              <a:gd name="connsiteX3" fmla="*/ 3071842 w 5565011"/>
              <a:gd name="connsiteY3" fmla="*/ 923925 h 5860254"/>
              <a:gd name="connsiteX4" fmla="*/ 3957667 w 5565011"/>
              <a:gd name="connsiteY4" fmla="*/ 1776412 h 5860254"/>
              <a:gd name="connsiteX5" fmla="*/ 5565011 w 5565011"/>
              <a:gd name="connsiteY5" fmla="*/ 5848348 h 5860254"/>
              <a:gd name="connsiteX6" fmla="*/ 29 w 5565011"/>
              <a:gd name="connsiteY6" fmla="*/ 5860254 h 5860254"/>
              <a:gd name="connsiteX7" fmla="*/ 14317 w 5565011"/>
              <a:gd name="connsiteY7" fmla="*/ 2976562 h 5860254"/>
              <a:gd name="connsiteX0" fmla="*/ 19073 w 5569767"/>
              <a:gd name="connsiteY0" fmla="*/ 2976562 h 5860254"/>
              <a:gd name="connsiteX1" fmla="*/ 11929 w 5569767"/>
              <a:gd name="connsiteY1" fmla="*/ 0 h 5860254"/>
              <a:gd name="connsiteX2" fmla="*/ 3064692 w 5569767"/>
              <a:gd name="connsiteY2" fmla="*/ 914400 h 5860254"/>
              <a:gd name="connsiteX3" fmla="*/ 3076598 w 5569767"/>
              <a:gd name="connsiteY3" fmla="*/ 923925 h 5860254"/>
              <a:gd name="connsiteX4" fmla="*/ 3962423 w 5569767"/>
              <a:gd name="connsiteY4" fmla="*/ 1776412 h 5860254"/>
              <a:gd name="connsiteX5" fmla="*/ 5569767 w 5569767"/>
              <a:gd name="connsiteY5" fmla="*/ 5848348 h 5860254"/>
              <a:gd name="connsiteX6" fmla="*/ 22 w 5569767"/>
              <a:gd name="connsiteY6" fmla="*/ 5860254 h 5860254"/>
              <a:gd name="connsiteX7" fmla="*/ 19073 w 5569767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233 w 5541402"/>
              <a:gd name="connsiteY0" fmla="*/ 2978943 h 5860254"/>
              <a:gd name="connsiteX1" fmla="*/ 12139 w 5541402"/>
              <a:gd name="connsiteY1" fmla="*/ 0 h 5860254"/>
              <a:gd name="connsiteX2" fmla="*/ 3064902 w 5541402"/>
              <a:gd name="connsiteY2" fmla="*/ 914400 h 5860254"/>
              <a:gd name="connsiteX3" fmla="*/ 3076808 w 5541402"/>
              <a:gd name="connsiteY3" fmla="*/ 923925 h 5860254"/>
              <a:gd name="connsiteX4" fmla="*/ 3962633 w 5541402"/>
              <a:gd name="connsiteY4" fmla="*/ 1776412 h 5860254"/>
              <a:gd name="connsiteX5" fmla="*/ 5541402 w 5541402"/>
              <a:gd name="connsiteY5" fmla="*/ 5860254 h 5860254"/>
              <a:gd name="connsiteX6" fmla="*/ 232 w 5541402"/>
              <a:gd name="connsiteY6" fmla="*/ 5860254 h 5860254"/>
              <a:gd name="connsiteX7" fmla="*/ 233 w 5541402"/>
              <a:gd name="connsiteY7" fmla="*/ 2978943 h 5860254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5209"/>
              <a:gd name="connsiteY0" fmla="*/ 2988468 h 5869779"/>
              <a:gd name="connsiteX1" fmla="*/ 0 w 5545209"/>
              <a:gd name="connsiteY1" fmla="*/ 0 h 5869779"/>
              <a:gd name="connsiteX2" fmla="*/ 3067050 w 5545209"/>
              <a:gd name="connsiteY2" fmla="*/ 923925 h 5869779"/>
              <a:gd name="connsiteX3" fmla="*/ 3078956 w 5545209"/>
              <a:gd name="connsiteY3" fmla="*/ 933450 h 5869779"/>
              <a:gd name="connsiteX4" fmla="*/ 3964781 w 5545209"/>
              <a:gd name="connsiteY4" fmla="*/ 1785937 h 5869779"/>
              <a:gd name="connsiteX5" fmla="*/ 5543550 w 5545209"/>
              <a:gd name="connsiteY5" fmla="*/ 5869779 h 5869779"/>
              <a:gd name="connsiteX6" fmla="*/ 2380 w 5545209"/>
              <a:gd name="connsiteY6" fmla="*/ 5869779 h 5869779"/>
              <a:gd name="connsiteX7" fmla="*/ 2381 w 5545209"/>
              <a:gd name="connsiteY7" fmla="*/ 2988468 h 5869779"/>
              <a:gd name="connsiteX0" fmla="*/ 2381 w 5544765"/>
              <a:gd name="connsiteY0" fmla="*/ 2988468 h 5869779"/>
              <a:gd name="connsiteX1" fmla="*/ 0 w 5544765"/>
              <a:gd name="connsiteY1" fmla="*/ 0 h 5869779"/>
              <a:gd name="connsiteX2" fmla="*/ 3067050 w 5544765"/>
              <a:gd name="connsiteY2" fmla="*/ 923925 h 5869779"/>
              <a:gd name="connsiteX3" fmla="*/ 3078956 w 5544765"/>
              <a:gd name="connsiteY3" fmla="*/ 933450 h 5869779"/>
              <a:gd name="connsiteX4" fmla="*/ 3964781 w 5544765"/>
              <a:gd name="connsiteY4" fmla="*/ 1785937 h 5869779"/>
              <a:gd name="connsiteX5" fmla="*/ 5543550 w 5544765"/>
              <a:gd name="connsiteY5" fmla="*/ 5869779 h 5869779"/>
              <a:gd name="connsiteX6" fmla="*/ 2380 w 5544765"/>
              <a:gd name="connsiteY6" fmla="*/ 5869779 h 5869779"/>
              <a:gd name="connsiteX7" fmla="*/ 2381 w 5544765"/>
              <a:gd name="connsiteY7" fmla="*/ 2988468 h 5869779"/>
              <a:gd name="connsiteX0" fmla="*/ 2381 w 5544567"/>
              <a:gd name="connsiteY0" fmla="*/ 2988468 h 5869779"/>
              <a:gd name="connsiteX1" fmla="*/ 0 w 5544567"/>
              <a:gd name="connsiteY1" fmla="*/ 0 h 5869779"/>
              <a:gd name="connsiteX2" fmla="*/ 3067050 w 5544567"/>
              <a:gd name="connsiteY2" fmla="*/ 923925 h 5869779"/>
              <a:gd name="connsiteX3" fmla="*/ 3078956 w 5544567"/>
              <a:gd name="connsiteY3" fmla="*/ 933450 h 5869779"/>
              <a:gd name="connsiteX4" fmla="*/ 3964781 w 5544567"/>
              <a:gd name="connsiteY4" fmla="*/ 1785937 h 5869779"/>
              <a:gd name="connsiteX5" fmla="*/ 5543550 w 5544567"/>
              <a:gd name="connsiteY5" fmla="*/ 5869779 h 5869779"/>
              <a:gd name="connsiteX6" fmla="*/ 2380 w 5544567"/>
              <a:gd name="connsiteY6" fmla="*/ 5869779 h 5869779"/>
              <a:gd name="connsiteX7" fmla="*/ 2381 w 5544567"/>
              <a:gd name="connsiteY7" fmla="*/ 2988468 h 5869779"/>
              <a:gd name="connsiteX0" fmla="*/ 2381 w 5545741"/>
              <a:gd name="connsiteY0" fmla="*/ 2988468 h 5869779"/>
              <a:gd name="connsiteX1" fmla="*/ 0 w 5545741"/>
              <a:gd name="connsiteY1" fmla="*/ 0 h 5869779"/>
              <a:gd name="connsiteX2" fmla="*/ 3067050 w 5545741"/>
              <a:gd name="connsiteY2" fmla="*/ 923925 h 5869779"/>
              <a:gd name="connsiteX3" fmla="*/ 3078956 w 5545741"/>
              <a:gd name="connsiteY3" fmla="*/ 933450 h 5869779"/>
              <a:gd name="connsiteX4" fmla="*/ 3964781 w 5545741"/>
              <a:gd name="connsiteY4" fmla="*/ 1785937 h 5869779"/>
              <a:gd name="connsiteX5" fmla="*/ 5543550 w 5545741"/>
              <a:gd name="connsiteY5" fmla="*/ 5869779 h 5869779"/>
              <a:gd name="connsiteX6" fmla="*/ 2380 w 5545741"/>
              <a:gd name="connsiteY6" fmla="*/ 5869779 h 5869779"/>
              <a:gd name="connsiteX7" fmla="*/ 2381 w 5545741"/>
              <a:gd name="connsiteY7" fmla="*/ 2988468 h 5869779"/>
              <a:gd name="connsiteX0" fmla="*/ 2381 w 5545372"/>
              <a:gd name="connsiteY0" fmla="*/ 2988468 h 5869779"/>
              <a:gd name="connsiteX1" fmla="*/ 0 w 5545372"/>
              <a:gd name="connsiteY1" fmla="*/ 0 h 5869779"/>
              <a:gd name="connsiteX2" fmla="*/ 3067050 w 5545372"/>
              <a:gd name="connsiteY2" fmla="*/ 923925 h 5869779"/>
              <a:gd name="connsiteX3" fmla="*/ 3078956 w 5545372"/>
              <a:gd name="connsiteY3" fmla="*/ 933450 h 5869779"/>
              <a:gd name="connsiteX4" fmla="*/ 3964781 w 5545372"/>
              <a:gd name="connsiteY4" fmla="*/ 1785937 h 5869779"/>
              <a:gd name="connsiteX5" fmla="*/ 5543550 w 5545372"/>
              <a:gd name="connsiteY5" fmla="*/ 5869779 h 5869779"/>
              <a:gd name="connsiteX6" fmla="*/ 2380 w 5545372"/>
              <a:gd name="connsiteY6" fmla="*/ 5869779 h 5869779"/>
              <a:gd name="connsiteX7" fmla="*/ 2381 w 5545372"/>
              <a:gd name="connsiteY7" fmla="*/ 2988468 h 5869779"/>
              <a:gd name="connsiteX0" fmla="*/ 2381 w 5545151"/>
              <a:gd name="connsiteY0" fmla="*/ 2988468 h 5869779"/>
              <a:gd name="connsiteX1" fmla="*/ 0 w 5545151"/>
              <a:gd name="connsiteY1" fmla="*/ 0 h 5869779"/>
              <a:gd name="connsiteX2" fmla="*/ 3067050 w 5545151"/>
              <a:gd name="connsiteY2" fmla="*/ 923925 h 5869779"/>
              <a:gd name="connsiteX3" fmla="*/ 3078956 w 5545151"/>
              <a:gd name="connsiteY3" fmla="*/ 933450 h 5869779"/>
              <a:gd name="connsiteX4" fmla="*/ 3964781 w 5545151"/>
              <a:gd name="connsiteY4" fmla="*/ 1785937 h 5869779"/>
              <a:gd name="connsiteX5" fmla="*/ 5543550 w 5545151"/>
              <a:gd name="connsiteY5" fmla="*/ 5869779 h 5869779"/>
              <a:gd name="connsiteX6" fmla="*/ 2380 w 5545151"/>
              <a:gd name="connsiteY6" fmla="*/ 5869779 h 5869779"/>
              <a:gd name="connsiteX7" fmla="*/ 2381 w 5545151"/>
              <a:gd name="connsiteY7" fmla="*/ 2988468 h 5869779"/>
              <a:gd name="connsiteX0" fmla="*/ 2381 w 5543720"/>
              <a:gd name="connsiteY0" fmla="*/ 2988468 h 5869779"/>
              <a:gd name="connsiteX1" fmla="*/ 0 w 5543720"/>
              <a:gd name="connsiteY1" fmla="*/ 0 h 5869779"/>
              <a:gd name="connsiteX2" fmla="*/ 3067050 w 5543720"/>
              <a:gd name="connsiteY2" fmla="*/ 923925 h 5869779"/>
              <a:gd name="connsiteX3" fmla="*/ 3078956 w 5543720"/>
              <a:gd name="connsiteY3" fmla="*/ 933450 h 5869779"/>
              <a:gd name="connsiteX4" fmla="*/ 3964781 w 5543720"/>
              <a:gd name="connsiteY4" fmla="*/ 1785937 h 5869779"/>
              <a:gd name="connsiteX5" fmla="*/ 5543550 w 5543720"/>
              <a:gd name="connsiteY5" fmla="*/ 5869779 h 5869779"/>
              <a:gd name="connsiteX6" fmla="*/ 2380 w 5543720"/>
              <a:gd name="connsiteY6" fmla="*/ 5869779 h 5869779"/>
              <a:gd name="connsiteX7" fmla="*/ 2381 w 554372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464595 w 5543550"/>
              <a:gd name="connsiteY2" fmla="*/ 573881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326606 w 5585080"/>
              <a:gd name="connsiteY3" fmla="*/ 1393031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11906 w 5594605"/>
              <a:gd name="connsiteY0" fmla="*/ 2988468 h 5869779"/>
              <a:gd name="connsiteX1" fmla="*/ 0 w 5594605"/>
              <a:gd name="connsiteY1" fmla="*/ 0 h 5869779"/>
              <a:gd name="connsiteX2" fmla="*/ 2474120 w 5594605"/>
              <a:gd name="connsiteY2" fmla="*/ 573881 h 5869779"/>
              <a:gd name="connsiteX3" fmla="*/ 3559968 w 5594605"/>
              <a:gd name="connsiteY3" fmla="*/ 1366837 h 5869779"/>
              <a:gd name="connsiteX4" fmla="*/ 4550569 w 5594605"/>
              <a:gd name="connsiteY4" fmla="*/ 2547937 h 5869779"/>
              <a:gd name="connsiteX5" fmla="*/ 5553075 w 5594605"/>
              <a:gd name="connsiteY5" fmla="*/ 5869779 h 5869779"/>
              <a:gd name="connsiteX6" fmla="*/ 11905 w 5594605"/>
              <a:gd name="connsiteY6" fmla="*/ 5869779 h 5869779"/>
              <a:gd name="connsiteX7" fmla="*/ 11906 w 5594605"/>
              <a:gd name="connsiteY7" fmla="*/ 2988468 h 5869779"/>
              <a:gd name="connsiteX0" fmla="*/ 11906 w 5594605"/>
              <a:gd name="connsiteY0" fmla="*/ 2989781 h 5871092"/>
              <a:gd name="connsiteX1" fmla="*/ 0 w 5594605"/>
              <a:gd name="connsiteY1" fmla="*/ 1313 h 5871092"/>
              <a:gd name="connsiteX2" fmla="*/ 2474120 w 5594605"/>
              <a:gd name="connsiteY2" fmla="*/ 575194 h 5871092"/>
              <a:gd name="connsiteX3" fmla="*/ 3559968 w 5594605"/>
              <a:gd name="connsiteY3" fmla="*/ 1368150 h 5871092"/>
              <a:gd name="connsiteX4" fmla="*/ 4550569 w 5594605"/>
              <a:gd name="connsiteY4" fmla="*/ 2549250 h 5871092"/>
              <a:gd name="connsiteX5" fmla="*/ 5553075 w 5594605"/>
              <a:gd name="connsiteY5" fmla="*/ 5871092 h 5871092"/>
              <a:gd name="connsiteX6" fmla="*/ 11905 w 5594605"/>
              <a:gd name="connsiteY6" fmla="*/ 5871092 h 5871092"/>
              <a:gd name="connsiteX7" fmla="*/ 11906 w 5594605"/>
              <a:gd name="connsiteY7" fmla="*/ 2989781 h 5871092"/>
              <a:gd name="connsiteX0" fmla="*/ 11906 w 5594605"/>
              <a:gd name="connsiteY0" fmla="*/ 2994934 h 5876245"/>
              <a:gd name="connsiteX1" fmla="*/ 0 w 5594605"/>
              <a:gd name="connsiteY1" fmla="*/ 6466 h 5876245"/>
              <a:gd name="connsiteX2" fmla="*/ 1535907 w 5594605"/>
              <a:gd name="connsiteY2" fmla="*/ 161247 h 5876245"/>
              <a:gd name="connsiteX3" fmla="*/ 3559968 w 5594605"/>
              <a:gd name="connsiteY3" fmla="*/ 1373303 h 5876245"/>
              <a:gd name="connsiteX4" fmla="*/ 4550569 w 5594605"/>
              <a:gd name="connsiteY4" fmla="*/ 2554403 h 5876245"/>
              <a:gd name="connsiteX5" fmla="*/ 5553075 w 5594605"/>
              <a:gd name="connsiteY5" fmla="*/ 5876245 h 5876245"/>
              <a:gd name="connsiteX6" fmla="*/ 11905 w 5594605"/>
              <a:gd name="connsiteY6" fmla="*/ 5876245 h 5876245"/>
              <a:gd name="connsiteX7" fmla="*/ 11906 w 5594605"/>
              <a:gd name="connsiteY7" fmla="*/ 2994934 h 5876245"/>
              <a:gd name="connsiteX0" fmla="*/ 11906 w 5594605"/>
              <a:gd name="connsiteY0" fmla="*/ 2990873 h 5872184"/>
              <a:gd name="connsiteX1" fmla="*/ 0 w 5594605"/>
              <a:gd name="connsiteY1" fmla="*/ 2405 h 5872184"/>
              <a:gd name="connsiteX2" fmla="*/ 1535907 w 5594605"/>
              <a:gd name="connsiteY2" fmla="*/ 157186 h 5872184"/>
              <a:gd name="connsiteX3" fmla="*/ 3559968 w 5594605"/>
              <a:gd name="connsiteY3" fmla="*/ 1369242 h 5872184"/>
              <a:gd name="connsiteX4" fmla="*/ 4550569 w 5594605"/>
              <a:gd name="connsiteY4" fmla="*/ 2550342 h 5872184"/>
              <a:gd name="connsiteX5" fmla="*/ 5553075 w 5594605"/>
              <a:gd name="connsiteY5" fmla="*/ 5872184 h 5872184"/>
              <a:gd name="connsiteX6" fmla="*/ 11905 w 5594605"/>
              <a:gd name="connsiteY6" fmla="*/ 5872184 h 5872184"/>
              <a:gd name="connsiteX7" fmla="*/ 11906 w 5594605"/>
              <a:gd name="connsiteY7" fmla="*/ 2990873 h 5872184"/>
              <a:gd name="connsiteX0" fmla="*/ 11906 w 5594605"/>
              <a:gd name="connsiteY0" fmla="*/ 2990223 h 5871534"/>
              <a:gd name="connsiteX1" fmla="*/ 0 w 5594605"/>
              <a:gd name="connsiteY1" fmla="*/ 1755 h 5871534"/>
              <a:gd name="connsiteX2" fmla="*/ 1788319 w 5594605"/>
              <a:gd name="connsiteY2" fmla="*/ 261311 h 5871534"/>
              <a:gd name="connsiteX3" fmla="*/ 3559968 w 5594605"/>
              <a:gd name="connsiteY3" fmla="*/ 1368592 h 5871534"/>
              <a:gd name="connsiteX4" fmla="*/ 4550569 w 5594605"/>
              <a:gd name="connsiteY4" fmla="*/ 2549692 h 5871534"/>
              <a:gd name="connsiteX5" fmla="*/ 5553075 w 5594605"/>
              <a:gd name="connsiteY5" fmla="*/ 5871534 h 5871534"/>
              <a:gd name="connsiteX6" fmla="*/ 11905 w 5594605"/>
              <a:gd name="connsiteY6" fmla="*/ 5871534 h 5871534"/>
              <a:gd name="connsiteX7" fmla="*/ 11906 w 5594605"/>
              <a:gd name="connsiteY7" fmla="*/ 2990223 h 5871534"/>
              <a:gd name="connsiteX0" fmla="*/ 11906 w 5594605"/>
              <a:gd name="connsiteY0" fmla="*/ 2997214 h 5878525"/>
              <a:gd name="connsiteX1" fmla="*/ 0 w 5594605"/>
              <a:gd name="connsiteY1" fmla="*/ 8746 h 5878525"/>
              <a:gd name="connsiteX2" fmla="*/ 1788319 w 5594605"/>
              <a:gd name="connsiteY2" fmla="*/ 268302 h 5878525"/>
              <a:gd name="connsiteX3" fmla="*/ 3559968 w 5594605"/>
              <a:gd name="connsiteY3" fmla="*/ 1375583 h 5878525"/>
              <a:gd name="connsiteX4" fmla="*/ 4550569 w 5594605"/>
              <a:gd name="connsiteY4" fmla="*/ 2556683 h 5878525"/>
              <a:gd name="connsiteX5" fmla="*/ 5553075 w 5594605"/>
              <a:gd name="connsiteY5" fmla="*/ 5878525 h 5878525"/>
              <a:gd name="connsiteX6" fmla="*/ 11905 w 5594605"/>
              <a:gd name="connsiteY6" fmla="*/ 5878525 h 5878525"/>
              <a:gd name="connsiteX7" fmla="*/ 11906 w 5594605"/>
              <a:gd name="connsiteY7" fmla="*/ 2997214 h 5878525"/>
              <a:gd name="connsiteX0" fmla="*/ 11906 w 5594605"/>
              <a:gd name="connsiteY0" fmla="*/ 3043971 h 5925282"/>
              <a:gd name="connsiteX1" fmla="*/ 0 w 5594605"/>
              <a:gd name="connsiteY1" fmla="*/ 55503 h 5925282"/>
              <a:gd name="connsiteX2" fmla="*/ 1393032 w 5594605"/>
              <a:gd name="connsiteY2" fmla="*/ 155515 h 5925282"/>
              <a:gd name="connsiteX3" fmla="*/ 3559968 w 5594605"/>
              <a:gd name="connsiteY3" fmla="*/ 1422340 h 5925282"/>
              <a:gd name="connsiteX4" fmla="*/ 4550569 w 5594605"/>
              <a:gd name="connsiteY4" fmla="*/ 2603440 h 5925282"/>
              <a:gd name="connsiteX5" fmla="*/ 5553075 w 5594605"/>
              <a:gd name="connsiteY5" fmla="*/ 5925282 h 5925282"/>
              <a:gd name="connsiteX6" fmla="*/ 11905 w 5594605"/>
              <a:gd name="connsiteY6" fmla="*/ 5925282 h 5925282"/>
              <a:gd name="connsiteX7" fmla="*/ 11906 w 5594605"/>
              <a:gd name="connsiteY7" fmla="*/ 3043971 h 5925282"/>
              <a:gd name="connsiteX0" fmla="*/ 11906 w 5594605"/>
              <a:gd name="connsiteY0" fmla="*/ 2993657 h 5874968"/>
              <a:gd name="connsiteX1" fmla="*/ 0 w 5594605"/>
              <a:gd name="connsiteY1" fmla="*/ 5189 h 5874968"/>
              <a:gd name="connsiteX2" fmla="*/ 1393032 w 5594605"/>
              <a:gd name="connsiteY2" fmla="*/ 105201 h 5874968"/>
              <a:gd name="connsiteX3" fmla="*/ 3559968 w 5594605"/>
              <a:gd name="connsiteY3" fmla="*/ 1372026 h 5874968"/>
              <a:gd name="connsiteX4" fmla="*/ 4550569 w 5594605"/>
              <a:gd name="connsiteY4" fmla="*/ 2553126 h 5874968"/>
              <a:gd name="connsiteX5" fmla="*/ 5553075 w 5594605"/>
              <a:gd name="connsiteY5" fmla="*/ 5874968 h 5874968"/>
              <a:gd name="connsiteX6" fmla="*/ 11905 w 5594605"/>
              <a:gd name="connsiteY6" fmla="*/ 5874968 h 5874968"/>
              <a:gd name="connsiteX7" fmla="*/ 11906 w 5594605"/>
              <a:gd name="connsiteY7" fmla="*/ 2993657 h 5874968"/>
              <a:gd name="connsiteX0" fmla="*/ 11906 w 5594605"/>
              <a:gd name="connsiteY0" fmla="*/ 2990135 h 5871446"/>
              <a:gd name="connsiteX1" fmla="*/ 0 w 5594605"/>
              <a:gd name="connsiteY1" fmla="*/ 1667 h 5871446"/>
              <a:gd name="connsiteX2" fmla="*/ 2081213 w 5594605"/>
              <a:gd name="connsiteY2" fmla="*/ 380285 h 5871446"/>
              <a:gd name="connsiteX3" fmla="*/ 3559968 w 5594605"/>
              <a:gd name="connsiteY3" fmla="*/ 1368504 h 5871446"/>
              <a:gd name="connsiteX4" fmla="*/ 4550569 w 5594605"/>
              <a:gd name="connsiteY4" fmla="*/ 2549604 h 5871446"/>
              <a:gd name="connsiteX5" fmla="*/ 5553075 w 5594605"/>
              <a:gd name="connsiteY5" fmla="*/ 5871446 h 5871446"/>
              <a:gd name="connsiteX6" fmla="*/ 11905 w 5594605"/>
              <a:gd name="connsiteY6" fmla="*/ 5871446 h 5871446"/>
              <a:gd name="connsiteX7" fmla="*/ 11906 w 5594605"/>
              <a:gd name="connsiteY7" fmla="*/ 2990135 h 5871446"/>
              <a:gd name="connsiteX0" fmla="*/ 11906 w 5594605"/>
              <a:gd name="connsiteY0" fmla="*/ 2996920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11906 w 5594605"/>
              <a:gd name="connsiteY7" fmla="*/ 2996920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80612"/>
              <a:gd name="connsiteX1" fmla="*/ 0 w 5594605"/>
              <a:gd name="connsiteY1" fmla="*/ 8452 h 5880612"/>
              <a:gd name="connsiteX2" fmla="*/ 2081213 w 5594605"/>
              <a:gd name="connsiteY2" fmla="*/ 387070 h 5880612"/>
              <a:gd name="connsiteX3" fmla="*/ 3559968 w 5594605"/>
              <a:gd name="connsiteY3" fmla="*/ 1375289 h 5880612"/>
              <a:gd name="connsiteX4" fmla="*/ 4550569 w 5594605"/>
              <a:gd name="connsiteY4" fmla="*/ 2556389 h 5880612"/>
              <a:gd name="connsiteX5" fmla="*/ 5553075 w 5594605"/>
              <a:gd name="connsiteY5" fmla="*/ 5878231 h 5880612"/>
              <a:gd name="connsiteX6" fmla="*/ 2380 w 5594605"/>
              <a:gd name="connsiteY6" fmla="*/ 5880612 h 5880612"/>
              <a:gd name="connsiteX7" fmla="*/ 2381 w 5594605"/>
              <a:gd name="connsiteY7" fmla="*/ 2994539 h 5880612"/>
              <a:gd name="connsiteX0" fmla="*/ 2381 w 5788105"/>
              <a:gd name="connsiteY0" fmla="*/ 2994539 h 5880612"/>
              <a:gd name="connsiteX1" fmla="*/ 0 w 5788105"/>
              <a:gd name="connsiteY1" fmla="*/ 8452 h 5880612"/>
              <a:gd name="connsiteX2" fmla="*/ 2081213 w 5788105"/>
              <a:gd name="connsiteY2" fmla="*/ 387070 h 5880612"/>
              <a:gd name="connsiteX3" fmla="*/ 3559968 w 5788105"/>
              <a:gd name="connsiteY3" fmla="*/ 1375289 h 5880612"/>
              <a:gd name="connsiteX4" fmla="*/ 4991101 w 5788105"/>
              <a:gd name="connsiteY4" fmla="*/ 3304102 h 5880612"/>
              <a:gd name="connsiteX5" fmla="*/ 5553075 w 5788105"/>
              <a:gd name="connsiteY5" fmla="*/ 5878231 h 5880612"/>
              <a:gd name="connsiteX6" fmla="*/ 2380 w 5788105"/>
              <a:gd name="connsiteY6" fmla="*/ 5880612 h 5880612"/>
              <a:gd name="connsiteX7" fmla="*/ 2381 w 578810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62526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3882 h 5879955"/>
              <a:gd name="connsiteX1" fmla="*/ 0 w 5553075"/>
              <a:gd name="connsiteY1" fmla="*/ 7795 h 5879955"/>
              <a:gd name="connsiteX2" fmla="*/ 2081213 w 5553075"/>
              <a:gd name="connsiteY2" fmla="*/ 386413 h 5879955"/>
              <a:gd name="connsiteX3" fmla="*/ 3559968 w 5553075"/>
              <a:gd name="connsiteY3" fmla="*/ 1374632 h 5879955"/>
              <a:gd name="connsiteX4" fmla="*/ 4978401 w 5553075"/>
              <a:gd name="connsiteY4" fmla="*/ 3306620 h 5879955"/>
              <a:gd name="connsiteX5" fmla="*/ 5553075 w 5553075"/>
              <a:gd name="connsiteY5" fmla="*/ 5877574 h 5879955"/>
              <a:gd name="connsiteX6" fmla="*/ 2380 w 5553075"/>
              <a:gd name="connsiteY6" fmla="*/ 5879955 h 5879955"/>
              <a:gd name="connsiteX7" fmla="*/ 2381 w 5553075"/>
              <a:gd name="connsiteY7" fmla="*/ 2993882 h 5879955"/>
              <a:gd name="connsiteX0" fmla="*/ 2381 w 5553075"/>
              <a:gd name="connsiteY0" fmla="*/ 3147877 h 6033950"/>
              <a:gd name="connsiteX1" fmla="*/ 0 w 5553075"/>
              <a:gd name="connsiteY1" fmla="*/ 161790 h 6033950"/>
              <a:gd name="connsiteX2" fmla="*/ 1055688 w 5553075"/>
              <a:gd name="connsiteY2" fmla="*/ 172108 h 6033950"/>
              <a:gd name="connsiteX3" fmla="*/ 3559968 w 5553075"/>
              <a:gd name="connsiteY3" fmla="*/ 1528627 h 6033950"/>
              <a:gd name="connsiteX4" fmla="*/ 4978401 w 5553075"/>
              <a:gd name="connsiteY4" fmla="*/ 3460615 h 6033950"/>
              <a:gd name="connsiteX5" fmla="*/ 5553075 w 5553075"/>
              <a:gd name="connsiteY5" fmla="*/ 6031569 h 6033950"/>
              <a:gd name="connsiteX6" fmla="*/ 2380 w 5553075"/>
              <a:gd name="connsiteY6" fmla="*/ 6033950 h 6033950"/>
              <a:gd name="connsiteX7" fmla="*/ 2381 w 5553075"/>
              <a:gd name="connsiteY7" fmla="*/ 3147877 h 6033950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86901 h 5872974"/>
              <a:gd name="connsiteX1" fmla="*/ 0 w 5553075"/>
              <a:gd name="connsiteY1" fmla="*/ 814 h 5872974"/>
              <a:gd name="connsiteX2" fmla="*/ 1154113 w 5553075"/>
              <a:gd name="connsiteY2" fmla="*/ 757257 h 5872974"/>
              <a:gd name="connsiteX3" fmla="*/ 3559968 w 5553075"/>
              <a:gd name="connsiteY3" fmla="*/ 1367651 h 5872974"/>
              <a:gd name="connsiteX4" fmla="*/ 4978401 w 5553075"/>
              <a:gd name="connsiteY4" fmla="*/ 3299639 h 5872974"/>
              <a:gd name="connsiteX5" fmla="*/ 5553075 w 5553075"/>
              <a:gd name="connsiteY5" fmla="*/ 5870593 h 5872974"/>
              <a:gd name="connsiteX6" fmla="*/ 2380 w 5553075"/>
              <a:gd name="connsiteY6" fmla="*/ 5872974 h 5872974"/>
              <a:gd name="connsiteX7" fmla="*/ 2381 w 5553075"/>
              <a:gd name="connsiteY7" fmla="*/ 2986901 h 5872974"/>
              <a:gd name="connsiteX0" fmla="*/ 2381 w 5553075"/>
              <a:gd name="connsiteY0" fmla="*/ 2987148 h 5873221"/>
              <a:gd name="connsiteX1" fmla="*/ 0 w 5553075"/>
              <a:gd name="connsiteY1" fmla="*/ 1061 h 5873221"/>
              <a:gd name="connsiteX2" fmla="*/ 1154113 w 5553075"/>
              <a:gd name="connsiteY2" fmla="*/ 757504 h 5873221"/>
              <a:gd name="connsiteX3" fmla="*/ 3559968 w 5553075"/>
              <a:gd name="connsiteY3" fmla="*/ 1367898 h 5873221"/>
              <a:gd name="connsiteX4" fmla="*/ 4978401 w 5553075"/>
              <a:gd name="connsiteY4" fmla="*/ 3299886 h 5873221"/>
              <a:gd name="connsiteX5" fmla="*/ 5553075 w 5553075"/>
              <a:gd name="connsiteY5" fmla="*/ 5870840 h 5873221"/>
              <a:gd name="connsiteX6" fmla="*/ 2380 w 5553075"/>
              <a:gd name="connsiteY6" fmla="*/ 5873221 h 5873221"/>
              <a:gd name="connsiteX7" fmla="*/ 2381 w 5553075"/>
              <a:gd name="connsiteY7" fmla="*/ 2987148 h 5873221"/>
              <a:gd name="connsiteX0" fmla="*/ 2381 w 5553075"/>
              <a:gd name="connsiteY0" fmla="*/ 2989631 h 5875704"/>
              <a:gd name="connsiteX1" fmla="*/ 0 w 5553075"/>
              <a:gd name="connsiteY1" fmla="*/ 3544 h 5875704"/>
              <a:gd name="connsiteX2" fmla="*/ 1154113 w 5553075"/>
              <a:gd name="connsiteY2" fmla="*/ 759987 h 5875704"/>
              <a:gd name="connsiteX3" fmla="*/ 3559968 w 5553075"/>
              <a:gd name="connsiteY3" fmla="*/ 1370381 h 5875704"/>
              <a:gd name="connsiteX4" fmla="*/ 4978401 w 5553075"/>
              <a:gd name="connsiteY4" fmla="*/ 3302369 h 5875704"/>
              <a:gd name="connsiteX5" fmla="*/ 5553075 w 5553075"/>
              <a:gd name="connsiteY5" fmla="*/ 5873323 h 5875704"/>
              <a:gd name="connsiteX6" fmla="*/ 2380 w 5553075"/>
              <a:gd name="connsiteY6" fmla="*/ 5875704 h 5875704"/>
              <a:gd name="connsiteX7" fmla="*/ 2381 w 5553075"/>
              <a:gd name="connsiteY7" fmla="*/ 2989631 h 5875704"/>
              <a:gd name="connsiteX0" fmla="*/ 2381 w 5553075"/>
              <a:gd name="connsiteY0" fmla="*/ 2989482 h 5875555"/>
              <a:gd name="connsiteX1" fmla="*/ 0 w 5553075"/>
              <a:gd name="connsiteY1" fmla="*/ 3395 h 5875555"/>
              <a:gd name="connsiteX2" fmla="*/ 1154113 w 5553075"/>
              <a:gd name="connsiteY2" fmla="*/ 759838 h 5875555"/>
              <a:gd name="connsiteX3" fmla="*/ 3559968 w 5553075"/>
              <a:gd name="connsiteY3" fmla="*/ 1370232 h 5875555"/>
              <a:gd name="connsiteX4" fmla="*/ 4978401 w 5553075"/>
              <a:gd name="connsiteY4" fmla="*/ 3302220 h 5875555"/>
              <a:gd name="connsiteX5" fmla="*/ 5553075 w 5553075"/>
              <a:gd name="connsiteY5" fmla="*/ 5873174 h 5875555"/>
              <a:gd name="connsiteX6" fmla="*/ 2380 w 5553075"/>
              <a:gd name="connsiteY6" fmla="*/ 5875555 h 5875555"/>
              <a:gd name="connsiteX7" fmla="*/ 2381 w 5553075"/>
              <a:gd name="connsiteY7" fmla="*/ 2989482 h 5875555"/>
              <a:gd name="connsiteX0" fmla="*/ 2381 w 5553075"/>
              <a:gd name="connsiteY0" fmla="*/ 3187075 h 6073148"/>
              <a:gd name="connsiteX1" fmla="*/ 0 w 5553075"/>
              <a:gd name="connsiteY1" fmla="*/ 200988 h 6073148"/>
              <a:gd name="connsiteX2" fmla="*/ 1468438 w 5553075"/>
              <a:gd name="connsiteY2" fmla="*/ 319256 h 6073148"/>
              <a:gd name="connsiteX3" fmla="*/ 3559968 w 5553075"/>
              <a:gd name="connsiteY3" fmla="*/ 1567825 h 6073148"/>
              <a:gd name="connsiteX4" fmla="*/ 4978401 w 5553075"/>
              <a:gd name="connsiteY4" fmla="*/ 3499813 h 6073148"/>
              <a:gd name="connsiteX5" fmla="*/ 5553075 w 5553075"/>
              <a:gd name="connsiteY5" fmla="*/ 6070767 h 6073148"/>
              <a:gd name="connsiteX6" fmla="*/ 2380 w 5553075"/>
              <a:gd name="connsiteY6" fmla="*/ 6073148 h 6073148"/>
              <a:gd name="connsiteX7" fmla="*/ 2381 w 5553075"/>
              <a:gd name="connsiteY7" fmla="*/ 3187075 h 6073148"/>
              <a:gd name="connsiteX0" fmla="*/ 2381 w 5553075"/>
              <a:gd name="connsiteY0" fmla="*/ 2995778 h 5881851"/>
              <a:gd name="connsiteX1" fmla="*/ 0 w 5553075"/>
              <a:gd name="connsiteY1" fmla="*/ 9691 h 5881851"/>
              <a:gd name="connsiteX2" fmla="*/ 1468438 w 5553075"/>
              <a:gd name="connsiteY2" fmla="*/ 127959 h 5881851"/>
              <a:gd name="connsiteX3" fmla="*/ 3559968 w 5553075"/>
              <a:gd name="connsiteY3" fmla="*/ 1376528 h 5881851"/>
              <a:gd name="connsiteX4" fmla="*/ 4978401 w 5553075"/>
              <a:gd name="connsiteY4" fmla="*/ 3308516 h 5881851"/>
              <a:gd name="connsiteX5" fmla="*/ 5553075 w 5553075"/>
              <a:gd name="connsiteY5" fmla="*/ 5879470 h 5881851"/>
              <a:gd name="connsiteX6" fmla="*/ 2380 w 5553075"/>
              <a:gd name="connsiteY6" fmla="*/ 5881851 h 5881851"/>
              <a:gd name="connsiteX7" fmla="*/ 2381 w 5553075"/>
              <a:gd name="connsiteY7" fmla="*/ 2995778 h 5881851"/>
              <a:gd name="connsiteX0" fmla="*/ 2381 w 5553075"/>
              <a:gd name="connsiteY0" fmla="*/ 3043108 h 5929181"/>
              <a:gd name="connsiteX1" fmla="*/ 0 w 5553075"/>
              <a:gd name="connsiteY1" fmla="*/ 57021 h 5929181"/>
              <a:gd name="connsiteX2" fmla="*/ 1071563 w 5553075"/>
              <a:gd name="connsiteY2" fmla="*/ 54639 h 5929181"/>
              <a:gd name="connsiteX3" fmla="*/ 3559968 w 5553075"/>
              <a:gd name="connsiteY3" fmla="*/ 1423858 h 5929181"/>
              <a:gd name="connsiteX4" fmla="*/ 4978401 w 5553075"/>
              <a:gd name="connsiteY4" fmla="*/ 3355846 h 5929181"/>
              <a:gd name="connsiteX5" fmla="*/ 5553075 w 5553075"/>
              <a:gd name="connsiteY5" fmla="*/ 5926800 h 5929181"/>
              <a:gd name="connsiteX6" fmla="*/ 2380 w 5553075"/>
              <a:gd name="connsiteY6" fmla="*/ 5929181 h 5929181"/>
              <a:gd name="connsiteX7" fmla="*/ 2381 w 5553075"/>
              <a:gd name="connsiteY7" fmla="*/ 3043108 h 5929181"/>
              <a:gd name="connsiteX0" fmla="*/ 2381 w 5553075"/>
              <a:gd name="connsiteY0" fmla="*/ 2992582 h 5878655"/>
              <a:gd name="connsiteX1" fmla="*/ 0 w 5553075"/>
              <a:gd name="connsiteY1" fmla="*/ 6495 h 5878655"/>
              <a:gd name="connsiteX2" fmla="*/ 1071563 w 5553075"/>
              <a:gd name="connsiteY2" fmla="*/ 4113 h 5878655"/>
              <a:gd name="connsiteX3" fmla="*/ 3559968 w 5553075"/>
              <a:gd name="connsiteY3" fmla="*/ 1373332 h 5878655"/>
              <a:gd name="connsiteX4" fmla="*/ 4978401 w 5553075"/>
              <a:gd name="connsiteY4" fmla="*/ 3305320 h 5878655"/>
              <a:gd name="connsiteX5" fmla="*/ 5553075 w 5553075"/>
              <a:gd name="connsiteY5" fmla="*/ 5876274 h 5878655"/>
              <a:gd name="connsiteX6" fmla="*/ 2380 w 5553075"/>
              <a:gd name="connsiteY6" fmla="*/ 5878655 h 5878655"/>
              <a:gd name="connsiteX7" fmla="*/ 2381 w 5553075"/>
              <a:gd name="connsiteY7" fmla="*/ 2992582 h 5878655"/>
              <a:gd name="connsiteX0" fmla="*/ 2381 w 5553075"/>
              <a:gd name="connsiteY0" fmla="*/ 2986881 h 5872954"/>
              <a:gd name="connsiteX1" fmla="*/ 0 w 5553075"/>
              <a:gd name="connsiteY1" fmla="*/ 794 h 5872954"/>
              <a:gd name="connsiteX2" fmla="*/ 1141413 w 5553075"/>
              <a:gd name="connsiteY2" fmla="*/ 750887 h 5872954"/>
              <a:gd name="connsiteX3" fmla="*/ 3559968 w 5553075"/>
              <a:gd name="connsiteY3" fmla="*/ 1367631 h 5872954"/>
              <a:gd name="connsiteX4" fmla="*/ 4978401 w 5553075"/>
              <a:gd name="connsiteY4" fmla="*/ 3299619 h 5872954"/>
              <a:gd name="connsiteX5" fmla="*/ 5553075 w 5553075"/>
              <a:gd name="connsiteY5" fmla="*/ 5870573 h 5872954"/>
              <a:gd name="connsiteX6" fmla="*/ 2380 w 5553075"/>
              <a:gd name="connsiteY6" fmla="*/ 5872954 h 5872954"/>
              <a:gd name="connsiteX7" fmla="*/ 2381 w 5553075"/>
              <a:gd name="connsiteY7" fmla="*/ 2986881 h 5872954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7370 h 5873443"/>
              <a:gd name="connsiteX1" fmla="*/ 0 w 5553075"/>
              <a:gd name="connsiteY1" fmla="*/ 1283 h 5873443"/>
              <a:gd name="connsiteX2" fmla="*/ 588963 w 5553075"/>
              <a:gd name="connsiteY2" fmla="*/ 284651 h 5873443"/>
              <a:gd name="connsiteX3" fmla="*/ 3559968 w 5553075"/>
              <a:gd name="connsiteY3" fmla="*/ 1368120 h 5873443"/>
              <a:gd name="connsiteX4" fmla="*/ 4978401 w 5553075"/>
              <a:gd name="connsiteY4" fmla="*/ 3300108 h 5873443"/>
              <a:gd name="connsiteX5" fmla="*/ 5553075 w 5553075"/>
              <a:gd name="connsiteY5" fmla="*/ 5871062 h 5873443"/>
              <a:gd name="connsiteX6" fmla="*/ 2380 w 5553075"/>
              <a:gd name="connsiteY6" fmla="*/ 5873443 h 5873443"/>
              <a:gd name="connsiteX7" fmla="*/ 2381 w 5553075"/>
              <a:gd name="connsiteY7" fmla="*/ 2987370 h 5873443"/>
              <a:gd name="connsiteX0" fmla="*/ 2381 w 5553075"/>
              <a:gd name="connsiteY0" fmla="*/ 2987889 h 5873962"/>
              <a:gd name="connsiteX1" fmla="*/ 0 w 5553075"/>
              <a:gd name="connsiteY1" fmla="*/ 1802 h 5873962"/>
              <a:gd name="connsiteX2" fmla="*/ 1404938 w 5553075"/>
              <a:gd name="connsiteY2" fmla="*/ 132770 h 5873962"/>
              <a:gd name="connsiteX3" fmla="*/ 3559968 w 5553075"/>
              <a:gd name="connsiteY3" fmla="*/ 1368639 h 5873962"/>
              <a:gd name="connsiteX4" fmla="*/ 4978401 w 5553075"/>
              <a:gd name="connsiteY4" fmla="*/ 3300627 h 5873962"/>
              <a:gd name="connsiteX5" fmla="*/ 5553075 w 5553075"/>
              <a:gd name="connsiteY5" fmla="*/ 5871581 h 5873962"/>
              <a:gd name="connsiteX6" fmla="*/ 2380 w 5553075"/>
              <a:gd name="connsiteY6" fmla="*/ 5873962 h 5873962"/>
              <a:gd name="connsiteX7" fmla="*/ 2381 w 5553075"/>
              <a:gd name="connsiteY7" fmla="*/ 2987889 h 5873962"/>
              <a:gd name="connsiteX0" fmla="*/ 2381 w 5553075"/>
              <a:gd name="connsiteY0" fmla="*/ 2989554 h 5875627"/>
              <a:gd name="connsiteX1" fmla="*/ 0 w 5553075"/>
              <a:gd name="connsiteY1" fmla="*/ 3467 h 5875627"/>
              <a:gd name="connsiteX2" fmla="*/ 1404938 w 5553075"/>
              <a:gd name="connsiteY2" fmla="*/ 134435 h 5875627"/>
              <a:gd name="connsiteX3" fmla="*/ 3559968 w 5553075"/>
              <a:gd name="connsiteY3" fmla="*/ 1370304 h 5875627"/>
              <a:gd name="connsiteX4" fmla="*/ 4978401 w 5553075"/>
              <a:gd name="connsiteY4" fmla="*/ 3302292 h 5875627"/>
              <a:gd name="connsiteX5" fmla="*/ 5553075 w 5553075"/>
              <a:gd name="connsiteY5" fmla="*/ 5873246 h 5875627"/>
              <a:gd name="connsiteX6" fmla="*/ 2380 w 5553075"/>
              <a:gd name="connsiteY6" fmla="*/ 5875627 h 5875627"/>
              <a:gd name="connsiteX7" fmla="*/ 2381 w 5553075"/>
              <a:gd name="connsiteY7" fmla="*/ 2989554 h 5875627"/>
              <a:gd name="connsiteX0" fmla="*/ 2381 w 5553075"/>
              <a:gd name="connsiteY0" fmla="*/ 2989996 h 5876069"/>
              <a:gd name="connsiteX1" fmla="*/ 0 w 5553075"/>
              <a:gd name="connsiteY1" fmla="*/ 3909 h 5876069"/>
              <a:gd name="connsiteX2" fmla="*/ 1436688 w 5553075"/>
              <a:gd name="connsiteY2" fmla="*/ 112652 h 5876069"/>
              <a:gd name="connsiteX3" fmla="*/ 3559968 w 5553075"/>
              <a:gd name="connsiteY3" fmla="*/ 1370746 h 5876069"/>
              <a:gd name="connsiteX4" fmla="*/ 4978401 w 5553075"/>
              <a:gd name="connsiteY4" fmla="*/ 3302734 h 5876069"/>
              <a:gd name="connsiteX5" fmla="*/ 5553075 w 5553075"/>
              <a:gd name="connsiteY5" fmla="*/ 5873688 h 5876069"/>
              <a:gd name="connsiteX6" fmla="*/ 2380 w 5553075"/>
              <a:gd name="connsiteY6" fmla="*/ 5876069 h 5876069"/>
              <a:gd name="connsiteX7" fmla="*/ 2381 w 5553075"/>
              <a:gd name="connsiteY7" fmla="*/ 2989996 h 5876069"/>
              <a:gd name="connsiteX0" fmla="*/ 2381 w 5553075"/>
              <a:gd name="connsiteY0" fmla="*/ 2989049 h 5875122"/>
              <a:gd name="connsiteX1" fmla="*/ 0 w 5553075"/>
              <a:gd name="connsiteY1" fmla="*/ 2962 h 5875122"/>
              <a:gd name="connsiteX2" fmla="*/ 1436688 w 5553075"/>
              <a:gd name="connsiteY2" fmla="*/ 111705 h 5875122"/>
              <a:gd name="connsiteX3" fmla="*/ 3559968 w 5553075"/>
              <a:gd name="connsiteY3" fmla="*/ 1369799 h 5875122"/>
              <a:gd name="connsiteX4" fmla="*/ 4978401 w 5553075"/>
              <a:gd name="connsiteY4" fmla="*/ 3301787 h 5875122"/>
              <a:gd name="connsiteX5" fmla="*/ 5553075 w 5553075"/>
              <a:gd name="connsiteY5" fmla="*/ 5872741 h 5875122"/>
              <a:gd name="connsiteX6" fmla="*/ 2380 w 5553075"/>
              <a:gd name="connsiteY6" fmla="*/ 5875122 h 5875122"/>
              <a:gd name="connsiteX7" fmla="*/ 2381 w 5553075"/>
              <a:gd name="connsiteY7" fmla="*/ 2989049 h 5875122"/>
              <a:gd name="connsiteX0" fmla="*/ 2381 w 5553075"/>
              <a:gd name="connsiteY0" fmla="*/ 2988028 h 5874101"/>
              <a:gd name="connsiteX1" fmla="*/ 0 w 5553075"/>
              <a:gd name="connsiteY1" fmla="*/ 1941 h 5874101"/>
              <a:gd name="connsiteX2" fmla="*/ 1830388 w 5553075"/>
              <a:gd name="connsiteY2" fmla="*/ 231334 h 5874101"/>
              <a:gd name="connsiteX3" fmla="*/ 3559968 w 5553075"/>
              <a:gd name="connsiteY3" fmla="*/ 1368778 h 5874101"/>
              <a:gd name="connsiteX4" fmla="*/ 4978401 w 5553075"/>
              <a:gd name="connsiteY4" fmla="*/ 3300766 h 5874101"/>
              <a:gd name="connsiteX5" fmla="*/ 5553075 w 5553075"/>
              <a:gd name="connsiteY5" fmla="*/ 5871720 h 5874101"/>
              <a:gd name="connsiteX6" fmla="*/ 2380 w 5553075"/>
              <a:gd name="connsiteY6" fmla="*/ 5874101 h 5874101"/>
              <a:gd name="connsiteX7" fmla="*/ 2381 w 5553075"/>
              <a:gd name="connsiteY7" fmla="*/ 2988028 h 5874101"/>
              <a:gd name="connsiteX0" fmla="*/ 2381 w 5553075"/>
              <a:gd name="connsiteY0" fmla="*/ 2993680 h 5879753"/>
              <a:gd name="connsiteX1" fmla="*/ 0 w 5553075"/>
              <a:gd name="connsiteY1" fmla="*/ 7593 h 5879753"/>
              <a:gd name="connsiteX2" fmla="*/ 1830388 w 5553075"/>
              <a:gd name="connsiteY2" fmla="*/ 236986 h 5879753"/>
              <a:gd name="connsiteX3" fmla="*/ 3559968 w 5553075"/>
              <a:gd name="connsiteY3" fmla="*/ 1374430 h 5879753"/>
              <a:gd name="connsiteX4" fmla="*/ 4978401 w 5553075"/>
              <a:gd name="connsiteY4" fmla="*/ 3306418 h 5879753"/>
              <a:gd name="connsiteX5" fmla="*/ 5553075 w 5553075"/>
              <a:gd name="connsiteY5" fmla="*/ 5877372 h 5879753"/>
              <a:gd name="connsiteX6" fmla="*/ 2380 w 5553075"/>
              <a:gd name="connsiteY6" fmla="*/ 5879753 h 5879753"/>
              <a:gd name="connsiteX7" fmla="*/ 2381 w 5553075"/>
              <a:gd name="connsiteY7" fmla="*/ 2993680 h 5879753"/>
              <a:gd name="connsiteX0" fmla="*/ 2381 w 5553075"/>
              <a:gd name="connsiteY0" fmla="*/ 2993456 h 5879529"/>
              <a:gd name="connsiteX1" fmla="*/ 0 w 5553075"/>
              <a:gd name="connsiteY1" fmla="*/ 7369 h 5879529"/>
              <a:gd name="connsiteX2" fmla="*/ 1620838 w 5553075"/>
              <a:gd name="connsiteY2" fmla="*/ 239937 h 5879529"/>
              <a:gd name="connsiteX3" fmla="*/ 3559968 w 5553075"/>
              <a:gd name="connsiteY3" fmla="*/ 1374206 h 5879529"/>
              <a:gd name="connsiteX4" fmla="*/ 4978401 w 5553075"/>
              <a:gd name="connsiteY4" fmla="*/ 3306194 h 5879529"/>
              <a:gd name="connsiteX5" fmla="*/ 5553075 w 5553075"/>
              <a:gd name="connsiteY5" fmla="*/ 5877148 h 5879529"/>
              <a:gd name="connsiteX6" fmla="*/ 2380 w 5553075"/>
              <a:gd name="connsiteY6" fmla="*/ 5879529 h 5879529"/>
              <a:gd name="connsiteX7" fmla="*/ 2381 w 5553075"/>
              <a:gd name="connsiteY7" fmla="*/ 2993456 h 5879529"/>
              <a:gd name="connsiteX0" fmla="*/ 2381 w 5553075"/>
              <a:gd name="connsiteY0" fmla="*/ 2995145 h 5881218"/>
              <a:gd name="connsiteX1" fmla="*/ 0 w 5553075"/>
              <a:gd name="connsiteY1" fmla="*/ 9058 h 5881218"/>
              <a:gd name="connsiteX2" fmla="*/ 1620838 w 5553075"/>
              <a:gd name="connsiteY2" fmla="*/ 241626 h 5881218"/>
              <a:gd name="connsiteX3" fmla="*/ 3559968 w 5553075"/>
              <a:gd name="connsiteY3" fmla="*/ 1375895 h 5881218"/>
              <a:gd name="connsiteX4" fmla="*/ 4978401 w 5553075"/>
              <a:gd name="connsiteY4" fmla="*/ 3307883 h 5881218"/>
              <a:gd name="connsiteX5" fmla="*/ 5553075 w 5553075"/>
              <a:gd name="connsiteY5" fmla="*/ 5878837 h 5881218"/>
              <a:gd name="connsiteX6" fmla="*/ 2380 w 5553075"/>
              <a:gd name="connsiteY6" fmla="*/ 5881218 h 5881218"/>
              <a:gd name="connsiteX7" fmla="*/ 2381 w 5553075"/>
              <a:gd name="connsiteY7" fmla="*/ 2995145 h 5881218"/>
              <a:gd name="connsiteX0" fmla="*/ 2381 w 5553075"/>
              <a:gd name="connsiteY0" fmla="*/ 3029242 h 5915315"/>
              <a:gd name="connsiteX1" fmla="*/ 0 w 5553075"/>
              <a:gd name="connsiteY1" fmla="*/ 43155 h 5915315"/>
              <a:gd name="connsiteX2" fmla="*/ 1420813 w 5553075"/>
              <a:gd name="connsiteY2" fmla="*/ 148723 h 5915315"/>
              <a:gd name="connsiteX3" fmla="*/ 3559968 w 5553075"/>
              <a:gd name="connsiteY3" fmla="*/ 1409992 h 5915315"/>
              <a:gd name="connsiteX4" fmla="*/ 4978401 w 5553075"/>
              <a:gd name="connsiteY4" fmla="*/ 3341980 h 5915315"/>
              <a:gd name="connsiteX5" fmla="*/ 5553075 w 5553075"/>
              <a:gd name="connsiteY5" fmla="*/ 5912934 h 5915315"/>
              <a:gd name="connsiteX6" fmla="*/ 2380 w 5553075"/>
              <a:gd name="connsiteY6" fmla="*/ 5915315 h 5915315"/>
              <a:gd name="connsiteX7" fmla="*/ 2381 w 5553075"/>
              <a:gd name="connsiteY7" fmla="*/ 3029242 h 5915315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6991 h 5873064"/>
              <a:gd name="connsiteX1" fmla="*/ 0 w 5553075"/>
              <a:gd name="connsiteY1" fmla="*/ 904 h 5873064"/>
              <a:gd name="connsiteX2" fmla="*/ 1420813 w 5553075"/>
              <a:gd name="connsiteY2" fmla="*/ 106472 h 5873064"/>
              <a:gd name="connsiteX3" fmla="*/ 3559968 w 5553075"/>
              <a:gd name="connsiteY3" fmla="*/ 1367741 h 5873064"/>
              <a:gd name="connsiteX4" fmla="*/ 4978401 w 5553075"/>
              <a:gd name="connsiteY4" fmla="*/ 3299729 h 5873064"/>
              <a:gd name="connsiteX5" fmla="*/ 5553075 w 5553075"/>
              <a:gd name="connsiteY5" fmla="*/ 5870683 h 5873064"/>
              <a:gd name="connsiteX6" fmla="*/ 2380 w 5553075"/>
              <a:gd name="connsiteY6" fmla="*/ 5873064 h 5873064"/>
              <a:gd name="connsiteX7" fmla="*/ 2381 w 5553075"/>
              <a:gd name="connsiteY7" fmla="*/ 2986991 h 5873064"/>
              <a:gd name="connsiteX0" fmla="*/ 2381 w 5553075"/>
              <a:gd name="connsiteY0" fmla="*/ 3144044 h 6030117"/>
              <a:gd name="connsiteX1" fmla="*/ 0 w 5553075"/>
              <a:gd name="connsiteY1" fmla="*/ 157957 h 6030117"/>
              <a:gd name="connsiteX2" fmla="*/ 820738 w 5553075"/>
              <a:gd name="connsiteY2" fmla="*/ 0 h 6030117"/>
              <a:gd name="connsiteX3" fmla="*/ 3559968 w 5553075"/>
              <a:gd name="connsiteY3" fmla="*/ 1524794 h 6030117"/>
              <a:gd name="connsiteX4" fmla="*/ 4978401 w 5553075"/>
              <a:gd name="connsiteY4" fmla="*/ 3456782 h 6030117"/>
              <a:gd name="connsiteX5" fmla="*/ 5553075 w 5553075"/>
              <a:gd name="connsiteY5" fmla="*/ 6027736 h 6030117"/>
              <a:gd name="connsiteX6" fmla="*/ 2380 w 5553075"/>
              <a:gd name="connsiteY6" fmla="*/ 6030117 h 6030117"/>
              <a:gd name="connsiteX7" fmla="*/ 2381 w 5553075"/>
              <a:gd name="connsiteY7" fmla="*/ 3144044 h 60301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87941 h 5874014"/>
              <a:gd name="connsiteX1" fmla="*/ 0 w 5553075"/>
              <a:gd name="connsiteY1" fmla="*/ 1854 h 5874014"/>
              <a:gd name="connsiteX2" fmla="*/ 1954213 w 5553075"/>
              <a:gd name="connsiteY2" fmla="*/ 285222 h 5874014"/>
              <a:gd name="connsiteX3" fmla="*/ 3559968 w 5553075"/>
              <a:gd name="connsiteY3" fmla="*/ 1368691 h 5874014"/>
              <a:gd name="connsiteX4" fmla="*/ 4978401 w 5553075"/>
              <a:gd name="connsiteY4" fmla="*/ 3300679 h 5874014"/>
              <a:gd name="connsiteX5" fmla="*/ 5553075 w 5553075"/>
              <a:gd name="connsiteY5" fmla="*/ 5871633 h 5874014"/>
              <a:gd name="connsiteX6" fmla="*/ 2380 w 5553075"/>
              <a:gd name="connsiteY6" fmla="*/ 5874014 h 5874014"/>
              <a:gd name="connsiteX7" fmla="*/ 2381 w 5553075"/>
              <a:gd name="connsiteY7" fmla="*/ 2987941 h 5874014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86952 h 5873025"/>
              <a:gd name="connsiteX1" fmla="*/ 0 w 5553075"/>
              <a:gd name="connsiteY1" fmla="*/ 865 h 5873025"/>
              <a:gd name="connsiteX2" fmla="*/ 1452563 w 5553075"/>
              <a:gd name="connsiteY2" fmla="*/ 950983 h 5873025"/>
              <a:gd name="connsiteX3" fmla="*/ 3559968 w 5553075"/>
              <a:gd name="connsiteY3" fmla="*/ 1367702 h 5873025"/>
              <a:gd name="connsiteX4" fmla="*/ 4978401 w 5553075"/>
              <a:gd name="connsiteY4" fmla="*/ 3299690 h 5873025"/>
              <a:gd name="connsiteX5" fmla="*/ 5553075 w 5553075"/>
              <a:gd name="connsiteY5" fmla="*/ 5870644 h 5873025"/>
              <a:gd name="connsiteX6" fmla="*/ 2380 w 5553075"/>
              <a:gd name="connsiteY6" fmla="*/ 5873025 h 5873025"/>
              <a:gd name="connsiteX7" fmla="*/ 2381 w 5553075"/>
              <a:gd name="connsiteY7" fmla="*/ 2986952 h 5873025"/>
              <a:gd name="connsiteX0" fmla="*/ 2381 w 5553075"/>
              <a:gd name="connsiteY0" fmla="*/ 2990695 h 5876768"/>
              <a:gd name="connsiteX1" fmla="*/ 0 w 5553075"/>
              <a:gd name="connsiteY1" fmla="*/ 4608 h 5876768"/>
              <a:gd name="connsiteX2" fmla="*/ 1385888 w 5553075"/>
              <a:gd name="connsiteY2" fmla="*/ 307026 h 5876768"/>
              <a:gd name="connsiteX3" fmla="*/ 3559968 w 5553075"/>
              <a:gd name="connsiteY3" fmla="*/ 1371445 h 5876768"/>
              <a:gd name="connsiteX4" fmla="*/ 4978401 w 5553075"/>
              <a:gd name="connsiteY4" fmla="*/ 3303433 h 5876768"/>
              <a:gd name="connsiteX5" fmla="*/ 5553075 w 5553075"/>
              <a:gd name="connsiteY5" fmla="*/ 5874387 h 5876768"/>
              <a:gd name="connsiteX6" fmla="*/ 2380 w 5553075"/>
              <a:gd name="connsiteY6" fmla="*/ 5876768 h 5876768"/>
              <a:gd name="connsiteX7" fmla="*/ 2381 w 5553075"/>
              <a:gd name="connsiteY7" fmla="*/ 2990695 h 5876768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97994 h 5884067"/>
              <a:gd name="connsiteX1" fmla="*/ 0 w 5553075"/>
              <a:gd name="connsiteY1" fmla="*/ 11907 h 5884067"/>
              <a:gd name="connsiteX2" fmla="*/ 1036638 w 5553075"/>
              <a:gd name="connsiteY2" fmla="*/ 0 h 5884067"/>
              <a:gd name="connsiteX3" fmla="*/ 3559968 w 5553075"/>
              <a:gd name="connsiteY3" fmla="*/ 1378744 h 5884067"/>
              <a:gd name="connsiteX4" fmla="*/ 4978401 w 5553075"/>
              <a:gd name="connsiteY4" fmla="*/ 3310732 h 5884067"/>
              <a:gd name="connsiteX5" fmla="*/ 5553075 w 5553075"/>
              <a:gd name="connsiteY5" fmla="*/ 5881686 h 5884067"/>
              <a:gd name="connsiteX6" fmla="*/ 2380 w 5553075"/>
              <a:gd name="connsiteY6" fmla="*/ 5884067 h 5884067"/>
              <a:gd name="connsiteX7" fmla="*/ 2381 w 5553075"/>
              <a:gd name="connsiteY7" fmla="*/ 2997994 h 5884067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395 h 5872468"/>
              <a:gd name="connsiteX1" fmla="*/ 0 w 5553075"/>
              <a:gd name="connsiteY1" fmla="*/ 308 h 5872468"/>
              <a:gd name="connsiteX2" fmla="*/ 1148398 w 5553075"/>
              <a:gd name="connsiteY2" fmla="*/ 34438 h 5872468"/>
              <a:gd name="connsiteX3" fmla="*/ 3559968 w 5553075"/>
              <a:gd name="connsiteY3" fmla="*/ 1367145 h 5872468"/>
              <a:gd name="connsiteX4" fmla="*/ 4978401 w 5553075"/>
              <a:gd name="connsiteY4" fmla="*/ 3299133 h 5872468"/>
              <a:gd name="connsiteX5" fmla="*/ 5553075 w 5553075"/>
              <a:gd name="connsiteY5" fmla="*/ 5870087 h 5872468"/>
              <a:gd name="connsiteX6" fmla="*/ 2380 w 5553075"/>
              <a:gd name="connsiteY6" fmla="*/ 5872468 h 5872468"/>
              <a:gd name="connsiteX7" fmla="*/ 2381 w 5553075"/>
              <a:gd name="connsiteY7" fmla="*/ 2986395 h 5872468"/>
              <a:gd name="connsiteX0" fmla="*/ 2381 w 5553075"/>
              <a:gd name="connsiteY0" fmla="*/ 2986302 h 5872375"/>
              <a:gd name="connsiteX1" fmla="*/ 0 w 5553075"/>
              <a:gd name="connsiteY1" fmla="*/ 215 h 5872375"/>
              <a:gd name="connsiteX2" fmla="*/ 1143636 w 5553075"/>
              <a:gd name="connsiteY2" fmla="*/ 51014 h 5872375"/>
              <a:gd name="connsiteX3" fmla="*/ 3559968 w 5553075"/>
              <a:gd name="connsiteY3" fmla="*/ 1367052 h 5872375"/>
              <a:gd name="connsiteX4" fmla="*/ 4978401 w 5553075"/>
              <a:gd name="connsiteY4" fmla="*/ 3299040 h 5872375"/>
              <a:gd name="connsiteX5" fmla="*/ 5553075 w 5553075"/>
              <a:gd name="connsiteY5" fmla="*/ 5869994 h 5872375"/>
              <a:gd name="connsiteX6" fmla="*/ 2380 w 5553075"/>
              <a:gd name="connsiteY6" fmla="*/ 5872375 h 5872375"/>
              <a:gd name="connsiteX7" fmla="*/ 2381 w 5553075"/>
              <a:gd name="connsiteY7" fmla="*/ 2986302 h 5872375"/>
              <a:gd name="connsiteX0" fmla="*/ 2381 w 5553075"/>
              <a:gd name="connsiteY0" fmla="*/ 2993076 h 5879149"/>
              <a:gd name="connsiteX1" fmla="*/ 0 w 5553075"/>
              <a:gd name="connsiteY1" fmla="*/ 6989 h 5879149"/>
              <a:gd name="connsiteX2" fmla="*/ 1072198 w 5553075"/>
              <a:gd name="connsiteY2" fmla="*/ 638 h 5879149"/>
              <a:gd name="connsiteX3" fmla="*/ 3559968 w 5553075"/>
              <a:gd name="connsiteY3" fmla="*/ 1373826 h 5879149"/>
              <a:gd name="connsiteX4" fmla="*/ 4978401 w 5553075"/>
              <a:gd name="connsiteY4" fmla="*/ 3305814 h 5879149"/>
              <a:gd name="connsiteX5" fmla="*/ 5553075 w 5553075"/>
              <a:gd name="connsiteY5" fmla="*/ 5876768 h 5879149"/>
              <a:gd name="connsiteX6" fmla="*/ 2380 w 5553075"/>
              <a:gd name="connsiteY6" fmla="*/ 5879149 h 5879149"/>
              <a:gd name="connsiteX7" fmla="*/ 2381 w 5553075"/>
              <a:gd name="connsiteY7" fmla="*/ 2993076 h 5879149"/>
              <a:gd name="connsiteX0" fmla="*/ 2381 w 5553075"/>
              <a:gd name="connsiteY0" fmla="*/ 2988211 h 5874284"/>
              <a:gd name="connsiteX1" fmla="*/ 0 w 5553075"/>
              <a:gd name="connsiteY1" fmla="*/ 2124 h 5874284"/>
              <a:gd name="connsiteX2" fmla="*/ 1134111 w 5553075"/>
              <a:gd name="connsiteY2" fmla="*/ 2916 h 5874284"/>
              <a:gd name="connsiteX3" fmla="*/ 3559968 w 5553075"/>
              <a:gd name="connsiteY3" fmla="*/ 1368961 h 5874284"/>
              <a:gd name="connsiteX4" fmla="*/ 4978401 w 5553075"/>
              <a:gd name="connsiteY4" fmla="*/ 3300949 h 5874284"/>
              <a:gd name="connsiteX5" fmla="*/ 5553075 w 5553075"/>
              <a:gd name="connsiteY5" fmla="*/ 5871903 h 5874284"/>
              <a:gd name="connsiteX6" fmla="*/ 2380 w 5553075"/>
              <a:gd name="connsiteY6" fmla="*/ 5874284 h 5874284"/>
              <a:gd name="connsiteX7" fmla="*/ 2381 w 5553075"/>
              <a:gd name="connsiteY7" fmla="*/ 2988211 h 5874284"/>
              <a:gd name="connsiteX0" fmla="*/ 2381 w 5553075"/>
              <a:gd name="connsiteY0" fmla="*/ 2997416 h 5883489"/>
              <a:gd name="connsiteX1" fmla="*/ 0 w 5553075"/>
              <a:gd name="connsiteY1" fmla="*/ 11329 h 5883489"/>
              <a:gd name="connsiteX2" fmla="*/ 1134111 w 5553075"/>
              <a:gd name="connsiteY2" fmla="*/ 12121 h 5883489"/>
              <a:gd name="connsiteX3" fmla="*/ 3559968 w 5553075"/>
              <a:gd name="connsiteY3" fmla="*/ 1378166 h 5883489"/>
              <a:gd name="connsiteX4" fmla="*/ 4978401 w 5553075"/>
              <a:gd name="connsiteY4" fmla="*/ 3310154 h 5883489"/>
              <a:gd name="connsiteX5" fmla="*/ 5553075 w 5553075"/>
              <a:gd name="connsiteY5" fmla="*/ 5881108 h 5883489"/>
              <a:gd name="connsiteX6" fmla="*/ 2380 w 5553075"/>
              <a:gd name="connsiteY6" fmla="*/ 5883489 h 5883489"/>
              <a:gd name="connsiteX7" fmla="*/ 2381 w 5553075"/>
              <a:gd name="connsiteY7" fmla="*/ 2997416 h 5883489"/>
              <a:gd name="connsiteX0" fmla="*/ 2381 w 5553075"/>
              <a:gd name="connsiteY0" fmla="*/ 2998149 h 5884222"/>
              <a:gd name="connsiteX1" fmla="*/ 0 w 5553075"/>
              <a:gd name="connsiteY1" fmla="*/ 12062 h 5884222"/>
              <a:gd name="connsiteX2" fmla="*/ 1134111 w 5553075"/>
              <a:gd name="connsiteY2" fmla="*/ 12854 h 5884222"/>
              <a:gd name="connsiteX3" fmla="*/ 3559968 w 5553075"/>
              <a:gd name="connsiteY3" fmla="*/ 1378899 h 5884222"/>
              <a:gd name="connsiteX4" fmla="*/ 4978401 w 5553075"/>
              <a:gd name="connsiteY4" fmla="*/ 3310887 h 5884222"/>
              <a:gd name="connsiteX5" fmla="*/ 5553075 w 5553075"/>
              <a:gd name="connsiteY5" fmla="*/ 5881841 h 5884222"/>
              <a:gd name="connsiteX6" fmla="*/ 2380 w 5553075"/>
              <a:gd name="connsiteY6" fmla="*/ 5884222 h 5884222"/>
              <a:gd name="connsiteX7" fmla="*/ 2381 w 5553075"/>
              <a:gd name="connsiteY7" fmla="*/ 2998149 h 5884222"/>
              <a:gd name="connsiteX0" fmla="*/ 2381 w 5553075"/>
              <a:gd name="connsiteY0" fmla="*/ 2994746 h 5880819"/>
              <a:gd name="connsiteX1" fmla="*/ 0 w 5553075"/>
              <a:gd name="connsiteY1" fmla="*/ 8659 h 5880819"/>
              <a:gd name="connsiteX2" fmla="*/ 1134111 w 5553075"/>
              <a:gd name="connsiteY2" fmla="*/ 9451 h 5880819"/>
              <a:gd name="connsiteX3" fmla="*/ 3559968 w 5553075"/>
              <a:gd name="connsiteY3" fmla="*/ 1375496 h 5880819"/>
              <a:gd name="connsiteX4" fmla="*/ 4978401 w 5553075"/>
              <a:gd name="connsiteY4" fmla="*/ 3307484 h 5880819"/>
              <a:gd name="connsiteX5" fmla="*/ 5553075 w 5553075"/>
              <a:gd name="connsiteY5" fmla="*/ 5878438 h 5880819"/>
              <a:gd name="connsiteX6" fmla="*/ 2380 w 5553075"/>
              <a:gd name="connsiteY6" fmla="*/ 5880819 h 5880819"/>
              <a:gd name="connsiteX7" fmla="*/ 2381 w 5553075"/>
              <a:gd name="connsiteY7" fmla="*/ 2994746 h 5880819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3008245 h 5894318"/>
              <a:gd name="connsiteX1" fmla="*/ 0 w 5553075"/>
              <a:gd name="connsiteY1" fmla="*/ 22158 h 5894318"/>
              <a:gd name="connsiteX2" fmla="*/ 1000761 w 5553075"/>
              <a:gd name="connsiteY2" fmla="*/ 20568 h 5894318"/>
              <a:gd name="connsiteX3" fmla="*/ 3559968 w 5553075"/>
              <a:gd name="connsiteY3" fmla="*/ 1388995 h 5894318"/>
              <a:gd name="connsiteX4" fmla="*/ 4978401 w 5553075"/>
              <a:gd name="connsiteY4" fmla="*/ 3320983 h 5894318"/>
              <a:gd name="connsiteX5" fmla="*/ 5553075 w 5553075"/>
              <a:gd name="connsiteY5" fmla="*/ 5891937 h 5894318"/>
              <a:gd name="connsiteX6" fmla="*/ 2380 w 5553075"/>
              <a:gd name="connsiteY6" fmla="*/ 5894318 h 5894318"/>
              <a:gd name="connsiteX7" fmla="*/ 2381 w 5553075"/>
              <a:gd name="connsiteY7" fmla="*/ 3008245 h 589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3075" h="5894318">
                <a:moveTo>
                  <a:pt x="2381" y="3008245"/>
                </a:moveTo>
                <a:cubicBezTo>
                  <a:pt x="0" y="2016058"/>
                  <a:pt x="2381" y="1014345"/>
                  <a:pt x="0" y="22158"/>
                </a:cubicBezTo>
                <a:lnTo>
                  <a:pt x="1000761" y="20568"/>
                </a:lnTo>
                <a:cubicBezTo>
                  <a:pt x="343934" y="-31026"/>
                  <a:pt x="1925240" y="-100874"/>
                  <a:pt x="3559968" y="1388995"/>
                </a:cubicBezTo>
                <a:cubicBezTo>
                  <a:pt x="4417615" y="2221639"/>
                  <a:pt x="4694635" y="2766152"/>
                  <a:pt x="4978401" y="3320983"/>
                </a:cubicBezTo>
                <a:cubicBezTo>
                  <a:pt x="5339556" y="4109177"/>
                  <a:pt x="5546726" y="5010081"/>
                  <a:pt x="5553075" y="5891937"/>
                </a:cubicBezTo>
                <a:lnTo>
                  <a:pt x="2380" y="5894318"/>
                </a:lnTo>
                <a:cubicBezTo>
                  <a:pt x="1586" y="4933881"/>
                  <a:pt x="793" y="3968682"/>
                  <a:pt x="2381" y="3008245"/>
                </a:cubicBez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B99C96-5DBB-EB51-16D4-4C9CBE1D7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9F5915-2B98-4F31-F3C9-CAC4CD19ED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7784D3E-004A-F191-862B-CBD897878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19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48E9060-8C77-4EF9-AD19-D6CCBC90A8BD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41F17FA-A0B4-E6B9-4C18-9EE2C929F4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0285" y="-19777"/>
            <a:ext cx="5553075" cy="5894318"/>
          </a:xfrm>
          <a:custGeom>
            <a:avLst/>
            <a:gdLst>
              <a:gd name="connsiteX0" fmla="*/ 0 w 4467225"/>
              <a:gd name="connsiteY0" fmla="*/ 2852738 h 5705475"/>
              <a:gd name="connsiteX1" fmla="*/ 1116806 w 4467225"/>
              <a:gd name="connsiteY1" fmla="*/ 1 h 5705475"/>
              <a:gd name="connsiteX2" fmla="*/ 3350419 w 4467225"/>
              <a:gd name="connsiteY2" fmla="*/ 1 h 5705475"/>
              <a:gd name="connsiteX3" fmla="*/ 4467225 w 4467225"/>
              <a:gd name="connsiteY3" fmla="*/ 2852738 h 5705475"/>
              <a:gd name="connsiteX4" fmla="*/ 3350419 w 4467225"/>
              <a:gd name="connsiteY4" fmla="*/ 5705474 h 5705475"/>
              <a:gd name="connsiteX5" fmla="*/ 1116806 w 4467225"/>
              <a:gd name="connsiteY5" fmla="*/ 5705474 h 5705475"/>
              <a:gd name="connsiteX6" fmla="*/ 0 w 4467225"/>
              <a:gd name="connsiteY6" fmla="*/ 2852738 h 5705475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1295400 w 4645819"/>
              <a:gd name="connsiteY5" fmla="*/ 5867398 h 5867398"/>
              <a:gd name="connsiteX6" fmla="*/ 178594 w 4645819"/>
              <a:gd name="connsiteY6" fmla="*/ 3014662 h 5867398"/>
              <a:gd name="connsiteX0" fmla="*/ 178594 w 4645819"/>
              <a:gd name="connsiteY0" fmla="*/ 3014662 h 5867398"/>
              <a:gd name="connsiteX1" fmla="*/ 0 w 4645819"/>
              <a:gd name="connsiteY1" fmla="*/ 0 h 5867398"/>
              <a:gd name="connsiteX2" fmla="*/ 3529013 w 4645819"/>
              <a:gd name="connsiteY2" fmla="*/ 161925 h 5867398"/>
              <a:gd name="connsiteX3" fmla="*/ 4645819 w 4645819"/>
              <a:gd name="connsiteY3" fmla="*/ 3014662 h 5867398"/>
              <a:gd name="connsiteX4" fmla="*/ 3529013 w 4645819"/>
              <a:gd name="connsiteY4" fmla="*/ 5867398 h 5867398"/>
              <a:gd name="connsiteX5" fmla="*/ 9525 w 4645819"/>
              <a:gd name="connsiteY5" fmla="*/ 5857873 h 5867398"/>
              <a:gd name="connsiteX6" fmla="*/ 178594 w 4645819"/>
              <a:gd name="connsiteY6" fmla="*/ 3014662 h 5867398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4645819 w 5557838"/>
              <a:gd name="connsiteY3" fmla="*/ 301466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178594 w 5557838"/>
              <a:gd name="connsiteY0" fmla="*/ 30146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178594 w 5557838"/>
              <a:gd name="connsiteY6" fmla="*/ 30146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529013 w 5557838"/>
              <a:gd name="connsiteY2" fmla="*/ 161925 h 5857873"/>
              <a:gd name="connsiteX3" fmla="*/ 5236369 w 5557838"/>
              <a:gd name="connsiteY3" fmla="*/ 2700337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236369 w 5557838"/>
              <a:gd name="connsiteY3" fmla="*/ 2728912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5160169 w 5557838"/>
              <a:gd name="connsiteY3" fmla="*/ 140493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3005137 h 5886448"/>
              <a:gd name="connsiteX1" fmla="*/ 0 w 5557838"/>
              <a:gd name="connsiteY1" fmla="*/ 28575 h 5886448"/>
              <a:gd name="connsiteX2" fmla="*/ 1100138 w 5557838"/>
              <a:gd name="connsiteY2" fmla="*/ 0 h 5886448"/>
              <a:gd name="connsiteX3" fmla="*/ 3950494 w 5557838"/>
              <a:gd name="connsiteY3" fmla="*/ 1804987 h 5886448"/>
              <a:gd name="connsiteX4" fmla="*/ 5557838 w 5557838"/>
              <a:gd name="connsiteY4" fmla="*/ 5876923 h 5886448"/>
              <a:gd name="connsiteX5" fmla="*/ 9525 w 5557838"/>
              <a:gd name="connsiteY5" fmla="*/ 5886448 h 5886448"/>
              <a:gd name="connsiteX6" fmla="*/ 7144 w 5557838"/>
              <a:gd name="connsiteY6" fmla="*/ 3005137 h 5886448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271838 w 5557838"/>
              <a:gd name="connsiteY2" fmla="*/ 11239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62288 w 5557838"/>
              <a:gd name="connsiteY2" fmla="*/ 100965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9330 h 5860641"/>
              <a:gd name="connsiteX1" fmla="*/ 0 w 5557838"/>
              <a:gd name="connsiteY1" fmla="*/ 2768 h 5860641"/>
              <a:gd name="connsiteX2" fmla="*/ 2947988 w 5557838"/>
              <a:gd name="connsiteY2" fmla="*/ 936218 h 5860641"/>
              <a:gd name="connsiteX3" fmla="*/ 3950494 w 5557838"/>
              <a:gd name="connsiteY3" fmla="*/ 1779180 h 5860641"/>
              <a:gd name="connsiteX4" fmla="*/ 5557838 w 5557838"/>
              <a:gd name="connsiteY4" fmla="*/ 5851116 h 5860641"/>
              <a:gd name="connsiteX5" fmla="*/ 9525 w 5557838"/>
              <a:gd name="connsiteY5" fmla="*/ 5860641 h 5860641"/>
              <a:gd name="connsiteX6" fmla="*/ 7144 w 5557838"/>
              <a:gd name="connsiteY6" fmla="*/ 2979330 h 5860641"/>
              <a:gd name="connsiteX0" fmla="*/ 7144 w 5557838"/>
              <a:gd name="connsiteY0" fmla="*/ 2982206 h 5863517"/>
              <a:gd name="connsiteX1" fmla="*/ 0 w 5557838"/>
              <a:gd name="connsiteY1" fmla="*/ 5644 h 5863517"/>
              <a:gd name="connsiteX2" fmla="*/ 2909888 w 5557838"/>
              <a:gd name="connsiteY2" fmla="*/ 910519 h 5863517"/>
              <a:gd name="connsiteX3" fmla="*/ 3950494 w 5557838"/>
              <a:gd name="connsiteY3" fmla="*/ 1782056 h 5863517"/>
              <a:gd name="connsiteX4" fmla="*/ 5557838 w 5557838"/>
              <a:gd name="connsiteY4" fmla="*/ 5853992 h 5863517"/>
              <a:gd name="connsiteX5" fmla="*/ 9525 w 5557838"/>
              <a:gd name="connsiteY5" fmla="*/ 5863517 h 5863517"/>
              <a:gd name="connsiteX6" fmla="*/ 7144 w 5557838"/>
              <a:gd name="connsiteY6" fmla="*/ 2982206 h 5863517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2909888 w 5557838"/>
              <a:gd name="connsiteY2" fmla="*/ 904875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950494 w 5557838"/>
              <a:gd name="connsiteY3" fmla="*/ 1776412 h 5857873"/>
              <a:gd name="connsiteX4" fmla="*/ 5557838 w 5557838"/>
              <a:gd name="connsiteY4" fmla="*/ 5848348 h 5857873"/>
              <a:gd name="connsiteX5" fmla="*/ 9525 w 5557838"/>
              <a:gd name="connsiteY5" fmla="*/ 5857873 h 5857873"/>
              <a:gd name="connsiteX6" fmla="*/ 7144 w 5557838"/>
              <a:gd name="connsiteY6" fmla="*/ 2976562 h 5857873"/>
              <a:gd name="connsiteX0" fmla="*/ 7144 w 5557838"/>
              <a:gd name="connsiteY0" fmla="*/ 2976562 h 5857873"/>
              <a:gd name="connsiteX1" fmla="*/ 0 w 5557838"/>
              <a:gd name="connsiteY1" fmla="*/ 0 h 5857873"/>
              <a:gd name="connsiteX2" fmla="*/ 3052763 w 5557838"/>
              <a:gd name="connsiteY2" fmla="*/ 914400 h 5857873"/>
              <a:gd name="connsiteX3" fmla="*/ 3064669 w 5557838"/>
              <a:gd name="connsiteY3" fmla="*/ 923925 h 5857873"/>
              <a:gd name="connsiteX4" fmla="*/ 3950494 w 5557838"/>
              <a:gd name="connsiteY4" fmla="*/ 1776412 h 5857873"/>
              <a:gd name="connsiteX5" fmla="*/ 5557838 w 5557838"/>
              <a:gd name="connsiteY5" fmla="*/ 5848348 h 5857873"/>
              <a:gd name="connsiteX6" fmla="*/ 9525 w 5557838"/>
              <a:gd name="connsiteY6" fmla="*/ 5857873 h 5857873"/>
              <a:gd name="connsiteX7" fmla="*/ 7144 w 5557838"/>
              <a:gd name="connsiteY7" fmla="*/ 2976562 h 5857873"/>
              <a:gd name="connsiteX0" fmla="*/ 21452 w 5572146"/>
              <a:gd name="connsiteY0" fmla="*/ 2976562 h 5855492"/>
              <a:gd name="connsiteX1" fmla="*/ 14308 w 5572146"/>
              <a:gd name="connsiteY1" fmla="*/ 0 h 5855492"/>
              <a:gd name="connsiteX2" fmla="*/ 3067071 w 5572146"/>
              <a:gd name="connsiteY2" fmla="*/ 914400 h 5855492"/>
              <a:gd name="connsiteX3" fmla="*/ 3078977 w 5572146"/>
              <a:gd name="connsiteY3" fmla="*/ 923925 h 5855492"/>
              <a:gd name="connsiteX4" fmla="*/ 3964802 w 5572146"/>
              <a:gd name="connsiteY4" fmla="*/ 1776412 h 5855492"/>
              <a:gd name="connsiteX5" fmla="*/ 5572146 w 5572146"/>
              <a:gd name="connsiteY5" fmla="*/ 5848348 h 5855492"/>
              <a:gd name="connsiteX6" fmla="*/ 20 w 5572146"/>
              <a:gd name="connsiteY6" fmla="*/ 5855492 h 5855492"/>
              <a:gd name="connsiteX7" fmla="*/ 21452 w 5572146"/>
              <a:gd name="connsiteY7" fmla="*/ 2976562 h 5855492"/>
              <a:gd name="connsiteX0" fmla="*/ 14317 w 5565011"/>
              <a:gd name="connsiteY0" fmla="*/ 2976562 h 5860254"/>
              <a:gd name="connsiteX1" fmla="*/ 7173 w 5565011"/>
              <a:gd name="connsiteY1" fmla="*/ 0 h 5860254"/>
              <a:gd name="connsiteX2" fmla="*/ 3059936 w 5565011"/>
              <a:gd name="connsiteY2" fmla="*/ 914400 h 5860254"/>
              <a:gd name="connsiteX3" fmla="*/ 3071842 w 5565011"/>
              <a:gd name="connsiteY3" fmla="*/ 923925 h 5860254"/>
              <a:gd name="connsiteX4" fmla="*/ 3957667 w 5565011"/>
              <a:gd name="connsiteY4" fmla="*/ 1776412 h 5860254"/>
              <a:gd name="connsiteX5" fmla="*/ 5565011 w 5565011"/>
              <a:gd name="connsiteY5" fmla="*/ 5848348 h 5860254"/>
              <a:gd name="connsiteX6" fmla="*/ 29 w 5565011"/>
              <a:gd name="connsiteY6" fmla="*/ 5860254 h 5860254"/>
              <a:gd name="connsiteX7" fmla="*/ 14317 w 5565011"/>
              <a:gd name="connsiteY7" fmla="*/ 2976562 h 5860254"/>
              <a:gd name="connsiteX0" fmla="*/ 19073 w 5569767"/>
              <a:gd name="connsiteY0" fmla="*/ 2976562 h 5860254"/>
              <a:gd name="connsiteX1" fmla="*/ 11929 w 5569767"/>
              <a:gd name="connsiteY1" fmla="*/ 0 h 5860254"/>
              <a:gd name="connsiteX2" fmla="*/ 3064692 w 5569767"/>
              <a:gd name="connsiteY2" fmla="*/ 914400 h 5860254"/>
              <a:gd name="connsiteX3" fmla="*/ 3076598 w 5569767"/>
              <a:gd name="connsiteY3" fmla="*/ 923925 h 5860254"/>
              <a:gd name="connsiteX4" fmla="*/ 3962423 w 5569767"/>
              <a:gd name="connsiteY4" fmla="*/ 1776412 h 5860254"/>
              <a:gd name="connsiteX5" fmla="*/ 5569767 w 5569767"/>
              <a:gd name="connsiteY5" fmla="*/ 5848348 h 5860254"/>
              <a:gd name="connsiteX6" fmla="*/ 22 w 5569767"/>
              <a:gd name="connsiteY6" fmla="*/ 5860254 h 5860254"/>
              <a:gd name="connsiteX7" fmla="*/ 19073 w 5569767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19073 w 5541192"/>
              <a:gd name="connsiteY0" fmla="*/ 2976562 h 5860254"/>
              <a:gd name="connsiteX1" fmla="*/ 11929 w 5541192"/>
              <a:gd name="connsiteY1" fmla="*/ 0 h 5860254"/>
              <a:gd name="connsiteX2" fmla="*/ 3064692 w 5541192"/>
              <a:gd name="connsiteY2" fmla="*/ 914400 h 5860254"/>
              <a:gd name="connsiteX3" fmla="*/ 3076598 w 5541192"/>
              <a:gd name="connsiteY3" fmla="*/ 923925 h 5860254"/>
              <a:gd name="connsiteX4" fmla="*/ 3962423 w 5541192"/>
              <a:gd name="connsiteY4" fmla="*/ 1776412 h 5860254"/>
              <a:gd name="connsiteX5" fmla="*/ 5541192 w 5541192"/>
              <a:gd name="connsiteY5" fmla="*/ 5860254 h 5860254"/>
              <a:gd name="connsiteX6" fmla="*/ 22 w 5541192"/>
              <a:gd name="connsiteY6" fmla="*/ 5860254 h 5860254"/>
              <a:gd name="connsiteX7" fmla="*/ 19073 w 5541192"/>
              <a:gd name="connsiteY7" fmla="*/ 2976562 h 5860254"/>
              <a:gd name="connsiteX0" fmla="*/ 233 w 5541402"/>
              <a:gd name="connsiteY0" fmla="*/ 2978943 h 5860254"/>
              <a:gd name="connsiteX1" fmla="*/ 12139 w 5541402"/>
              <a:gd name="connsiteY1" fmla="*/ 0 h 5860254"/>
              <a:gd name="connsiteX2" fmla="*/ 3064902 w 5541402"/>
              <a:gd name="connsiteY2" fmla="*/ 914400 h 5860254"/>
              <a:gd name="connsiteX3" fmla="*/ 3076808 w 5541402"/>
              <a:gd name="connsiteY3" fmla="*/ 923925 h 5860254"/>
              <a:gd name="connsiteX4" fmla="*/ 3962633 w 5541402"/>
              <a:gd name="connsiteY4" fmla="*/ 1776412 h 5860254"/>
              <a:gd name="connsiteX5" fmla="*/ 5541402 w 5541402"/>
              <a:gd name="connsiteY5" fmla="*/ 5860254 h 5860254"/>
              <a:gd name="connsiteX6" fmla="*/ 232 w 5541402"/>
              <a:gd name="connsiteY6" fmla="*/ 5860254 h 5860254"/>
              <a:gd name="connsiteX7" fmla="*/ 233 w 5541402"/>
              <a:gd name="connsiteY7" fmla="*/ 2978943 h 5860254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6263"/>
              <a:gd name="connsiteY0" fmla="*/ 2988468 h 5869779"/>
              <a:gd name="connsiteX1" fmla="*/ 0 w 5546263"/>
              <a:gd name="connsiteY1" fmla="*/ 0 h 5869779"/>
              <a:gd name="connsiteX2" fmla="*/ 3067050 w 5546263"/>
              <a:gd name="connsiteY2" fmla="*/ 923925 h 5869779"/>
              <a:gd name="connsiteX3" fmla="*/ 3078956 w 5546263"/>
              <a:gd name="connsiteY3" fmla="*/ 933450 h 5869779"/>
              <a:gd name="connsiteX4" fmla="*/ 3964781 w 5546263"/>
              <a:gd name="connsiteY4" fmla="*/ 1785937 h 5869779"/>
              <a:gd name="connsiteX5" fmla="*/ 5543550 w 5546263"/>
              <a:gd name="connsiteY5" fmla="*/ 5869779 h 5869779"/>
              <a:gd name="connsiteX6" fmla="*/ 2380 w 5546263"/>
              <a:gd name="connsiteY6" fmla="*/ 5869779 h 5869779"/>
              <a:gd name="connsiteX7" fmla="*/ 2381 w 5546263"/>
              <a:gd name="connsiteY7" fmla="*/ 2988468 h 5869779"/>
              <a:gd name="connsiteX0" fmla="*/ 2381 w 5545209"/>
              <a:gd name="connsiteY0" fmla="*/ 2988468 h 5869779"/>
              <a:gd name="connsiteX1" fmla="*/ 0 w 5545209"/>
              <a:gd name="connsiteY1" fmla="*/ 0 h 5869779"/>
              <a:gd name="connsiteX2" fmla="*/ 3067050 w 5545209"/>
              <a:gd name="connsiteY2" fmla="*/ 923925 h 5869779"/>
              <a:gd name="connsiteX3" fmla="*/ 3078956 w 5545209"/>
              <a:gd name="connsiteY3" fmla="*/ 933450 h 5869779"/>
              <a:gd name="connsiteX4" fmla="*/ 3964781 w 5545209"/>
              <a:gd name="connsiteY4" fmla="*/ 1785937 h 5869779"/>
              <a:gd name="connsiteX5" fmla="*/ 5543550 w 5545209"/>
              <a:gd name="connsiteY5" fmla="*/ 5869779 h 5869779"/>
              <a:gd name="connsiteX6" fmla="*/ 2380 w 5545209"/>
              <a:gd name="connsiteY6" fmla="*/ 5869779 h 5869779"/>
              <a:gd name="connsiteX7" fmla="*/ 2381 w 5545209"/>
              <a:gd name="connsiteY7" fmla="*/ 2988468 h 5869779"/>
              <a:gd name="connsiteX0" fmla="*/ 2381 w 5544765"/>
              <a:gd name="connsiteY0" fmla="*/ 2988468 h 5869779"/>
              <a:gd name="connsiteX1" fmla="*/ 0 w 5544765"/>
              <a:gd name="connsiteY1" fmla="*/ 0 h 5869779"/>
              <a:gd name="connsiteX2" fmla="*/ 3067050 w 5544765"/>
              <a:gd name="connsiteY2" fmla="*/ 923925 h 5869779"/>
              <a:gd name="connsiteX3" fmla="*/ 3078956 w 5544765"/>
              <a:gd name="connsiteY3" fmla="*/ 933450 h 5869779"/>
              <a:gd name="connsiteX4" fmla="*/ 3964781 w 5544765"/>
              <a:gd name="connsiteY4" fmla="*/ 1785937 h 5869779"/>
              <a:gd name="connsiteX5" fmla="*/ 5543550 w 5544765"/>
              <a:gd name="connsiteY5" fmla="*/ 5869779 h 5869779"/>
              <a:gd name="connsiteX6" fmla="*/ 2380 w 5544765"/>
              <a:gd name="connsiteY6" fmla="*/ 5869779 h 5869779"/>
              <a:gd name="connsiteX7" fmla="*/ 2381 w 5544765"/>
              <a:gd name="connsiteY7" fmla="*/ 2988468 h 5869779"/>
              <a:gd name="connsiteX0" fmla="*/ 2381 w 5544567"/>
              <a:gd name="connsiteY0" fmla="*/ 2988468 h 5869779"/>
              <a:gd name="connsiteX1" fmla="*/ 0 w 5544567"/>
              <a:gd name="connsiteY1" fmla="*/ 0 h 5869779"/>
              <a:gd name="connsiteX2" fmla="*/ 3067050 w 5544567"/>
              <a:gd name="connsiteY2" fmla="*/ 923925 h 5869779"/>
              <a:gd name="connsiteX3" fmla="*/ 3078956 w 5544567"/>
              <a:gd name="connsiteY3" fmla="*/ 933450 h 5869779"/>
              <a:gd name="connsiteX4" fmla="*/ 3964781 w 5544567"/>
              <a:gd name="connsiteY4" fmla="*/ 1785937 h 5869779"/>
              <a:gd name="connsiteX5" fmla="*/ 5543550 w 5544567"/>
              <a:gd name="connsiteY5" fmla="*/ 5869779 h 5869779"/>
              <a:gd name="connsiteX6" fmla="*/ 2380 w 5544567"/>
              <a:gd name="connsiteY6" fmla="*/ 5869779 h 5869779"/>
              <a:gd name="connsiteX7" fmla="*/ 2381 w 5544567"/>
              <a:gd name="connsiteY7" fmla="*/ 2988468 h 5869779"/>
              <a:gd name="connsiteX0" fmla="*/ 2381 w 5545741"/>
              <a:gd name="connsiteY0" fmla="*/ 2988468 h 5869779"/>
              <a:gd name="connsiteX1" fmla="*/ 0 w 5545741"/>
              <a:gd name="connsiteY1" fmla="*/ 0 h 5869779"/>
              <a:gd name="connsiteX2" fmla="*/ 3067050 w 5545741"/>
              <a:gd name="connsiteY2" fmla="*/ 923925 h 5869779"/>
              <a:gd name="connsiteX3" fmla="*/ 3078956 w 5545741"/>
              <a:gd name="connsiteY3" fmla="*/ 933450 h 5869779"/>
              <a:gd name="connsiteX4" fmla="*/ 3964781 w 5545741"/>
              <a:gd name="connsiteY4" fmla="*/ 1785937 h 5869779"/>
              <a:gd name="connsiteX5" fmla="*/ 5543550 w 5545741"/>
              <a:gd name="connsiteY5" fmla="*/ 5869779 h 5869779"/>
              <a:gd name="connsiteX6" fmla="*/ 2380 w 5545741"/>
              <a:gd name="connsiteY6" fmla="*/ 5869779 h 5869779"/>
              <a:gd name="connsiteX7" fmla="*/ 2381 w 5545741"/>
              <a:gd name="connsiteY7" fmla="*/ 2988468 h 5869779"/>
              <a:gd name="connsiteX0" fmla="*/ 2381 w 5545372"/>
              <a:gd name="connsiteY0" fmla="*/ 2988468 h 5869779"/>
              <a:gd name="connsiteX1" fmla="*/ 0 w 5545372"/>
              <a:gd name="connsiteY1" fmla="*/ 0 h 5869779"/>
              <a:gd name="connsiteX2" fmla="*/ 3067050 w 5545372"/>
              <a:gd name="connsiteY2" fmla="*/ 923925 h 5869779"/>
              <a:gd name="connsiteX3" fmla="*/ 3078956 w 5545372"/>
              <a:gd name="connsiteY3" fmla="*/ 933450 h 5869779"/>
              <a:gd name="connsiteX4" fmla="*/ 3964781 w 5545372"/>
              <a:gd name="connsiteY4" fmla="*/ 1785937 h 5869779"/>
              <a:gd name="connsiteX5" fmla="*/ 5543550 w 5545372"/>
              <a:gd name="connsiteY5" fmla="*/ 5869779 h 5869779"/>
              <a:gd name="connsiteX6" fmla="*/ 2380 w 5545372"/>
              <a:gd name="connsiteY6" fmla="*/ 5869779 h 5869779"/>
              <a:gd name="connsiteX7" fmla="*/ 2381 w 5545372"/>
              <a:gd name="connsiteY7" fmla="*/ 2988468 h 5869779"/>
              <a:gd name="connsiteX0" fmla="*/ 2381 w 5545151"/>
              <a:gd name="connsiteY0" fmla="*/ 2988468 h 5869779"/>
              <a:gd name="connsiteX1" fmla="*/ 0 w 5545151"/>
              <a:gd name="connsiteY1" fmla="*/ 0 h 5869779"/>
              <a:gd name="connsiteX2" fmla="*/ 3067050 w 5545151"/>
              <a:gd name="connsiteY2" fmla="*/ 923925 h 5869779"/>
              <a:gd name="connsiteX3" fmla="*/ 3078956 w 5545151"/>
              <a:gd name="connsiteY3" fmla="*/ 933450 h 5869779"/>
              <a:gd name="connsiteX4" fmla="*/ 3964781 w 5545151"/>
              <a:gd name="connsiteY4" fmla="*/ 1785937 h 5869779"/>
              <a:gd name="connsiteX5" fmla="*/ 5543550 w 5545151"/>
              <a:gd name="connsiteY5" fmla="*/ 5869779 h 5869779"/>
              <a:gd name="connsiteX6" fmla="*/ 2380 w 5545151"/>
              <a:gd name="connsiteY6" fmla="*/ 5869779 h 5869779"/>
              <a:gd name="connsiteX7" fmla="*/ 2381 w 5545151"/>
              <a:gd name="connsiteY7" fmla="*/ 2988468 h 5869779"/>
              <a:gd name="connsiteX0" fmla="*/ 2381 w 5543720"/>
              <a:gd name="connsiteY0" fmla="*/ 2988468 h 5869779"/>
              <a:gd name="connsiteX1" fmla="*/ 0 w 5543720"/>
              <a:gd name="connsiteY1" fmla="*/ 0 h 5869779"/>
              <a:gd name="connsiteX2" fmla="*/ 3067050 w 5543720"/>
              <a:gd name="connsiteY2" fmla="*/ 923925 h 5869779"/>
              <a:gd name="connsiteX3" fmla="*/ 3078956 w 5543720"/>
              <a:gd name="connsiteY3" fmla="*/ 933450 h 5869779"/>
              <a:gd name="connsiteX4" fmla="*/ 3964781 w 5543720"/>
              <a:gd name="connsiteY4" fmla="*/ 1785937 h 5869779"/>
              <a:gd name="connsiteX5" fmla="*/ 5543550 w 5543720"/>
              <a:gd name="connsiteY5" fmla="*/ 5869779 h 5869779"/>
              <a:gd name="connsiteX6" fmla="*/ 2380 w 5543720"/>
              <a:gd name="connsiteY6" fmla="*/ 5869779 h 5869779"/>
              <a:gd name="connsiteX7" fmla="*/ 2381 w 554372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3067050 w 5543550"/>
              <a:gd name="connsiteY2" fmla="*/ 923925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078956 w 5543550"/>
              <a:gd name="connsiteY3" fmla="*/ 933450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690813 w 5543550"/>
              <a:gd name="connsiteY2" fmla="*/ 1040606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43550"/>
              <a:gd name="connsiteY0" fmla="*/ 2988468 h 5869779"/>
              <a:gd name="connsiteX1" fmla="*/ 0 w 5543550"/>
              <a:gd name="connsiteY1" fmla="*/ 0 h 5869779"/>
              <a:gd name="connsiteX2" fmla="*/ 2464595 w 5543550"/>
              <a:gd name="connsiteY2" fmla="*/ 573881 h 5869779"/>
              <a:gd name="connsiteX3" fmla="*/ 3326606 w 5543550"/>
              <a:gd name="connsiteY3" fmla="*/ 1393031 h 5869779"/>
              <a:gd name="connsiteX4" fmla="*/ 3964781 w 5543550"/>
              <a:gd name="connsiteY4" fmla="*/ 1785937 h 5869779"/>
              <a:gd name="connsiteX5" fmla="*/ 5543550 w 5543550"/>
              <a:gd name="connsiteY5" fmla="*/ 5869779 h 5869779"/>
              <a:gd name="connsiteX6" fmla="*/ 2380 w 5543550"/>
              <a:gd name="connsiteY6" fmla="*/ 5869779 h 5869779"/>
              <a:gd name="connsiteX7" fmla="*/ 2381 w 554355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326606 w 5585080"/>
              <a:gd name="connsiteY3" fmla="*/ 1393031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2381 w 5585080"/>
              <a:gd name="connsiteY0" fmla="*/ 2988468 h 5869779"/>
              <a:gd name="connsiteX1" fmla="*/ 0 w 5585080"/>
              <a:gd name="connsiteY1" fmla="*/ 0 h 5869779"/>
              <a:gd name="connsiteX2" fmla="*/ 2464595 w 5585080"/>
              <a:gd name="connsiteY2" fmla="*/ 573881 h 5869779"/>
              <a:gd name="connsiteX3" fmla="*/ 3550443 w 5585080"/>
              <a:gd name="connsiteY3" fmla="*/ 1366837 h 5869779"/>
              <a:gd name="connsiteX4" fmla="*/ 4541044 w 5585080"/>
              <a:gd name="connsiteY4" fmla="*/ 2547937 h 5869779"/>
              <a:gd name="connsiteX5" fmla="*/ 5543550 w 5585080"/>
              <a:gd name="connsiteY5" fmla="*/ 5869779 h 5869779"/>
              <a:gd name="connsiteX6" fmla="*/ 2380 w 5585080"/>
              <a:gd name="connsiteY6" fmla="*/ 5869779 h 5869779"/>
              <a:gd name="connsiteX7" fmla="*/ 2381 w 5585080"/>
              <a:gd name="connsiteY7" fmla="*/ 2988468 h 5869779"/>
              <a:gd name="connsiteX0" fmla="*/ 11906 w 5594605"/>
              <a:gd name="connsiteY0" fmla="*/ 2988468 h 5869779"/>
              <a:gd name="connsiteX1" fmla="*/ 0 w 5594605"/>
              <a:gd name="connsiteY1" fmla="*/ 0 h 5869779"/>
              <a:gd name="connsiteX2" fmla="*/ 2474120 w 5594605"/>
              <a:gd name="connsiteY2" fmla="*/ 573881 h 5869779"/>
              <a:gd name="connsiteX3" fmla="*/ 3559968 w 5594605"/>
              <a:gd name="connsiteY3" fmla="*/ 1366837 h 5869779"/>
              <a:gd name="connsiteX4" fmla="*/ 4550569 w 5594605"/>
              <a:gd name="connsiteY4" fmla="*/ 2547937 h 5869779"/>
              <a:gd name="connsiteX5" fmla="*/ 5553075 w 5594605"/>
              <a:gd name="connsiteY5" fmla="*/ 5869779 h 5869779"/>
              <a:gd name="connsiteX6" fmla="*/ 11905 w 5594605"/>
              <a:gd name="connsiteY6" fmla="*/ 5869779 h 5869779"/>
              <a:gd name="connsiteX7" fmla="*/ 11906 w 5594605"/>
              <a:gd name="connsiteY7" fmla="*/ 2988468 h 5869779"/>
              <a:gd name="connsiteX0" fmla="*/ 11906 w 5594605"/>
              <a:gd name="connsiteY0" fmla="*/ 2989781 h 5871092"/>
              <a:gd name="connsiteX1" fmla="*/ 0 w 5594605"/>
              <a:gd name="connsiteY1" fmla="*/ 1313 h 5871092"/>
              <a:gd name="connsiteX2" fmla="*/ 2474120 w 5594605"/>
              <a:gd name="connsiteY2" fmla="*/ 575194 h 5871092"/>
              <a:gd name="connsiteX3" fmla="*/ 3559968 w 5594605"/>
              <a:gd name="connsiteY3" fmla="*/ 1368150 h 5871092"/>
              <a:gd name="connsiteX4" fmla="*/ 4550569 w 5594605"/>
              <a:gd name="connsiteY4" fmla="*/ 2549250 h 5871092"/>
              <a:gd name="connsiteX5" fmla="*/ 5553075 w 5594605"/>
              <a:gd name="connsiteY5" fmla="*/ 5871092 h 5871092"/>
              <a:gd name="connsiteX6" fmla="*/ 11905 w 5594605"/>
              <a:gd name="connsiteY6" fmla="*/ 5871092 h 5871092"/>
              <a:gd name="connsiteX7" fmla="*/ 11906 w 5594605"/>
              <a:gd name="connsiteY7" fmla="*/ 2989781 h 5871092"/>
              <a:gd name="connsiteX0" fmla="*/ 11906 w 5594605"/>
              <a:gd name="connsiteY0" fmla="*/ 2994934 h 5876245"/>
              <a:gd name="connsiteX1" fmla="*/ 0 w 5594605"/>
              <a:gd name="connsiteY1" fmla="*/ 6466 h 5876245"/>
              <a:gd name="connsiteX2" fmla="*/ 1535907 w 5594605"/>
              <a:gd name="connsiteY2" fmla="*/ 161247 h 5876245"/>
              <a:gd name="connsiteX3" fmla="*/ 3559968 w 5594605"/>
              <a:gd name="connsiteY3" fmla="*/ 1373303 h 5876245"/>
              <a:gd name="connsiteX4" fmla="*/ 4550569 w 5594605"/>
              <a:gd name="connsiteY4" fmla="*/ 2554403 h 5876245"/>
              <a:gd name="connsiteX5" fmla="*/ 5553075 w 5594605"/>
              <a:gd name="connsiteY5" fmla="*/ 5876245 h 5876245"/>
              <a:gd name="connsiteX6" fmla="*/ 11905 w 5594605"/>
              <a:gd name="connsiteY6" fmla="*/ 5876245 h 5876245"/>
              <a:gd name="connsiteX7" fmla="*/ 11906 w 5594605"/>
              <a:gd name="connsiteY7" fmla="*/ 2994934 h 5876245"/>
              <a:gd name="connsiteX0" fmla="*/ 11906 w 5594605"/>
              <a:gd name="connsiteY0" fmla="*/ 2990873 h 5872184"/>
              <a:gd name="connsiteX1" fmla="*/ 0 w 5594605"/>
              <a:gd name="connsiteY1" fmla="*/ 2405 h 5872184"/>
              <a:gd name="connsiteX2" fmla="*/ 1535907 w 5594605"/>
              <a:gd name="connsiteY2" fmla="*/ 157186 h 5872184"/>
              <a:gd name="connsiteX3" fmla="*/ 3559968 w 5594605"/>
              <a:gd name="connsiteY3" fmla="*/ 1369242 h 5872184"/>
              <a:gd name="connsiteX4" fmla="*/ 4550569 w 5594605"/>
              <a:gd name="connsiteY4" fmla="*/ 2550342 h 5872184"/>
              <a:gd name="connsiteX5" fmla="*/ 5553075 w 5594605"/>
              <a:gd name="connsiteY5" fmla="*/ 5872184 h 5872184"/>
              <a:gd name="connsiteX6" fmla="*/ 11905 w 5594605"/>
              <a:gd name="connsiteY6" fmla="*/ 5872184 h 5872184"/>
              <a:gd name="connsiteX7" fmla="*/ 11906 w 5594605"/>
              <a:gd name="connsiteY7" fmla="*/ 2990873 h 5872184"/>
              <a:gd name="connsiteX0" fmla="*/ 11906 w 5594605"/>
              <a:gd name="connsiteY0" fmla="*/ 2990223 h 5871534"/>
              <a:gd name="connsiteX1" fmla="*/ 0 w 5594605"/>
              <a:gd name="connsiteY1" fmla="*/ 1755 h 5871534"/>
              <a:gd name="connsiteX2" fmla="*/ 1788319 w 5594605"/>
              <a:gd name="connsiteY2" fmla="*/ 261311 h 5871534"/>
              <a:gd name="connsiteX3" fmla="*/ 3559968 w 5594605"/>
              <a:gd name="connsiteY3" fmla="*/ 1368592 h 5871534"/>
              <a:gd name="connsiteX4" fmla="*/ 4550569 w 5594605"/>
              <a:gd name="connsiteY4" fmla="*/ 2549692 h 5871534"/>
              <a:gd name="connsiteX5" fmla="*/ 5553075 w 5594605"/>
              <a:gd name="connsiteY5" fmla="*/ 5871534 h 5871534"/>
              <a:gd name="connsiteX6" fmla="*/ 11905 w 5594605"/>
              <a:gd name="connsiteY6" fmla="*/ 5871534 h 5871534"/>
              <a:gd name="connsiteX7" fmla="*/ 11906 w 5594605"/>
              <a:gd name="connsiteY7" fmla="*/ 2990223 h 5871534"/>
              <a:gd name="connsiteX0" fmla="*/ 11906 w 5594605"/>
              <a:gd name="connsiteY0" fmla="*/ 2997214 h 5878525"/>
              <a:gd name="connsiteX1" fmla="*/ 0 w 5594605"/>
              <a:gd name="connsiteY1" fmla="*/ 8746 h 5878525"/>
              <a:gd name="connsiteX2" fmla="*/ 1788319 w 5594605"/>
              <a:gd name="connsiteY2" fmla="*/ 268302 h 5878525"/>
              <a:gd name="connsiteX3" fmla="*/ 3559968 w 5594605"/>
              <a:gd name="connsiteY3" fmla="*/ 1375583 h 5878525"/>
              <a:gd name="connsiteX4" fmla="*/ 4550569 w 5594605"/>
              <a:gd name="connsiteY4" fmla="*/ 2556683 h 5878525"/>
              <a:gd name="connsiteX5" fmla="*/ 5553075 w 5594605"/>
              <a:gd name="connsiteY5" fmla="*/ 5878525 h 5878525"/>
              <a:gd name="connsiteX6" fmla="*/ 11905 w 5594605"/>
              <a:gd name="connsiteY6" fmla="*/ 5878525 h 5878525"/>
              <a:gd name="connsiteX7" fmla="*/ 11906 w 5594605"/>
              <a:gd name="connsiteY7" fmla="*/ 2997214 h 5878525"/>
              <a:gd name="connsiteX0" fmla="*/ 11906 w 5594605"/>
              <a:gd name="connsiteY0" fmla="*/ 3043971 h 5925282"/>
              <a:gd name="connsiteX1" fmla="*/ 0 w 5594605"/>
              <a:gd name="connsiteY1" fmla="*/ 55503 h 5925282"/>
              <a:gd name="connsiteX2" fmla="*/ 1393032 w 5594605"/>
              <a:gd name="connsiteY2" fmla="*/ 155515 h 5925282"/>
              <a:gd name="connsiteX3" fmla="*/ 3559968 w 5594605"/>
              <a:gd name="connsiteY3" fmla="*/ 1422340 h 5925282"/>
              <a:gd name="connsiteX4" fmla="*/ 4550569 w 5594605"/>
              <a:gd name="connsiteY4" fmla="*/ 2603440 h 5925282"/>
              <a:gd name="connsiteX5" fmla="*/ 5553075 w 5594605"/>
              <a:gd name="connsiteY5" fmla="*/ 5925282 h 5925282"/>
              <a:gd name="connsiteX6" fmla="*/ 11905 w 5594605"/>
              <a:gd name="connsiteY6" fmla="*/ 5925282 h 5925282"/>
              <a:gd name="connsiteX7" fmla="*/ 11906 w 5594605"/>
              <a:gd name="connsiteY7" fmla="*/ 3043971 h 5925282"/>
              <a:gd name="connsiteX0" fmla="*/ 11906 w 5594605"/>
              <a:gd name="connsiteY0" fmla="*/ 2993657 h 5874968"/>
              <a:gd name="connsiteX1" fmla="*/ 0 w 5594605"/>
              <a:gd name="connsiteY1" fmla="*/ 5189 h 5874968"/>
              <a:gd name="connsiteX2" fmla="*/ 1393032 w 5594605"/>
              <a:gd name="connsiteY2" fmla="*/ 105201 h 5874968"/>
              <a:gd name="connsiteX3" fmla="*/ 3559968 w 5594605"/>
              <a:gd name="connsiteY3" fmla="*/ 1372026 h 5874968"/>
              <a:gd name="connsiteX4" fmla="*/ 4550569 w 5594605"/>
              <a:gd name="connsiteY4" fmla="*/ 2553126 h 5874968"/>
              <a:gd name="connsiteX5" fmla="*/ 5553075 w 5594605"/>
              <a:gd name="connsiteY5" fmla="*/ 5874968 h 5874968"/>
              <a:gd name="connsiteX6" fmla="*/ 11905 w 5594605"/>
              <a:gd name="connsiteY6" fmla="*/ 5874968 h 5874968"/>
              <a:gd name="connsiteX7" fmla="*/ 11906 w 5594605"/>
              <a:gd name="connsiteY7" fmla="*/ 2993657 h 5874968"/>
              <a:gd name="connsiteX0" fmla="*/ 11906 w 5594605"/>
              <a:gd name="connsiteY0" fmla="*/ 2990135 h 5871446"/>
              <a:gd name="connsiteX1" fmla="*/ 0 w 5594605"/>
              <a:gd name="connsiteY1" fmla="*/ 1667 h 5871446"/>
              <a:gd name="connsiteX2" fmla="*/ 2081213 w 5594605"/>
              <a:gd name="connsiteY2" fmla="*/ 380285 h 5871446"/>
              <a:gd name="connsiteX3" fmla="*/ 3559968 w 5594605"/>
              <a:gd name="connsiteY3" fmla="*/ 1368504 h 5871446"/>
              <a:gd name="connsiteX4" fmla="*/ 4550569 w 5594605"/>
              <a:gd name="connsiteY4" fmla="*/ 2549604 h 5871446"/>
              <a:gd name="connsiteX5" fmla="*/ 5553075 w 5594605"/>
              <a:gd name="connsiteY5" fmla="*/ 5871446 h 5871446"/>
              <a:gd name="connsiteX6" fmla="*/ 11905 w 5594605"/>
              <a:gd name="connsiteY6" fmla="*/ 5871446 h 5871446"/>
              <a:gd name="connsiteX7" fmla="*/ 11906 w 5594605"/>
              <a:gd name="connsiteY7" fmla="*/ 2990135 h 5871446"/>
              <a:gd name="connsiteX0" fmla="*/ 11906 w 5594605"/>
              <a:gd name="connsiteY0" fmla="*/ 2996920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11906 w 5594605"/>
              <a:gd name="connsiteY7" fmla="*/ 2996920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78231"/>
              <a:gd name="connsiteX1" fmla="*/ 0 w 5594605"/>
              <a:gd name="connsiteY1" fmla="*/ 8452 h 5878231"/>
              <a:gd name="connsiteX2" fmla="*/ 2081213 w 5594605"/>
              <a:gd name="connsiteY2" fmla="*/ 387070 h 5878231"/>
              <a:gd name="connsiteX3" fmla="*/ 3559968 w 5594605"/>
              <a:gd name="connsiteY3" fmla="*/ 1375289 h 5878231"/>
              <a:gd name="connsiteX4" fmla="*/ 4550569 w 5594605"/>
              <a:gd name="connsiteY4" fmla="*/ 2556389 h 5878231"/>
              <a:gd name="connsiteX5" fmla="*/ 5553075 w 5594605"/>
              <a:gd name="connsiteY5" fmla="*/ 5878231 h 5878231"/>
              <a:gd name="connsiteX6" fmla="*/ 11905 w 5594605"/>
              <a:gd name="connsiteY6" fmla="*/ 5878231 h 5878231"/>
              <a:gd name="connsiteX7" fmla="*/ 2381 w 5594605"/>
              <a:gd name="connsiteY7" fmla="*/ 2994539 h 5878231"/>
              <a:gd name="connsiteX0" fmla="*/ 2381 w 5594605"/>
              <a:gd name="connsiteY0" fmla="*/ 2994539 h 5880612"/>
              <a:gd name="connsiteX1" fmla="*/ 0 w 5594605"/>
              <a:gd name="connsiteY1" fmla="*/ 8452 h 5880612"/>
              <a:gd name="connsiteX2" fmla="*/ 2081213 w 5594605"/>
              <a:gd name="connsiteY2" fmla="*/ 387070 h 5880612"/>
              <a:gd name="connsiteX3" fmla="*/ 3559968 w 5594605"/>
              <a:gd name="connsiteY3" fmla="*/ 1375289 h 5880612"/>
              <a:gd name="connsiteX4" fmla="*/ 4550569 w 5594605"/>
              <a:gd name="connsiteY4" fmla="*/ 2556389 h 5880612"/>
              <a:gd name="connsiteX5" fmla="*/ 5553075 w 5594605"/>
              <a:gd name="connsiteY5" fmla="*/ 5878231 h 5880612"/>
              <a:gd name="connsiteX6" fmla="*/ 2380 w 5594605"/>
              <a:gd name="connsiteY6" fmla="*/ 5880612 h 5880612"/>
              <a:gd name="connsiteX7" fmla="*/ 2381 w 5594605"/>
              <a:gd name="connsiteY7" fmla="*/ 2994539 h 5880612"/>
              <a:gd name="connsiteX0" fmla="*/ 2381 w 5788105"/>
              <a:gd name="connsiteY0" fmla="*/ 2994539 h 5880612"/>
              <a:gd name="connsiteX1" fmla="*/ 0 w 5788105"/>
              <a:gd name="connsiteY1" fmla="*/ 8452 h 5880612"/>
              <a:gd name="connsiteX2" fmla="*/ 2081213 w 5788105"/>
              <a:gd name="connsiteY2" fmla="*/ 387070 h 5880612"/>
              <a:gd name="connsiteX3" fmla="*/ 3559968 w 5788105"/>
              <a:gd name="connsiteY3" fmla="*/ 1375289 h 5880612"/>
              <a:gd name="connsiteX4" fmla="*/ 4991101 w 5788105"/>
              <a:gd name="connsiteY4" fmla="*/ 3304102 h 5880612"/>
              <a:gd name="connsiteX5" fmla="*/ 5553075 w 5788105"/>
              <a:gd name="connsiteY5" fmla="*/ 5878231 h 5880612"/>
              <a:gd name="connsiteX6" fmla="*/ 2380 w 5788105"/>
              <a:gd name="connsiteY6" fmla="*/ 5880612 h 5880612"/>
              <a:gd name="connsiteX7" fmla="*/ 2381 w 578810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0410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62526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91101 w 5553075"/>
              <a:gd name="connsiteY4" fmla="*/ 3310452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4539 h 5880612"/>
              <a:gd name="connsiteX1" fmla="*/ 0 w 5553075"/>
              <a:gd name="connsiteY1" fmla="*/ 8452 h 5880612"/>
              <a:gd name="connsiteX2" fmla="*/ 2081213 w 5553075"/>
              <a:gd name="connsiteY2" fmla="*/ 387070 h 5880612"/>
              <a:gd name="connsiteX3" fmla="*/ 3559968 w 5553075"/>
              <a:gd name="connsiteY3" fmla="*/ 1375289 h 5880612"/>
              <a:gd name="connsiteX4" fmla="*/ 4978401 w 5553075"/>
              <a:gd name="connsiteY4" fmla="*/ 3307277 h 5880612"/>
              <a:gd name="connsiteX5" fmla="*/ 5553075 w 5553075"/>
              <a:gd name="connsiteY5" fmla="*/ 5878231 h 5880612"/>
              <a:gd name="connsiteX6" fmla="*/ 2380 w 5553075"/>
              <a:gd name="connsiteY6" fmla="*/ 5880612 h 5880612"/>
              <a:gd name="connsiteX7" fmla="*/ 2381 w 5553075"/>
              <a:gd name="connsiteY7" fmla="*/ 2994539 h 5880612"/>
              <a:gd name="connsiteX0" fmla="*/ 2381 w 5553075"/>
              <a:gd name="connsiteY0" fmla="*/ 2993882 h 5879955"/>
              <a:gd name="connsiteX1" fmla="*/ 0 w 5553075"/>
              <a:gd name="connsiteY1" fmla="*/ 7795 h 5879955"/>
              <a:gd name="connsiteX2" fmla="*/ 2081213 w 5553075"/>
              <a:gd name="connsiteY2" fmla="*/ 386413 h 5879955"/>
              <a:gd name="connsiteX3" fmla="*/ 3559968 w 5553075"/>
              <a:gd name="connsiteY3" fmla="*/ 1374632 h 5879955"/>
              <a:gd name="connsiteX4" fmla="*/ 4978401 w 5553075"/>
              <a:gd name="connsiteY4" fmla="*/ 3306620 h 5879955"/>
              <a:gd name="connsiteX5" fmla="*/ 5553075 w 5553075"/>
              <a:gd name="connsiteY5" fmla="*/ 5877574 h 5879955"/>
              <a:gd name="connsiteX6" fmla="*/ 2380 w 5553075"/>
              <a:gd name="connsiteY6" fmla="*/ 5879955 h 5879955"/>
              <a:gd name="connsiteX7" fmla="*/ 2381 w 5553075"/>
              <a:gd name="connsiteY7" fmla="*/ 2993882 h 5879955"/>
              <a:gd name="connsiteX0" fmla="*/ 2381 w 5553075"/>
              <a:gd name="connsiteY0" fmla="*/ 3147877 h 6033950"/>
              <a:gd name="connsiteX1" fmla="*/ 0 w 5553075"/>
              <a:gd name="connsiteY1" fmla="*/ 161790 h 6033950"/>
              <a:gd name="connsiteX2" fmla="*/ 1055688 w 5553075"/>
              <a:gd name="connsiteY2" fmla="*/ 172108 h 6033950"/>
              <a:gd name="connsiteX3" fmla="*/ 3559968 w 5553075"/>
              <a:gd name="connsiteY3" fmla="*/ 1528627 h 6033950"/>
              <a:gd name="connsiteX4" fmla="*/ 4978401 w 5553075"/>
              <a:gd name="connsiteY4" fmla="*/ 3460615 h 6033950"/>
              <a:gd name="connsiteX5" fmla="*/ 5553075 w 5553075"/>
              <a:gd name="connsiteY5" fmla="*/ 6031569 h 6033950"/>
              <a:gd name="connsiteX6" fmla="*/ 2380 w 5553075"/>
              <a:gd name="connsiteY6" fmla="*/ 6033950 h 6033950"/>
              <a:gd name="connsiteX7" fmla="*/ 2381 w 5553075"/>
              <a:gd name="connsiteY7" fmla="*/ 3147877 h 6033950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93626 h 5879699"/>
              <a:gd name="connsiteX1" fmla="*/ 0 w 5553075"/>
              <a:gd name="connsiteY1" fmla="*/ 7539 h 5879699"/>
              <a:gd name="connsiteX2" fmla="*/ 1055688 w 5553075"/>
              <a:gd name="connsiteY2" fmla="*/ 17857 h 5879699"/>
              <a:gd name="connsiteX3" fmla="*/ 3559968 w 5553075"/>
              <a:gd name="connsiteY3" fmla="*/ 1374376 h 5879699"/>
              <a:gd name="connsiteX4" fmla="*/ 4978401 w 5553075"/>
              <a:gd name="connsiteY4" fmla="*/ 3306364 h 5879699"/>
              <a:gd name="connsiteX5" fmla="*/ 5553075 w 5553075"/>
              <a:gd name="connsiteY5" fmla="*/ 5877318 h 5879699"/>
              <a:gd name="connsiteX6" fmla="*/ 2380 w 5553075"/>
              <a:gd name="connsiteY6" fmla="*/ 5879699 h 5879699"/>
              <a:gd name="connsiteX7" fmla="*/ 2381 w 5553075"/>
              <a:gd name="connsiteY7" fmla="*/ 2993626 h 5879699"/>
              <a:gd name="connsiteX0" fmla="*/ 2381 w 5553075"/>
              <a:gd name="connsiteY0" fmla="*/ 2986901 h 5872974"/>
              <a:gd name="connsiteX1" fmla="*/ 0 w 5553075"/>
              <a:gd name="connsiteY1" fmla="*/ 814 h 5872974"/>
              <a:gd name="connsiteX2" fmla="*/ 1154113 w 5553075"/>
              <a:gd name="connsiteY2" fmla="*/ 757257 h 5872974"/>
              <a:gd name="connsiteX3" fmla="*/ 3559968 w 5553075"/>
              <a:gd name="connsiteY3" fmla="*/ 1367651 h 5872974"/>
              <a:gd name="connsiteX4" fmla="*/ 4978401 w 5553075"/>
              <a:gd name="connsiteY4" fmla="*/ 3299639 h 5872974"/>
              <a:gd name="connsiteX5" fmla="*/ 5553075 w 5553075"/>
              <a:gd name="connsiteY5" fmla="*/ 5870593 h 5872974"/>
              <a:gd name="connsiteX6" fmla="*/ 2380 w 5553075"/>
              <a:gd name="connsiteY6" fmla="*/ 5872974 h 5872974"/>
              <a:gd name="connsiteX7" fmla="*/ 2381 w 5553075"/>
              <a:gd name="connsiteY7" fmla="*/ 2986901 h 5872974"/>
              <a:gd name="connsiteX0" fmla="*/ 2381 w 5553075"/>
              <a:gd name="connsiteY0" fmla="*/ 2987148 h 5873221"/>
              <a:gd name="connsiteX1" fmla="*/ 0 w 5553075"/>
              <a:gd name="connsiteY1" fmla="*/ 1061 h 5873221"/>
              <a:gd name="connsiteX2" fmla="*/ 1154113 w 5553075"/>
              <a:gd name="connsiteY2" fmla="*/ 757504 h 5873221"/>
              <a:gd name="connsiteX3" fmla="*/ 3559968 w 5553075"/>
              <a:gd name="connsiteY3" fmla="*/ 1367898 h 5873221"/>
              <a:gd name="connsiteX4" fmla="*/ 4978401 w 5553075"/>
              <a:gd name="connsiteY4" fmla="*/ 3299886 h 5873221"/>
              <a:gd name="connsiteX5" fmla="*/ 5553075 w 5553075"/>
              <a:gd name="connsiteY5" fmla="*/ 5870840 h 5873221"/>
              <a:gd name="connsiteX6" fmla="*/ 2380 w 5553075"/>
              <a:gd name="connsiteY6" fmla="*/ 5873221 h 5873221"/>
              <a:gd name="connsiteX7" fmla="*/ 2381 w 5553075"/>
              <a:gd name="connsiteY7" fmla="*/ 2987148 h 5873221"/>
              <a:gd name="connsiteX0" fmla="*/ 2381 w 5553075"/>
              <a:gd name="connsiteY0" fmla="*/ 2989631 h 5875704"/>
              <a:gd name="connsiteX1" fmla="*/ 0 w 5553075"/>
              <a:gd name="connsiteY1" fmla="*/ 3544 h 5875704"/>
              <a:gd name="connsiteX2" fmla="*/ 1154113 w 5553075"/>
              <a:gd name="connsiteY2" fmla="*/ 759987 h 5875704"/>
              <a:gd name="connsiteX3" fmla="*/ 3559968 w 5553075"/>
              <a:gd name="connsiteY3" fmla="*/ 1370381 h 5875704"/>
              <a:gd name="connsiteX4" fmla="*/ 4978401 w 5553075"/>
              <a:gd name="connsiteY4" fmla="*/ 3302369 h 5875704"/>
              <a:gd name="connsiteX5" fmla="*/ 5553075 w 5553075"/>
              <a:gd name="connsiteY5" fmla="*/ 5873323 h 5875704"/>
              <a:gd name="connsiteX6" fmla="*/ 2380 w 5553075"/>
              <a:gd name="connsiteY6" fmla="*/ 5875704 h 5875704"/>
              <a:gd name="connsiteX7" fmla="*/ 2381 w 5553075"/>
              <a:gd name="connsiteY7" fmla="*/ 2989631 h 5875704"/>
              <a:gd name="connsiteX0" fmla="*/ 2381 w 5553075"/>
              <a:gd name="connsiteY0" fmla="*/ 2989482 h 5875555"/>
              <a:gd name="connsiteX1" fmla="*/ 0 w 5553075"/>
              <a:gd name="connsiteY1" fmla="*/ 3395 h 5875555"/>
              <a:gd name="connsiteX2" fmla="*/ 1154113 w 5553075"/>
              <a:gd name="connsiteY2" fmla="*/ 759838 h 5875555"/>
              <a:gd name="connsiteX3" fmla="*/ 3559968 w 5553075"/>
              <a:gd name="connsiteY3" fmla="*/ 1370232 h 5875555"/>
              <a:gd name="connsiteX4" fmla="*/ 4978401 w 5553075"/>
              <a:gd name="connsiteY4" fmla="*/ 3302220 h 5875555"/>
              <a:gd name="connsiteX5" fmla="*/ 5553075 w 5553075"/>
              <a:gd name="connsiteY5" fmla="*/ 5873174 h 5875555"/>
              <a:gd name="connsiteX6" fmla="*/ 2380 w 5553075"/>
              <a:gd name="connsiteY6" fmla="*/ 5875555 h 5875555"/>
              <a:gd name="connsiteX7" fmla="*/ 2381 w 5553075"/>
              <a:gd name="connsiteY7" fmla="*/ 2989482 h 5875555"/>
              <a:gd name="connsiteX0" fmla="*/ 2381 w 5553075"/>
              <a:gd name="connsiteY0" fmla="*/ 3187075 h 6073148"/>
              <a:gd name="connsiteX1" fmla="*/ 0 w 5553075"/>
              <a:gd name="connsiteY1" fmla="*/ 200988 h 6073148"/>
              <a:gd name="connsiteX2" fmla="*/ 1468438 w 5553075"/>
              <a:gd name="connsiteY2" fmla="*/ 319256 h 6073148"/>
              <a:gd name="connsiteX3" fmla="*/ 3559968 w 5553075"/>
              <a:gd name="connsiteY3" fmla="*/ 1567825 h 6073148"/>
              <a:gd name="connsiteX4" fmla="*/ 4978401 w 5553075"/>
              <a:gd name="connsiteY4" fmla="*/ 3499813 h 6073148"/>
              <a:gd name="connsiteX5" fmla="*/ 5553075 w 5553075"/>
              <a:gd name="connsiteY5" fmla="*/ 6070767 h 6073148"/>
              <a:gd name="connsiteX6" fmla="*/ 2380 w 5553075"/>
              <a:gd name="connsiteY6" fmla="*/ 6073148 h 6073148"/>
              <a:gd name="connsiteX7" fmla="*/ 2381 w 5553075"/>
              <a:gd name="connsiteY7" fmla="*/ 3187075 h 6073148"/>
              <a:gd name="connsiteX0" fmla="*/ 2381 w 5553075"/>
              <a:gd name="connsiteY0" fmla="*/ 2995778 h 5881851"/>
              <a:gd name="connsiteX1" fmla="*/ 0 w 5553075"/>
              <a:gd name="connsiteY1" fmla="*/ 9691 h 5881851"/>
              <a:gd name="connsiteX2" fmla="*/ 1468438 w 5553075"/>
              <a:gd name="connsiteY2" fmla="*/ 127959 h 5881851"/>
              <a:gd name="connsiteX3" fmla="*/ 3559968 w 5553075"/>
              <a:gd name="connsiteY3" fmla="*/ 1376528 h 5881851"/>
              <a:gd name="connsiteX4" fmla="*/ 4978401 w 5553075"/>
              <a:gd name="connsiteY4" fmla="*/ 3308516 h 5881851"/>
              <a:gd name="connsiteX5" fmla="*/ 5553075 w 5553075"/>
              <a:gd name="connsiteY5" fmla="*/ 5879470 h 5881851"/>
              <a:gd name="connsiteX6" fmla="*/ 2380 w 5553075"/>
              <a:gd name="connsiteY6" fmla="*/ 5881851 h 5881851"/>
              <a:gd name="connsiteX7" fmla="*/ 2381 w 5553075"/>
              <a:gd name="connsiteY7" fmla="*/ 2995778 h 5881851"/>
              <a:gd name="connsiteX0" fmla="*/ 2381 w 5553075"/>
              <a:gd name="connsiteY0" fmla="*/ 3043108 h 5929181"/>
              <a:gd name="connsiteX1" fmla="*/ 0 w 5553075"/>
              <a:gd name="connsiteY1" fmla="*/ 57021 h 5929181"/>
              <a:gd name="connsiteX2" fmla="*/ 1071563 w 5553075"/>
              <a:gd name="connsiteY2" fmla="*/ 54639 h 5929181"/>
              <a:gd name="connsiteX3" fmla="*/ 3559968 w 5553075"/>
              <a:gd name="connsiteY3" fmla="*/ 1423858 h 5929181"/>
              <a:gd name="connsiteX4" fmla="*/ 4978401 w 5553075"/>
              <a:gd name="connsiteY4" fmla="*/ 3355846 h 5929181"/>
              <a:gd name="connsiteX5" fmla="*/ 5553075 w 5553075"/>
              <a:gd name="connsiteY5" fmla="*/ 5926800 h 5929181"/>
              <a:gd name="connsiteX6" fmla="*/ 2380 w 5553075"/>
              <a:gd name="connsiteY6" fmla="*/ 5929181 h 5929181"/>
              <a:gd name="connsiteX7" fmla="*/ 2381 w 5553075"/>
              <a:gd name="connsiteY7" fmla="*/ 3043108 h 5929181"/>
              <a:gd name="connsiteX0" fmla="*/ 2381 w 5553075"/>
              <a:gd name="connsiteY0" fmla="*/ 2992582 h 5878655"/>
              <a:gd name="connsiteX1" fmla="*/ 0 w 5553075"/>
              <a:gd name="connsiteY1" fmla="*/ 6495 h 5878655"/>
              <a:gd name="connsiteX2" fmla="*/ 1071563 w 5553075"/>
              <a:gd name="connsiteY2" fmla="*/ 4113 h 5878655"/>
              <a:gd name="connsiteX3" fmla="*/ 3559968 w 5553075"/>
              <a:gd name="connsiteY3" fmla="*/ 1373332 h 5878655"/>
              <a:gd name="connsiteX4" fmla="*/ 4978401 w 5553075"/>
              <a:gd name="connsiteY4" fmla="*/ 3305320 h 5878655"/>
              <a:gd name="connsiteX5" fmla="*/ 5553075 w 5553075"/>
              <a:gd name="connsiteY5" fmla="*/ 5876274 h 5878655"/>
              <a:gd name="connsiteX6" fmla="*/ 2380 w 5553075"/>
              <a:gd name="connsiteY6" fmla="*/ 5878655 h 5878655"/>
              <a:gd name="connsiteX7" fmla="*/ 2381 w 5553075"/>
              <a:gd name="connsiteY7" fmla="*/ 2992582 h 5878655"/>
              <a:gd name="connsiteX0" fmla="*/ 2381 w 5553075"/>
              <a:gd name="connsiteY0" fmla="*/ 2986881 h 5872954"/>
              <a:gd name="connsiteX1" fmla="*/ 0 w 5553075"/>
              <a:gd name="connsiteY1" fmla="*/ 794 h 5872954"/>
              <a:gd name="connsiteX2" fmla="*/ 1141413 w 5553075"/>
              <a:gd name="connsiteY2" fmla="*/ 750887 h 5872954"/>
              <a:gd name="connsiteX3" fmla="*/ 3559968 w 5553075"/>
              <a:gd name="connsiteY3" fmla="*/ 1367631 h 5872954"/>
              <a:gd name="connsiteX4" fmla="*/ 4978401 w 5553075"/>
              <a:gd name="connsiteY4" fmla="*/ 3299619 h 5872954"/>
              <a:gd name="connsiteX5" fmla="*/ 5553075 w 5553075"/>
              <a:gd name="connsiteY5" fmla="*/ 5870573 h 5872954"/>
              <a:gd name="connsiteX6" fmla="*/ 2380 w 5553075"/>
              <a:gd name="connsiteY6" fmla="*/ 5872954 h 5872954"/>
              <a:gd name="connsiteX7" fmla="*/ 2381 w 5553075"/>
              <a:gd name="connsiteY7" fmla="*/ 2986881 h 5872954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6770 h 5872843"/>
              <a:gd name="connsiteX1" fmla="*/ 0 w 5553075"/>
              <a:gd name="connsiteY1" fmla="*/ 683 h 5872843"/>
              <a:gd name="connsiteX2" fmla="*/ 1141413 w 5553075"/>
              <a:gd name="connsiteY2" fmla="*/ 750776 h 5872843"/>
              <a:gd name="connsiteX3" fmla="*/ 3559968 w 5553075"/>
              <a:gd name="connsiteY3" fmla="*/ 1367520 h 5872843"/>
              <a:gd name="connsiteX4" fmla="*/ 4978401 w 5553075"/>
              <a:gd name="connsiteY4" fmla="*/ 3299508 h 5872843"/>
              <a:gd name="connsiteX5" fmla="*/ 5553075 w 5553075"/>
              <a:gd name="connsiteY5" fmla="*/ 5870462 h 5872843"/>
              <a:gd name="connsiteX6" fmla="*/ 2380 w 5553075"/>
              <a:gd name="connsiteY6" fmla="*/ 5872843 h 5872843"/>
              <a:gd name="connsiteX7" fmla="*/ 2381 w 5553075"/>
              <a:gd name="connsiteY7" fmla="*/ 2986770 h 5872843"/>
              <a:gd name="connsiteX0" fmla="*/ 2381 w 5553075"/>
              <a:gd name="connsiteY0" fmla="*/ 2987370 h 5873443"/>
              <a:gd name="connsiteX1" fmla="*/ 0 w 5553075"/>
              <a:gd name="connsiteY1" fmla="*/ 1283 h 5873443"/>
              <a:gd name="connsiteX2" fmla="*/ 588963 w 5553075"/>
              <a:gd name="connsiteY2" fmla="*/ 284651 h 5873443"/>
              <a:gd name="connsiteX3" fmla="*/ 3559968 w 5553075"/>
              <a:gd name="connsiteY3" fmla="*/ 1368120 h 5873443"/>
              <a:gd name="connsiteX4" fmla="*/ 4978401 w 5553075"/>
              <a:gd name="connsiteY4" fmla="*/ 3300108 h 5873443"/>
              <a:gd name="connsiteX5" fmla="*/ 5553075 w 5553075"/>
              <a:gd name="connsiteY5" fmla="*/ 5871062 h 5873443"/>
              <a:gd name="connsiteX6" fmla="*/ 2380 w 5553075"/>
              <a:gd name="connsiteY6" fmla="*/ 5873443 h 5873443"/>
              <a:gd name="connsiteX7" fmla="*/ 2381 w 5553075"/>
              <a:gd name="connsiteY7" fmla="*/ 2987370 h 5873443"/>
              <a:gd name="connsiteX0" fmla="*/ 2381 w 5553075"/>
              <a:gd name="connsiteY0" fmla="*/ 2987889 h 5873962"/>
              <a:gd name="connsiteX1" fmla="*/ 0 w 5553075"/>
              <a:gd name="connsiteY1" fmla="*/ 1802 h 5873962"/>
              <a:gd name="connsiteX2" fmla="*/ 1404938 w 5553075"/>
              <a:gd name="connsiteY2" fmla="*/ 132770 h 5873962"/>
              <a:gd name="connsiteX3" fmla="*/ 3559968 w 5553075"/>
              <a:gd name="connsiteY3" fmla="*/ 1368639 h 5873962"/>
              <a:gd name="connsiteX4" fmla="*/ 4978401 w 5553075"/>
              <a:gd name="connsiteY4" fmla="*/ 3300627 h 5873962"/>
              <a:gd name="connsiteX5" fmla="*/ 5553075 w 5553075"/>
              <a:gd name="connsiteY5" fmla="*/ 5871581 h 5873962"/>
              <a:gd name="connsiteX6" fmla="*/ 2380 w 5553075"/>
              <a:gd name="connsiteY6" fmla="*/ 5873962 h 5873962"/>
              <a:gd name="connsiteX7" fmla="*/ 2381 w 5553075"/>
              <a:gd name="connsiteY7" fmla="*/ 2987889 h 5873962"/>
              <a:gd name="connsiteX0" fmla="*/ 2381 w 5553075"/>
              <a:gd name="connsiteY0" fmla="*/ 2989554 h 5875627"/>
              <a:gd name="connsiteX1" fmla="*/ 0 w 5553075"/>
              <a:gd name="connsiteY1" fmla="*/ 3467 h 5875627"/>
              <a:gd name="connsiteX2" fmla="*/ 1404938 w 5553075"/>
              <a:gd name="connsiteY2" fmla="*/ 134435 h 5875627"/>
              <a:gd name="connsiteX3" fmla="*/ 3559968 w 5553075"/>
              <a:gd name="connsiteY3" fmla="*/ 1370304 h 5875627"/>
              <a:gd name="connsiteX4" fmla="*/ 4978401 w 5553075"/>
              <a:gd name="connsiteY4" fmla="*/ 3302292 h 5875627"/>
              <a:gd name="connsiteX5" fmla="*/ 5553075 w 5553075"/>
              <a:gd name="connsiteY5" fmla="*/ 5873246 h 5875627"/>
              <a:gd name="connsiteX6" fmla="*/ 2380 w 5553075"/>
              <a:gd name="connsiteY6" fmla="*/ 5875627 h 5875627"/>
              <a:gd name="connsiteX7" fmla="*/ 2381 w 5553075"/>
              <a:gd name="connsiteY7" fmla="*/ 2989554 h 5875627"/>
              <a:gd name="connsiteX0" fmla="*/ 2381 w 5553075"/>
              <a:gd name="connsiteY0" fmla="*/ 2989996 h 5876069"/>
              <a:gd name="connsiteX1" fmla="*/ 0 w 5553075"/>
              <a:gd name="connsiteY1" fmla="*/ 3909 h 5876069"/>
              <a:gd name="connsiteX2" fmla="*/ 1436688 w 5553075"/>
              <a:gd name="connsiteY2" fmla="*/ 112652 h 5876069"/>
              <a:gd name="connsiteX3" fmla="*/ 3559968 w 5553075"/>
              <a:gd name="connsiteY3" fmla="*/ 1370746 h 5876069"/>
              <a:gd name="connsiteX4" fmla="*/ 4978401 w 5553075"/>
              <a:gd name="connsiteY4" fmla="*/ 3302734 h 5876069"/>
              <a:gd name="connsiteX5" fmla="*/ 5553075 w 5553075"/>
              <a:gd name="connsiteY5" fmla="*/ 5873688 h 5876069"/>
              <a:gd name="connsiteX6" fmla="*/ 2380 w 5553075"/>
              <a:gd name="connsiteY6" fmla="*/ 5876069 h 5876069"/>
              <a:gd name="connsiteX7" fmla="*/ 2381 w 5553075"/>
              <a:gd name="connsiteY7" fmla="*/ 2989996 h 5876069"/>
              <a:gd name="connsiteX0" fmla="*/ 2381 w 5553075"/>
              <a:gd name="connsiteY0" fmla="*/ 2989049 h 5875122"/>
              <a:gd name="connsiteX1" fmla="*/ 0 w 5553075"/>
              <a:gd name="connsiteY1" fmla="*/ 2962 h 5875122"/>
              <a:gd name="connsiteX2" fmla="*/ 1436688 w 5553075"/>
              <a:gd name="connsiteY2" fmla="*/ 111705 h 5875122"/>
              <a:gd name="connsiteX3" fmla="*/ 3559968 w 5553075"/>
              <a:gd name="connsiteY3" fmla="*/ 1369799 h 5875122"/>
              <a:gd name="connsiteX4" fmla="*/ 4978401 w 5553075"/>
              <a:gd name="connsiteY4" fmla="*/ 3301787 h 5875122"/>
              <a:gd name="connsiteX5" fmla="*/ 5553075 w 5553075"/>
              <a:gd name="connsiteY5" fmla="*/ 5872741 h 5875122"/>
              <a:gd name="connsiteX6" fmla="*/ 2380 w 5553075"/>
              <a:gd name="connsiteY6" fmla="*/ 5875122 h 5875122"/>
              <a:gd name="connsiteX7" fmla="*/ 2381 w 5553075"/>
              <a:gd name="connsiteY7" fmla="*/ 2989049 h 5875122"/>
              <a:gd name="connsiteX0" fmla="*/ 2381 w 5553075"/>
              <a:gd name="connsiteY0" fmla="*/ 2988028 h 5874101"/>
              <a:gd name="connsiteX1" fmla="*/ 0 w 5553075"/>
              <a:gd name="connsiteY1" fmla="*/ 1941 h 5874101"/>
              <a:gd name="connsiteX2" fmla="*/ 1830388 w 5553075"/>
              <a:gd name="connsiteY2" fmla="*/ 231334 h 5874101"/>
              <a:gd name="connsiteX3" fmla="*/ 3559968 w 5553075"/>
              <a:gd name="connsiteY3" fmla="*/ 1368778 h 5874101"/>
              <a:gd name="connsiteX4" fmla="*/ 4978401 w 5553075"/>
              <a:gd name="connsiteY4" fmla="*/ 3300766 h 5874101"/>
              <a:gd name="connsiteX5" fmla="*/ 5553075 w 5553075"/>
              <a:gd name="connsiteY5" fmla="*/ 5871720 h 5874101"/>
              <a:gd name="connsiteX6" fmla="*/ 2380 w 5553075"/>
              <a:gd name="connsiteY6" fmla="*/ 5874101 h 5874101"/>
              <a:gd name="connsiteX7" fmla="*/ 2381 w 5553075"/>
              <a:gd name="connsiteY7" fmla="*/ 2988028 h 5874101"/>
              <a:gd name="connsiteX0" fmla="*/ 2381 w 5553075"/>
              <a:gd name="connsiteY0" fmla="*/ 2993680 h 5879753"/>
              <a:gd name="connsiteX1" fmla="*/ 0 w 5553075"/>
              <a:gd name="connsiteY1" fmla="*/ 7593 h 5879753"/>
              <a:gd name="connsiteX2" fmla="*/ 1830388 w 5553075"/>
              <a:gd name="connsiteY2" fmla="*/ 236986 h 5879753"/>
              <a:gd name="connsiteX3" fmla="*/ 3559968 w 5553075"/>
              <a:gd name="connsiteY3" fmla="*/ 1374430 h 5879753"/>
              <a:gd name="connsiteX4" fmla="*/ 4978401 w 5553075"/>
              <a:gd name="connsiteY4" fmla="*/ 3306418 h 5879753"/>
              <a:gd name="connsiteX5" fmla="*/ 5553075 w 5553075"/>
              <a:gd name="connsiteY5" fmla="*/ 5877372 h 5879753"/>
              <a:gd name="connsiteX6" fmla="*/ 2380 w 5553075"/>
              <a:gd name="connsiteY6" fmla="*/ 5879753 h 5879753"/>
              <a:gd name="connsiteX7" fmla="*/ 2381 w 5553075"/>
              <a:gd name="connsiteY7" fmla="*/ 2993680 h 5879753"/>
              <a:gd name="connsiteX0" fmla="*/ 2381 w 5553075"/>
              <a:gd name="connsiteY0" fmla="*/ 2993456 h 5879529"/>
              <a:gd name="connsiteX1" fmla="*/ 0 w 5553075"/>
              <a:gd name="connsiteY1" fmla="*/ 7369 h 5879529"/>
              <a:gd name="connsiteX2" fmla="*/ 1620838 w 5553075"/>
              <a:gd name="connsiteY2" fmla="*/ 239937 h 5879529"/>
              <a:gd name="connsiteX3" fmla="*/ 3559968 w 5553075"/>
              <a:gd name="connsiteY3" fmla="*/ 1374206 h 5879529"/>
              <a:gd name="connsiteX4" fmla="*/ 4978401 w 5553075"/>
              <a:gd name="connsiteY4" fmla="*/ 3306194 h 5879529"/>
              <a:gd name="connsiteX5" fmla="*/ 5553075 w 5553075"/>
              <a:gd name="connsiteY5" fmla="*/ 5877148 h 5879529"/>
              <a:gd name="connsiteX6" fmla="*/ 2380 w 5553075"/>
              <a:gd name="connsiteY6" fmla="*/ 5879529 h 5879529"/>
              <a:gd name="connsiteX7" fmla="*/ 2381 w 5553075"/>
              <a:gd name="connsiteY7" fmla="*/ 2993456 h 5879529"/>
              <a:gd name="connsiteX0" fmla="*/ 2381 w 5553075"/>
              <a:gd name="connsiteY0" fmla="*/ 2995145 h 5881218"/>
              <a:gd name="connsiteX1" fmla="*/ 0 w 5553075"/>
              <a:gd name="connsiteY1" fmla="*/ 9058 h 5881218"/>
              <a:gd name="connsiteX2" fmla="*/ 1620838 w 5553075"/>
              <a:gd name="connsiteY2" fmla="*/ 241626 h 5881218"/>
              <a:gd name="connsiteX3" fmla="*/ 3559968 w 5553075"/>
              <a:gd name="connsiteY3" fmla="*/ 1375895 h 5881218"/>
              <a:gd name="connsiteX4" fmla="*/ 4978401 w 5553075"/>
              <a:gd name="connsiteY4" fmla="*/ 3307883 h 5881218"/>
              <a:gd name="connsiteX5" fmla="*/ 5553075 w 5553075"/>
              <a:gd name="connsiteY5" fmla="*/ 5878837 h 5881218"/>
              <a:gd name="connsiteX6" fmla="*/ 2380 w 5553075"/>
              <a:gd name="connsiteY6" fmla="*/ 5881218 h 5881218"/>
              <a:gd name="connsiteX7" fmla="*/ 2381 w 5553075"/>
              <a:gd name="connsiteY7" fmla="*/ 2995145 h 5881218"/>
              <a:gd name="connsiteX0" fmla="*/ 2381 w 5553075"/>
              <a:gd name="connsiteY0" fmla="*/ 3029242 h 5915315"/>
              <a:gd name="connsiteX1" fmla="*/ 0 w 5553075"/>
              <a:gd name="connsiteY1" fmla="*/ 43155 h 5915315"/>
              <a:gd name="connsiteX2" fmla="*/ 1420813 w 5553075"/>
              <a:gd name="connsiteY2" fmla="*/ 148723 h 5915315"/>
              <a:gd name="connsiteX3" fmla="*/ 3559968 w 5553075"/>
              <a:gd name="connsiteY3" fmla="*/ 1409992 h 5915315"/>
              <a:gd name="connsiteX4" fmla="*/ 4978401 w 5553075"/>
              <a:gd name="connsiteY4" fmla="*/ 3341980 h 5915315"/>
              <a:gd name="connsiteX5" fmla="*/ 5553075 w 5553075"/>
              <a:gd name="connsiteY5" fmla="*/ 5912934 h 5915315"/>
              <a:gd name="connsiteX6" fmla="*/ 2380 w 5553075"/>
              <a:gd name="connsiteY6" fmla="*/ 5915315 h 5915315"/>
              <a:gd name="connsiteX7" fmla="*/ 2381 w 5553075"/>
              <a:gd name="connsiteY7" fmla="*/ 3029242 h 5915315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7415 h 5873488"/>
              <a:gd name="connsiteX1" fmla="*/ 0 w 5553075"/>
              <a:gd name="connsiteY1" fmla="*/ 1328 h 5873488"/>
              <a:gd name="connsiteX2" fmla="*/ 1420813 w 5553075"/>
              <a:gd name="connsiteY2" fmla="*/ 106896 h 5873488"/>
              <a:gd name="connsiteX3" fmla="*/ 3559968 w 5553075"/>
              <a:gd name="connsiteY3" fmla="*/ 1368165 h 5873488"/>
              <a:gd name="connsiteX4" fmla="*/ 4978401 w 5553075"/>
              <a:gd name="connsiteY4" fmla="*/ 3300153 h 5873488"/>
              <a:gd name="connsiteX5" fmla="*/ 5553075 w 5553075"/>
              <a:gd name="connsiteY5" fmla="*/ 5871107 h 5873488"/>
              <a:gd name="connsiteX6" fmla="*/ 2380 w 5553075"/>
              <a:gd name="connsiteY6" fmla="*/ 5873488 h 5873488"/>
              <a:gd name="connsiteX7" fmla="*/ 2381 w 5553075"/>
              <a:gd name="connsiteY7" fmla="*/ 2987415 h 5873488"/>
              <a:gd name="connsiteX0" fmla="*/ 2381 w 5553075"/>
              <a:gd name="connsiteY0" fmla="*/ 2986991 h 5873064"/>
              <a:gd name="connsiteX1" fmla="*/ 0 w 5553075"/>
              <a:gd name="connsiteY1" fmla="*/ 904 h 5873064"/>
              <a:gd name="connsiteX2" fmla="*/ 1420813 w 5553075"/>
              <a:gd name="connsiteY2" fmla="*/ 106472 h 5873064"/>
              <a:gd name="connsiteX3" fmla="*/ 3559968 w 5553075"/>
              <a:gd name="connsiteY3" fmla="*/ 1367741 h 5873064"/>
              <a:gd name="connsiteX4" fmla="*/ 4978401 w 5553075"/>
              <a:gd name="connsiteY4" fmla="*/ 3299729 h 5873064"/>
              <a:gd name="connsiteX5" fmla="*/ 5553075 w 5553075"/>
              <a:gd name="connsiteY5" fmla="*/ 5870683 h 5873064"/>
              <a:gd name="connsiteX6" fmla="*/ 2380 w 5553075"/>
              <a:gd name="connsiteY6" fmla="*/ 5873064 h 5873064"/>
              <a:gd name="connsiteX7" fmla="*/ 2381 w 5553075"/>
              <a:gd name="connsiteY7" fmla="*/ 2986991 h 5873064"/>
              <a:gd name="connsiteX0" fmla="*/ 2381 w 5553075"/>
              <a:gd name="connsiteY0" fmla="*/ 3144044 h 6030117"/>
              <a:gd name="connsiteX1" fmla="*/ 0 w 5553075"/>
              <a:gd name="connsiteY1" fmla="*/ 157957 h 6030117"/>
              <a:gd name="connsiteX2" fmla="*/ 820738 w 5553075"/>
              <a:gd name="connsiteY2" fmla="*/ 0 h 6030117"/>
              <a:gd name="connsiteX3" fmla="*/ 3559968 w 5553075"/>
              <a:gd name="connsiteY3" fmla="*/ 1524794 h 6030117"/>
              <a:gd name="connsiteX4" fmla="*/ 4978401 w 5553075"/>
              <a:gd name="connsiteY4" fmla="*/ 3456782 h 6030117"/>
              <a:gd name="connsiteX5" fmla="*/ 5553075 w 5553075"/>
              <a:gd name="connsiteY5" fmla="*/ 6027736 h 6030117"/>
              <a:gd name="connsiteX6" fmla="*/ 2380 w 5553075"/>
              <a:gd name="connsiteY6" fmla="*/ 6030117 h 6030117"/>
              <a:gd name="connsiteX7" fmla="*/ 2381 w 5553075"/>
              <a:gd name="connsiteY7" fmla="*/ 3144044 h 60301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1644 h 5877717"/>
              <a:gd name="connsiteX1" fmla="*/ 0 w 5553075"/>
              <a:gd name="connsiteY1" fmla="*/ 5557 h 5877717"/>
              <a:gd name="connsiteX2" fmla="*/ 1052513 w 5553075"/>
              <a:gd name="connsiteY2" fmla="*/ 0 h 5877717"/>
              <a:gd name="connsiteX3" fmla="*/ 3559968 w 5553075"/>
              <a:gd name="connsiteY3" fmla="*/ 1372394 h 5877717"/>
              <a:gd name="connsiteX4" fmla="*/ 4978401 w 5553075"/>
              <a:gd name="connsiteY4" fmla="*/ 3304382 h 5877717"/>
              <a:gd name="connsiteX5" fmla="*/ 5553075 w 5553075"/>
              <a:gd name="connsiteY5" fmla="*/ 5875336 h 5877717"/>
              <a:gd name="connsiteX6" fmla="*/ 2380 w 5553075"/>
              <a:gd name="connsiteY6" fmla="*/ 5877717 h 5877717"/>
              <a:gd name="connsiteX7" fmla="*/ 2381 w 5553075"/>
              <a:gd name="connsiteY7" fmla="*/ 2991644 h 587771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94934 h 5881007"/>
              <a:gd name="connsiteX1" fmla="*/ 0 w 5553075"/>
              <a:gd name="connsiteY1" fmla="*/ 8847 h 5881007"/>
              <a:gd name="connsiteX2" fmla="*/ 1052513 w 5553075"/>
              <a:gd name="connsiteY2" fmla="*/ 3290 h 5881007"/>
              <a:gd name="connsiteX3" fmla="*/ 3559968 w 5553075"/>
              <a:gd name="connsiteY3" fmla="*/ 1375684 h 5881007"/>
              <a:gd name="connsiteX4" fmla="*/ 4978401 w 5553075"/>
              <a:gd name="connsiteY4" fmla="*/ 3307672 h 5881007"/>
              <a:gd name="connsiteX5" fmla="*/ 5553075 w 5553075"/>
              <a:gd name="connsiteY5" fmla="*/ 5878626 h 5881007"/>
              <a:gd name="connsiteX6" fmla="*/ 2380 w 5553075"/>
              <a:gd name="connsiteY6" fmla="*/ 5881007 h 5881007"/>
              <a:gd name="connsiteX7" fmla="*/ 2381 w 5553075"/>
              <a:gd name="connsiteY7" fmla="*/ 2994934 h 5881007"/>
              <a:gd name="connsiteX0" fmla="*/ 2381 w 5553075"/>
              <a:gd name="connsiteY0" fmla="*/ 2987941 h 5874014"/>
              <a:gd name="connsiteX1" fmla="*/ 0 w 5553075"/>
              <a:gd name="connsiteY1" fmla="*/ 1854 h 5874014"/>
              <a:gd name="connsiteX2" fmla="*/ 1954213 w 5553075"/>
              <a:gd name="connsiteY2" fmla="*/ 285222 h 5874014"/>
              <a:gd name="connsiteX3" fmla="*/ 3559968 w 5553075"/>
              <a:gd name="connsiteY3" fmla="*/ 1368691 h 5874014"/>
              <a:gd name="connsiteX4" fmla="*/ 4978401 w 5553075"/>
              <a:gd name="connsiteY4" fmla="*/ 3300679 h 5874014"/>
              <a:gd name="connsiteX5" fmla="*/ 5553075 w 5553075"/>
              <a:gd name="connsiteY5" fmla="*/ 5871633 h 5874014"/>
              <a:gd name="connsiteX6" fmla="*/ 2380 w 5553075"/>
              <a:gd name="connsiteY6" fmla="*/ 5874014 h 5874014"/>
              <a:gd name="connsiteX7" fmla="*/ 2381 w 5553075"/>
              <a:gd name="connsiteY7" fmla="*/ 2987941 h 5874014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91326 h 5877399"/>
              <a:gd name="connsiteX1" fmla="*/ 0 w 5553075"/>
              <a:gd name="connsiteY1" fmla="*/ 5239 h 5877399"/>
              <a:gd name="connsiteX2" fmla="*/ 1954213 w 5553075"/>
              <a:gd name="connsiteY2" fmla="*/ 288607 h 5877399"/>
              <a:gd name="connsiteX3" fmla="*/ 3559968 w 5553075"/>
              <a:gd name="connsiteY3" fmla="*/ 1372076 h 5877399"/>
              <a:gd name="connsiteX4" fmla="*/ 4978401 w 5553075"/>
              <a:gd name="connsiteY4" fmla="*/ 3304064 h 5877399"/>
              <a:gd name="connsiteX5" fmla="*/ 5553075 w 5553075"/>
              <a:gd name="connsiteY5" fmla="*/ 5875018 h 5877399"/>
              <a:gd name="connsiteX6" fmla="*/ 2380 w 5553075"/>
              <a:gd name="connsiteY6" fmla="*/ 5877399 h 5877399"/>
              <a:gd name="connsiteX7" fmla="*/ 2381 w 5553075"/>
              <a:gd name="connsiteY7" fmla="*/ 2991326 h 5877399"/>
              <a:gd name="connsiteX0" fmla="*/ 2381 w 5553075"/>
              <a:gd name="connsiteY0" fmla="*/ 2986952 h 5873025"/>
              <a:gd name="connsiteX1" fmla="*/ 0 w 5553075"/>
              <a:gd name="connsiteY1" fmla="*/ 865 h 5873025"/>
              <a:gd name="connsiteX2" fmla="*/ 1452563 w 5553075"/>
              <a:gd name="connsiteY2" fmla="*/ 950983 h 5873025"/>
              <a:gd name="connsiteX3" fmla="*/ 3559968 w 5553075"/>
              <a:gd name="connsiteY3" fmla="*/ 1367702 h 5873025"/>
              <a:gd name="connsiteX4" fmla="*/ 4978401 w 5553075"/>
              <a:gd name="connsiteY4" fmla="*/ 3299690 h 5873025"/>
              <a:gd name="connsiteX5" fmla="*/ 5553075 w 5553075"/>
              <a:gd name="connsiteY5" fmla="*/ 5870644 h 5873025"/>
              <a:gd name="connsiteX6" fmla="*/ 2380 w 5553075"/>
              <a:gd name="connsiteY6" fmla="*/ 5873025 h 5873025"/>
              <a:gd name="connsiteX7" fmla="*/ 2381 w 5553075"/>
              <a:gd name="connsiteY7" fmla="*/ 2986952 h 5873025"/>
              <a:gd name="connsiteX0" fmla="*/ 2381 w 5553075"/>
              <a:gd name="connsiteY0" fmla="*/ 2990695 h 5876768"/>
              <a:gd name="connsiteX1" fmla="*/ 0 w 5553075"/>
              <a:gd name="connsiteY1" fmla="*/ 4608 h 5876768"/>
              <a:gd name="connsiteX2" fmla="*/ 1385888 w 5553075"/>
              <a:gd name="connsiteY2" fmla="*/ 307026 h 5876768"/>
              <a:gd name="connsiteX3" fmla="*/ 3559968 w 5553075"/>
              <a:gd name="connsiteY3" fmla="*/ 1371445 h 5876768"/>
              <a:gd name="connsiteX4" fmla="*/ 4978401 w 5553075"/>
              <a:gd name="connsiteY4" fmla="*/ 3303433 h 5876768"/>
              <a:gd name="connsiteX5" fmla="*/ 5553075 w 5553075"/>
              <a:gd name="connsiteY5" fmla="*/ 5874387 h 5876768"/>
              <a:gd name="connsiteX6" fmla="*/ 2380 w 5553075"/>
              <a:gd name="connsiteY6" fmla="*/ 5876768 h 5876768"/>
              <a:gd name="connsiteX7" fmla="*/ 2381 w 5553075"/>
              <a:gd name="connsiteY7" fmla="*/ 2990695 h 5876768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87988 h 5874061"/>
              <a:gd name="connsiteX1" fmla="*/ 0 w 5553075"/>
              <a:gd name="connsiteY1" fmla="*/ 1901 h 5874061"/>
              <a:gd name="connsiteX2" fmla="*/ 1385888 w 5553075"/>
              <a:gd name="connsiteY2" fmla="*/ 304319 h 5874061"/>
              <a:gd name="connsiteX3" fmla="*/ 3559968 w 5553075"/>
              <a:gd name="connsiteY3" fmla="*/ 1368738 h 5874061"/>
              <a:gd name="connsiteX4" fmla="*/ 4978401 w 5553075"/>
              <a:gd name="connsiteY4" fmla="*/ 3300726 h 5874061"/>
              <a:gd name="connsiteX5" fmla="*/ 5553075 w 5553075"/>
              <a:gd name="connsiteY5" fmla="*/ 5871680 h 5874061"/>
              <a:gd name="connsiteX6" fmla="*/ 2380 w 5553075"/>
              <a:gd name="connsiteY6" fmla="*/ 5874061 h 5874061"/>
              <a:gd name="connsiteX7" fmla="*/ 2381 w 5553075"/>
              <a:gd name="connsiteY7" fmla="*/ 2987988 h 5874061"/>
              <a:gd name="connsiteX0" fmla="*/ 2381 w 5553075"/>
              <a:gd name="connsiteY0" fmla="*/ 2997994 h 5884067"/>
              <a:gd name="connsiteX1" fmla="*/ 0 w 5553075"/>
              <a:gd name="connsiteY1" fmla="*/ 11907 h 5884067"/>
              <a:gd name="connsiteX2" fmla="*/ 1036638 w 5553075"/>
              <a:gd name="connsiteY2" fmla="*/ 0 h 5884067"/>
              <a:gd name="connsiteX3" fmla="*/ 3559968 w 5553075"/>
              <a:gd name="connsiteY3" fmla="*/ 1378744 h 5884067"/>
              <a:gd name="connsiteX4" fmla="*/ 4978401 w 5553075"/>
              <a:gd name="connsiteY4" fmla="*/ 3310732 h 5884067"/>
              <a:gd name="connsiteX5" fmla="*/ 5553075 w 5553075"/>
              <a:gd name="connsiteY5" fmla="*/ 5881686 h 5884067"/>
              <a:gd name="connsiteX6" fmla="*/ 2380 w 5553075"/>
              <a:gd name="connsiteY6" fmla="*/ 5884067 h 5884067"/>
              <a:gd name="connsiteX7" fmla="*/ 2381 w 5553075"/>
              <a:gd name="connsiteY7" fmla="*/ 2997994 h 5884067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2998346 h 5884419"/>
              <a:gd name="connsiteX1" fmla="*/ 0 w 5553075"/>
              <a:gd name="connsiteY1" fmla="*/ 12259 h 5884419"/>
              <a:gd name="connsiteX2" fmla="*/ 1036638 w 5553075"/>
              <a:gd name="connsiteY2" fmla="*/ 352 h 5884419"/>
              <a:gd name="connsiteX3" fmla="*/ 3559968 w 5553075"/>
              <a:gd name="connsiteY3" fmla="*/ 1379096 h 5884419"/>
              <a:gd name="connsiteX4" fmla="*/ 4978401 w 5553075"/>
              <a:gd name="connsiteY4" fmla="*/ 3311084 h 5884419"/>
              <a:gd name="connsiteX5" fmla="*/ 5553075 w 5553075"/>
              <a:gd name="connsiteY5" fmla="*/ 5882038 h 5884419"/>
              <a:gd name="connsiteX6" fmla="*/ 2380 w 5553075"/>
              <a:gd name="connsiteY6" fmla="*/ 5884419 h 5884419"/>
              <a:gd name="connsiteX7" fmla="*/ 2381 w 5553075"/>
              <a:gd name="connsiteY7" fmla="*/ 2998346 h 5884419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3004575 h 5890648"/>
              <a:gd name="connsiteX1" fmla="*/ 0 w 5553075"/>
              <a:gd name="connsiteY1" fmla="*/ 18488 h 5890648"/>
              <a:gd name="connsiteX2" fmla="*/ 1087438 w 5553075"/>
              <a:gd name="connsiteY2" fmla="*/ 231 h 5890648"/>
              <a:gd name="connsiteX3" fmla="*/ 3559968 w 5553075"/>
              <a:gd name="connsiteY3" fmla="*/ 1385325 h 5890648"/>
              <a:gd name="connsiteX4" fmla="*/ 4978401 w 5553075"/>
              <a:gd name="connsiteY4" fmla="*/ 3317313 h 5890648"/>
              <a:gd name="connsiteX5" fmla="*/ 5553075 w 5553075"/>
              <a:gd name="connsiteY5" fmla="*/ 5888267 h 5890648"/>
              <a:gd name="connsiteX6" fmla="*/ 2380 w 5553075"/>
              <a:gd name="connsiteY6" fmla="*/ 5890648 h 5890648"/>
              <a:gd name="connsiteX7" fmla="*/ 2381 w 5553075"/>
              <a:gd name="connsiteY7" fmla="*/ 3004575 h 5890648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576 h 5872649"/>
              <a:gd name="connsiteX1" fmla="*/ 0 w 5553075"/>
              <a:gd name="connsiteY1" fmla="*/ 489 h 5872649"/>
              <a:gd name="connsiteX2" fmla="*/ 1148398 w 5553075"/>
              <a:gd name="connsiteY2" fmla="*/ 20332 h 5872649"/>
              <a:gd name="connsiteX3" fmla="*/ 3559968 w 5553075"/>
              <a:gd name="connsiteY3" fmla="*/ 1367326 h 5872649"/>
              <a:gd name="connsiteX4" fmla="*/ 4978401 w 5553075"/>
              <a:gd name="connsiteY4" fmla="*/ 3299314 h 5872649"/>
              <a:gd name="connsiteX5" fmla="*/ 5553075 w 5553075"/>
              <a:gd name="connsiteY5" fmla="*/ 5870268 h 5872649"/>
              <a:gd name="connsiteX6" fmla="*/ 2380 w 5553075"/>
              <a:gd name="connsiteY6" fmla="*/ 5872649 h 5872649"/>
              <a:gd name="connsiteX7" fmla="*/ 2381 w 5553075"/>
              <a:gd name="connsiteY7" fmla="*/ 2986576 h 5872649"/>
              <a:gd name="connsiteX0" fmla="*/ 2381 w 5553075"/>
              <a:gd name="connsiteY0" fmla="*/ 2986395 h 5872468"/>
              <a:gd name="connsiteX1" fmla="*/ 0 w 5553075"/>
              <a:gd name="connsiteY1" fmla="*/ 308 h 5872468"/>
              <a:gd name="connsiteX2" fmla="*/ 1148398 w 5553075"/>
              <a:gd name="connsiteY2" fmla="*/ 34438 h 5872468"/>
              <a:gd name="connsiteX3" fmla="*/ 3559968 w 5553075"/>
              <a:gd name="connsiteY3" fmla="*/ 1367145 h 5872468"/>
              <a:gd name="connsiteX4" fmla="*/ 4978401 w 5553075"/>
              <a:gd name="connsiteY4" fmla="*/ 3299133 h 5872468"/>
              <a:gd name="connsiteX5" fmla="*/ 5553075 w 5553075"/>
              <a:gd name="connsiteY5" fmla="*/ 5870087 h 5872468"/>
              <a:gd name="connsiteX6" fmla="*/ 2380 w 5553075"/>
              <a:gd name="connsiteY6" fmla="*/ 5872468 h 5872468"/>
              <a:gd name="connsiteX7" fmla="*/ 2381 w 5553075"/>
              <a:gd name="connsiteY7" fmla="*/ 2986395 h 5872468"/>
              <a:gd name="connsiteX0" fmla="*/ 2381 w 5553075"/>
              <a:gd name="connsiteY0" fmla="*/ 2986302 h 5872375"/>
              <a:gd name="connsiteX1" fmla="*/ 0 w 5553075"/>
              <a:gd name="connsiteY1" fmla="*/ 215 h 5872375"/>
              <a:gd name="connsiteX2" fmla="*/ 1143636 w 5553075"/>
              <a:gd name="connsiteY2" fmla="*/ 51014 h 5872375"/>
              <a:gd name="connsiteX3" fmla="*/ 3559968 w 5553075"/>
              <a:gd name="connsiteY3" fmla="*/ 1367052 h 5872375"/>
              <a:gd name="connsiteX4" fmla="*/ 4978401 w 5553075"/>
              <a:gd name="connsiteY4" fmla="*/ 3299040 h 5872375"/>
              <a:gd name="connsiteX5" fmla="*/ 5553075 w 5553075"/>
              <a:gd name="connsiteY5" fmla="*/ 5869994 h 5872375"/>
              <a:gd name="connsiteX6" fmla="*/ 2380 w 5553075"/>
              <a:gd name="connsiteY6" fmla="*/ 5872375 h 5872375"/>
              <a:gd name="connsiteX7" fmla="*/ 2381 w 5553075"/>
              <a:gd name="connsiteY7" fmla="*/ 2986302 h 5872375"/>
              <a:gd name="connsiteX0" fmla="*/ 2381 w 5553075"/>
              <a:gd name="connsiteY0" fmla="*/ 2993076 h 5879149"/>
              <a:gd name="connsiteX1" fmla="*/ 0 w 5553075"/>
              <a:gd name="connsiteY1" fmla="*/ 6989 h 5879149"/>
              <a:gd name="connsiteX2" fmla="*/ 1072198 w 5553075"/>
              <a:gd name="connsiteY2" fmla="*/ 638 h 5879149"/>
              <a:gd name="connsiteX3" fmla="*/ 3559968 w 5553075"/>
              <a:gd name="connsiteY3" fmla="*/ 1373826 h 5879149"/>
              <a:gd name="connsiteX4" fmla="*/ 4978401 w 5553075"/>
              <a:gd name="connsiteY4" fmla="*/ 3305814 h 5879149"/>
              <a:gd name="connsiteX5" fmla="*/ 5553075 w 5553075"/>
              <a:gd name="connsiteY5" fmla="*/ 5876768 h 5879149"/>
              <a:gd name="connsiteX6" fmla="*/ 2380 w 5553075"/>
              <a:gd name="connsiteY6" fmla="*/ 5879149 h 5879149"/>
              <a:gd name="connsiteX7" fmla="*/ 2381 w 5553075"/>
              <a:gd name="connsiteY7" fmla="*/ 2993076 h 5879149"/>
              <a:gd name="connsiteX0" fmla="*/ 2381 w 5553075"/>
              <a:gd name="connsiteY0" fmla="*/ 2988211 h 5874284"/>
              <a:gd name="connsiteX1" fmla="*/ 0 w 5553075"/>
              <a:gd name="connsiteY1" fmla="*/ 2124 h 5874284"/>
              <a:gd name="connsiteX2" fmla="*/ 1134111 w 5553075"/>
              <a:gd name="connsiteY2" fmla="*/ 2916 h 5874284"/>
              <a:gd name="connsiteX3" fmla="*/ 3559968 w 5553075"/>
              <a:gd name="connsiteY3" fmla="*/ 1368961 h 5874284"/>
              <a:gd name="connsiteX4" fmla="*/ 4978401 w 5553075"/>
              <a:gd name="connsiteY4" fmla="*/ 3300949 h 5874284"/>
              <a:gd name="connsiteX5" fmla="*/ 5553075 w 5553075"/>
              <a:gd name="connsiteY5" fmla="*/ 5871903 h 5874284"/>
              <a:gd name="connsiteX6" fmla="*/ 2380 w 5553075"/>
              <a:gd name="connsiteY6" fmla="*/ 5874284 h 5874284"/>
              <a:gd name="connsiteX7" fmla="*/ 2381 w 5553075"/>
              <a:gd name="connsiteY7" fmla="*/ 2988211 h 5874284"/>
              <a:gd name="connsiteX0" fmla="*/ 2381 w 5553075"/>
              <a:gd name="connsiteY0" fmla="*/ 2997416 h 5883489"/>
              <a:gd name="connsiteX1" fmla="*/ 0 w 5553075"/>
              <a:gd name="connsiteY1" fmla="*/ 11329 h 5883489"/>
              <a:gd name="connsiteX2" fmla="*/ 1134111 w 5553075"/>
              <a:gd name="connsiteY2" fmla="*/ 12121 h 5883489"/>
              <a:gd name="connsiteX3" fmla="*/ 3559968 w 5553075"/>
              <a:gd name="connsiteY3" fmla="*/ 1378166 h 5883489"/>
              <a:gd name="connsiteX4" fmla="*/ 4978401 w 5553075"/>
              <a:gd name="connsiteY4" fmla="*/ 3310154 h 5883489"/>
              <a:gd name="connsiteX5" fmla="*/ 5553075 w 5553075"/>
              <a:gd name="connsiteY5" fmla="*/ 5881108 h 5883489"/>
              <a:gd name="connsiteX6" fmla="*/ 2380 w 5553075"/>
              <a:gd name="connsiteY6" fmla="*/ 5883489 h 5883489"/>
              <a:gd name="connsiteX7" fmla="*/ 2381 w 5553075"/>
              <a:gd name="connsiteY7" fmla="*/ 2997416 h 5883489"/>
              <a:gd name="connsiteX0" fmla="*/ 2381 w 5553075"/>
              <a:gd name="connsiteY0" fmla="*/ 2998149 h 5884222"/>
              <a:gd name="connsiteX1" fmla="*/ 0 w 5553075"/>
              <a:gd name="connsiteY1" fmla="*/ 12062 h 5884222"/>
              <a:gd name="connsiteX2" fmla="*/ 1134111 w 5553075"/>
              <a:gd name="connsiteY2" fmla="*/ 12854 h 5884222"/>
              <a:gd name="connsiteX3" fmla="*/ 3559968 w 5553075"/>
              <a:gd name="connsiteY3" fmla="*/ 1378899 h 5884222"/>
              <a:gd name="connsiteX4" fmla="*/ 4978401 w 5553075"/>
              <a:gd name="connsiteY4" fmla="*/ 3310887 h 5884222"/>
              <a:gd name="connsiteX5" fmla="*/ 5553075 w 5553075"/>
              <a:gd name="connsiteY5" fmla="*/ 5881841 h 5884222"/>
              <a:gd name="connsiteX6" fmla="*/ 2380 w 5553075"/>
              <a:gd name="connsiteY6" fmla="*/ 5884222 h 5884222"/>
              <a:gd name="connsiteX7" fmla="*/ 2381 w 5553075"/>
              <a:gd name="connsiteY7" fmla="*/ 2998149 h 5884222"/>
              <a:gd name="connsiteX0" fmla="*/ 2381 w 5553075"/>
              <a:gd name="connsiteY0" fmla="*/ 2994746 h 5880819"/>
              <a:gd name="connsiteX1" fmla="*/ 0 w 5553075"/>
              <a:gd name="connsiteY1" fmla="*/ 8659 h 5880819"/>
              <a:gd name="connsiteX2" fmla="*/ 1134111 w 5553075"/>
              <a:gd name="connsiteY2" fmla="*/ 9451 h 5880819"/>
              <a:gd name="connsiteX3" fmla="*/ 3559968 w 5553075"/>
              <a:gd name="connsiteY3" fmla="*/ 1375496 h 5880819"/>
              <a:gd name="connsiteX4" fmla="*/ 4978401 w 5553075"/>
              <a:gd name="connsiteY4" fmla="*/ 3307484 h 5880819"/>
              <a:gd name="connsiteX5" fmla="*/ 5553075 w 5553075"/>
              <a:gd name="connsiteY5" fmla="*/ 5878438 h 5880819"/>
              <a:gd name="connsiteX6" fmla="*/ 2380 w 5553075"/>
              <a:gd name="connsiteY6" fmla="*/ 5880819 h 5880819"/>
              <a:gd name="connsiteX7" fmla="*/ 2381 w 5553075"/>
              <a:gd name="connsiteY7" fmla="*/ 2994746 h 5880819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3037050 h 5923123"/>
              <a:gd name="connsiteX1" fmla="*/ 0 w 5553075"/>
              <a:gd name="connsiteY1" fmla="*/ 50963 h 5923123"/>
              <a:gd name="connsiteX2" fmla="*/ 938848 w 5553075"/>
              <a:gd name="connsiteY2" fmla="*/ 6511 h 5923123"/>
              <a:gd name="connsiteX3" fmla="*/ 3559968 w 5553075"/>
              <a:gd name="connsiteY3" fmla="*/ 1417800 h 5923123"/>
              <a:gd name="connsiteX4" fmla="*/ 4978401 w 5553075"/>
              <a:gd name="connsiteY4" fmla="*/ 3349788 h 5923123"/>
              <a:gd name="connsiteX5" fmla="*/ 5553075 w 5553075"/>
              <a:gd name="connsiteY5" fmla="*/ 5920742 h 5923123"/>
              <a:gd name="connsiteX6" fmla="*/ 2380 w 5553075"/>
              <a:gd name="connsiteY6" fmla="*/ 5923123 h 5923123"/>
              <a:gd name="connsiteX7" fmla="*/ 2381 w 5553075"/>
              <a:gd name="connsiteY7" fmla="*/ 3037050 h 5923123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2996945 h 5883018"/>
              <a:gd name="connsiteX1" fmla="*/ 0 w 5553075"/>
              <a:gd name="connsiteY1" fmla="*/ 10858 h 5883018"/>
              <a:gd name="connsiteX2" fmla="*/ 1000761 w 5553075"/>
              <a:gd name="connsiteY2" fmla="*/ 9268 h 5883018"/>
              <a:gd name="connsiteX3" fmla="*/ 3559968 w 5553075"/>
              <a:gd name="connsiteY3" fmla="*/ 1377695 h 5883018"/>
              <a:gd name="connsiteX4" fmla="*/ 4978401 w 5553075"/>
              <a:gd name="connsiteY4" fmla="*/ 3309683 h 5883018"/>
              <a:gd name="connsiteX5" fmla="*/ 5553075 w 5553075"/>
              <a:gd name="connsiteY5" fmla="*/ 5880637 h 5883018"/>
              <a:gd name="connsiteX6" fmla="*/ 2380 w 5553075"/>
              <a:gd name="connsiteY6" fmla="*/ 5883018 h 5883018"/>
              <a:gd name="connsiteX7" fmla="*/ 2381 w 5553075"/>
              <a:gd name="connsiteY7" fmla="*/ 2996945 h 5883018"/>
              <a:gd name="connsiteX0" fmla="*/ 2381 w 5553075"/>
              <a:gd name="connsiteY0" fmla="*/ 3008245 h 5894318"/>
              <a:gd name="connsiteX1" fmla="*/ 0 w 5553075"/>
              <a:gd name="connsiteY1" fmla="*/ 22158 h 5894318"/>
              <a:gd name="connsiteX2" fmla="*/ 1000761 w 5553075"/>
              <a:gd name="connsiteY2" fmla="*/ 20568 h 5894318"/>
              <a:gd name="connsiteX3" fmla="*/ 3559968 w 5553075"/>
              <a:gd name="connsiteY3" fmla="*/ 1388995 h 5894318"/>
              <a:gd name="connsiteX4" fmla="*/ 4978401 w 5553075"/>
              <a:gd name="connsiteY4" fmla="*/ 3320983 h 5894318"/>
              <a:gd name="connsiteX5" fmla="*/ 5553075 w 5553075"/>
              <a:gd name="connsiteY5" fmla="*/ 5891937 h 5894318"/>
              <a:gd name="connsiteX6" fmla="*/ 2380 w 5553075"/>
              <a:gd name="connsiteY6" fmla="*/ 5894318 h 5894318"/>
              <a:gd name="connsiteX7" fmla="*/ 2381 w 5553075"/>
              <a:gd name="connsiteY7" fmla="*/ 3008245 h 589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3075" h="5894318">
                <a:moveTo>
                  <a:pt x="2381" y="3008245"/>
                </a:moveTo>
                <a:cubicBezTo>
                  <a:pt x="0" y="2016058"/>
                  <a:pt x="2381" y="1014345"/>
                  <a:pt x="0" y="22158"/>
                </a:cubicBezTo>
                <a:lnTo>
                  <a:pt x="1000761" y="20568"/>
                </a:lnTo>
                <a:cubicBezTo>
                  <a:pt x="343934" y="-31026"/>
                  <a:pt x="1925240" y="-100874"/>
                  <a:pt x="3559968" y="1388995"/>
                </a:cubicBezTo>
                <a:cubicBezTo>
                  <a:pt x="4417615" y="2221639"/>
                  <a:pt x="4694635" y="2766152"/>
                  <a:pt x="4978401" y="3320983"/>
                </a:cubicBezTo>
                <a:cubicBezTo>
                  <a:pt x="5339556" y="4109177"/>
                  <a:pt x="5546726" y="5010081"/>
                  <a:pt x="5553075" y="5891937"/>
                </a:cubicBezTo>
                <a:lnTo>
                  <a:pt x="2380" y="5894318"/>
                </a:lnTo>
                <a:cubicBezTo>
                  <a:pt x="1586" y="4933881"/>
                  <a:pt x="793" y="3968682"/>
                  <a:pt x="2381" y="3008245"/>
                </a:cubicBezTo>
                <a:close/>
              </a:path>
            </a:pathLst>
          </a:custGeom>
        </p:spPr>
        <p:txBody>
          <a:bodyPr/>
          <a:lstStyle/>
          <a:p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B99C96-5DBB-EB51-16D4-4C9CBE1D7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9F5915-2B98-4F31-F3C9-CAC4CD19ED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3012DFF-4422-4E6A-A4BE-EC59642963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7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141CD7-1974-4DB0-A373-D4B62108037C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A84330-E291-A1E6-7F4A-0A4F3B0F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D70054E-9930-618A-B440-50138A5CE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95724"/>
            <a:ext cx="4270375" cy="2962275"/>
          </a:xfrm>
          <a:custGeom>
            <a:avLst/>
            <a:gdLst>
              <a:gd name="connsiteX0" fmla="*/ 4014607 w 6400802"/>
              <a:gd name="connsiteY0" fmla="*/ 0 h 4429124"/>
              <a:gd name="connsiteX1" fmla="*/ 4726135 w 6400802"/>
              <a:gd name="connsiteY1" fmla="*/ 1680152 h 4429124"/>
              <a:gd name="connsiteX2" fmla="*/ 6400800 w 6400802"/>
              <a:gd name="connsiteY2" fmla="*/ 2384536 h 4429124"/>
              <a:gd name="connsiteX3" fmla="*/ 6400800 w 6400802"/>
              <a:gd name="connsiteY3" fmla="*/ 2567575 h 4429124"/>
              <a:gd name="connsiteX4" fmla="*/ 6396287 w 6400802"/>
              <a:gd name="connsiteY4" fmla="*/ 4429054 h 4429124"/>
              <a:gd name="connsiteX5" fmla="*/ 0 w 6400802"/>
              <a:gd name="connsiteY5" fmla="*/ 4429124 h 4429124"/>
              <a:gd name="connsiteX6" fmla="*/ 4464 w 6400802"/>
              <a:gd name="connsiteY6" fmla="*/ 4418 h 4429124"/>
              <a:gd name="connsiteX7" fmla="*/ 4014607 w 6400802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2" h="4429124">
                <a:moveTo>
                  <a:pt x="4014607" y="0"/>
                </a:moveTo>
                <a:cubicBezTo>
                  <a:pt x="4031061" y="659414"/>
                  <a:pt x="4263240" y="1220083"/>
                  <a:pt x="4726135" y="1680152"/>
                </a:cubicBezTo>
                <a:cubicBezTo>
                  <a:pt x="5187403" y="2138604"/>
                  <a:pt x="5750405" y="2362640"/>
                  <a:pt x="6400800" y="2384536"/>
                </a:cubicBezTo>
                <a:cubicBezTo>
                  <a:pt x="6400800" y="2447572"/>
                  <a:pt x="6400805" y="2507574"/>
                  <a:pt x="6400800" y="2567575"/>
                </a:cubicBezTo>
                <a:cubicBezTo>
                  <a:pt x="6400749" y="3188052"/>
                  <a:pt x="6400697" y="3808528"/>
                  <a:pt x="6396287" y="4429054"/>
                </a:cubicBezTo>
                <a:cubicBezTo>
                  <a:pt x="4261284" y="4429110"/>
                  <a:pt x="2130642" y="4429117"/>
                  <a:pt x="0" y="4429124"/>
                </a:cubicBezTo>
                <a:cubicBezTo>
                  <a:pt x="0" y="2955695"/>
                  <a:pt x="0" y="1482265"/>
                  <a:pt x="4464" y="4418"/>
                </a:cubicBezTo>
                <a:cubicBezTo>
                  <a:pt x="1344284" y="0"/>
                  <a:pt x="2679639" y="0"/>
                  <a:pt x="40146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67A9684-D2FE-4922-ED8F-6FF6793381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279" y="0"/>
            <a:ext cx="4271722" cy="2949415"/>
          </a:xfrm>
          <a:custGeom>
            <a:avLst/>
            <a:gdLst>
              <a:gd name="connsiteX0" fmla="*/ 6400800 w 6400800"/>
              <a:gd name="connsiteY0" fmla="*/ 0 h 4429124"/>
              <a:gd name="connsiteX1" fmla="*/ 6396336 w 6400800"/>
              <a:gd name="connsiteY1" fmla="*/ 4424706 h 4429124"/>
              <a:gd name="connsiteX2" fmla="*/ 2386193 w 6400800"/>
              <a:gd name="connsiteY2" fmla="*/ 4429124 h 4429124"/>
              <a:gd name="connsiteX3" fmla="*/ 1674666 w 6400800"/>
              <a:gd name="connsiteY3" fmla="*/ 2748972 h 4429124"/>
              <a:gd name="connsiteX4" fmla="*/ 0 w 6400800"/>
              <a:gd name="connsiteY4" fmla="*/ 2044589 h 4429124"/>
              <a:gd name="connsiteX5" fmla="*/ 0 w 6400800"/>
              <a:gd name="connsiteY5" fmla="*/ 1861547 h 4429124"/>
              <a:gd name="connsiteX6" fmla="*/ 4515 w 6400800"/>
              <a:gd name="connsiteY6" fmla="*/ 66 h 4429124"/>
              <a:gd name="connsiteX7" fmla="*/ 6400800 w 6400800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0" h="4429124">
                <a:moveTo>
                  <a:pt x="6400800" y="0"/>
                </a:moveTo>
                <a:cubicBezTo>
                  <a:pt x="6400800" y="1473432"/>
                  <a:pt x="6400800" y="2946854"/>
                  <a:pt x="6396336" y="4424706"/>
                </a:cubicBezTo>
                <a:cubicBezTo>
                  <a:pt x="5056518" y="4429124"/>
                  <a:pt x="3721160" y="4429124"/>
                  <a:pt x="2386193" y="4429124"/>
                </a:cubicBezTo>
                <a:cubicBezTo>
                  <a:pt x="2369734" y="3769710"/>
                  <a:pt x="2137562" y="3209039"/>
                  <a:pt x="1674666" y="2748972"/>
                </a:cubicBezTo>
                <a:cubicBezTo>
                  <a:pt x="1213399" y="2290524"/>
                  <a:pt x="650396" y="2066487"/>
                  <a:pt x="0" y="2044589"/>
                </a:cubicBezTo>
                <a:cubicBezTo>
                  <a:pt x="0" y="1981552"/>
                  <a:pt x="0" y="1921554"/>
                  <a:pt x="0" y="1861547"/>
                </a:cubicBezTo>
                <a:cubicBezTo>
                  <a:pt x="47" y="1241069"/>
                  <a:pt x="104" y="620592"/>
                  <a:pt x="4515" y="66"/>
                </a:cubicBezTo>
                <a:cubicBezTo>
                  <a:pt x="2139515" y="9"/>
                  <a:pt x="4270162" y="9"/>
                  <a:pt x="640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077A110-49F1-0D7E-D8E9-599761DCCB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03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D70054E-9930-618A-B440-50138A5CE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95724"/>
            <a:ext cx="4270375" cy="2962275"/>
          </a:xfrm>
          <a:custGeom>
            <a:avLst/>
            <a:gdLst>
              <a:gd name="connsiteX0" fmla="*/ 4014607 w 6400802"/>
              <a:gd name="connsiteY0" fmla="*/ 0 h 4429124"/>
              <a:gd name="connsiteX1" fmla="*/ 4726135 w 6400802"/>
              <a:gd name="connsiteY1" fmla="*/ 1680152 h 4429124"/>
              <a:gd name="connsiteX2" fmla="*/ 6400800 w 6400802"/>
              <a:gd name="connsiteY2" fmla="*/ 2384536 h 4429124"/>
              <a:gd name="connsiteX3" fmla="*/ 6400800 w 6400802"/>
              <a:gd name="connsiteY3" fmla="*/ 2567575 h 4429124"/>
              <a:gd name="connsiteX4" fmla="*/ 6396287 w 6400802"/>
              <a:gd name="connsiteY4" fmla="*/ 4429054 h 4429124"/>
              <a:gd name="connsiteX5" fmla="*/ 0 w 6400802"/>
              <a:gd name="connsiteY5" fmla="*/ 4429124 h 4429124"/>
              <a:gd name="connsiteX6" fmla="*/ 4464 w 6400802"/>
              <a:gd name="connsiteY6" fmla="*/ 4418 h 4429124"/>
              <a:gd name="connsiteX7" fmla="*/ 4014607 w 6400802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2" h="4429124">
                <a:moveTo>
                  <a:pt x="4014607" y="0"/>
                </a:moveTo>
                <a:cubicBezTo>
                  <a:pt x="4031061" y="659414"/>
                  <a:pt x="4263240" y="1220083"/>
                  <a:pt x="4726135" y="1680152"/>
                </a:cubicBezTo>
                <a:cubicBezTo>
                  <a:pt x="5187403" y="2138604"/>
                  <a:pt x="5750405" y="2362640"/>
                  <a:pt x="6400800" y="2384536"/>
                </a:cubicBezTo>
                <a:cubicBezTo>
                  <a:pt x="6400800" y="2447572"/>
                  <a:pt x="6400805" y="2507574"/>
                  <a:pt x="6400800" y="2567575"/>
                </a:cubicBezTo>
                <a:cubicBezTo>
                  <a:pt x="6400749" y="3188052"/>
                  <a:pt x="6400697" y="3808528"/>
                  <a:pt x="6396287" y="4429054"/>
                </a:cubicBezTo>
                <a:cubicBezTo>
                  <a:pt x="4261284" y="4429110"/>
                  <a:pt x="2130642" y="4429117"/>
                  <a:pt x="0" y="4429124"/>
                </a:cubicBezTo>
                <a:cubicBezTo>
                  <a:pt x="0" y="2955695"/>
                  <a:pt x="0" y="1482265"/>
                  <a:pt x="4464" y="4418"/>
                </a:cubicBezTo>
                <a:cubicBezTo>
                  <a:pt x="1344284" y="0"/>
                  <a:pt x="2679639" y="0"/>
                  <a:pt x="40146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FCA56AE-B3B9-4786-B696-3B1AC8EDB1E2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A84330-E291-A1E6-7F4A-0A4F3B0F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67A9684-D2FE-4922-ED8F-6FF6793381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279" y="0"/>
            <a:ext cx="4271722" cy="2949415"/>
          </a:xfrm>
          <a:custGeom>
            <a:avLst/>
            <a:gdLst>
              <a:gd name="connsiteX0" fmla="*/ 6400800 w 6400800"/>
              <a:gd name="connsiteY0" fmla="*/ 0 h 4429124"/>
              <a:gd name="connsiteX1" fmla="*/ 6396336 w 6400800"/>
              <a:gd name="connsiteY1" fmla="*/ 4424706 h 4429124"/>
              <a:gd name="connsiteX2" fmla="*/ 2386193 w 6400800"/>
              <a:gd name="connsiteY2" fmla="*/ 4429124 h 4429124"/>
              <a:gd name="connsiteX3" fmla="*/ 1674666 w 6400800"/>
              <a:gd name="connsiteY3" fmla="*/ 2748972 h 4429124"/>
              <a:gd name="connsiteX4" fmla="*/ 0 w 6400800"/>
              <a:gd name="connsiteY4" fmla="*/ 2044589 h 4429124"/>
              <a:gd name="connsiteX5" fmla="*/ 0 w 6400800"/>
              <a:gd name="connsiteY5" fmla="*/ 1861547 h 4429124"/>
              <a:gd name="connsiteX6" fmla="*/ 4515 w 6400800"/>
              <a:gd name="connsiteY6" fmla="*/ 66 h 4429124"/>
              <a:gd name="connsiteX7" fmla="*/ 6400800 w 6400800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0" h="4429124">
                <a:moveTo>
                  <a:pt x="6400800" y="0"/>
                </a:moveTo>
                <a:cubicBezTo>
                  <a:pt x="6400800" y="1473432"/>
                  <a:pt x="6400800" y="2946854"/>
                  <a:pt x="6396336" y="4424706"/>
                </a:cubicBezTo>
                <a:cubicBezTo>
                  <a:pt x="5056518" y="4429124"/>
                  <a:pt x="3721160" y="4429124"/>
                  <a:pt x="2386193" y="4429124"/>
                </a:cubicBezTo>
                <a:cubicBezTo>
                  <a:pt x="2369734" y="3769710"/>
                  <a:pt x="2137562" y="3209039"/>
                  <a:pt x="1674666" y="2748972"/>
                </a:cubicBezTo>
                <a:cubicBezTo>
                  <a:pt x="1213399" y="2290524"/>
                  <a:pt x="650396" y="2066487"/>
                  <a:pt x="0" y="2044589"/>
                </a:cubicBezTo>
                <a:cubicBezTo>
                  <a:pt x="0" y="1981552"/>
                  <a:pt x="0" y="1921554"/>
                  <a:pt x="0" y="1861547"/>
                </a:cubicBezTo>
                <a:cubicBezTo>
                  <a:pt x="47" y="1241069"/>
                  <a:pt x="104" y="620592"/>
                  <a:pt x="4515" y="66"/>
                </a:cubicBezTo>
                <a:cubicBezTo>
                  <a:pt x="2139515" y="9"/>
                  <a:pt x="4270162" y="9"/>
                  <a:pt x="640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DC6C787-42B0-B6B5-7F66-0D4CA572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D70054E-9930-618A-B440-50138A5CE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95724"/>
            <a:ext cx="4270375" cy="2962275"/>
          </a:xfrm>
          <a:custGeom>
            <a:avLst/>
            <a:gdLst>
              <a:gd name="connsiteX0" fmla="*/ 4014607 w 6400802"/>
              <a:gd name="connsiteY0" fmla="*/ 0 h 4429124"/>
              <a:gd name="connsiteX1" fmla="*/ 4726135 w 6400802"/>
              <a:gd name="connsiteY1" fmla="*/ 1680152 h 4429124"/>
              <a:gd name="connsiteX2" fmla="*/ 6400800 w 6400802"/>
              <a:gd name="connsiteY2" fmla="*/ 2384536 h 4429124"/>
              <a:gd name="connsiteX3" fmla="*/ 6400800 w 6400802"/>
              <a:gd name="connsiteY3" fmla="*/ 2567575 h 4429124"/>
              <a:gd name="connsiteX4" fmla="*/ 6396287 w 6400802"/>
              <a:gd name="connsiteY4" fmla="*/ 4429054 h 4429124"/>
              <a:gd name="connsiteX5" fmla="*/ 0 w 6400802"/>
              <a:gd name="connsiteY5" fmla="*/ 4429124 h 4429124"/>
              <a:gd name="connsiteX6" fmla="*/ 4464 w 6400802"/>
              <a:gd name="connsiteY6" fmla="*/ 4418 h 4429124"/>
              <a:gd name="connsiteX7" fmla="*/ 4014607 w 6400802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2" h="4429124">
                <a:moveTo>
                  <a:pt x="4014607" y="0"/>
                </a:moveTo>
                <a:cubicBezTo>
                  <a:pt x="4031061" y="659414"/>
                  <a:pt x="4263240" y="1220083"/>
                  <a:pt x="4726135" y="1680152"/>
                </a:cubicBezTo>
                <a:cubicBezTo>
                  <a:pt x="5187403" y="2138604"/>
                  <a:pt x="5750405" y="2362640"/>
                  <a:pt x="6400800" y="2384536"/>
                </a:cubicBezTo>
                <a:cubicBezTo>
                  <a:pt x="6400800" y="2447572"/>
                  <a:pt x="6400805" y="2507574"/>
                  <a:pt x="6400800" y="2567575"/>
                </a:cubicBezTo>
                <a:cubicBezTo>
                  <a:pt x="6400749" y="3188052"/>
                  <a:pt x="6400697" y="3808528"/>
                  <a:pt x="6396287" y="4429054"/>
                </a:cubicBezTo>
                <a:cubicBezTo>
                  <a:pt x="4261284" y="4429110"/>
                  <a:pt x="2130642" y="4429117"/>
                  <a:pt x="0" y="4429124"/>
                </a:cubicBezTo>
                <a:cubicBezTo>
                  <a:pt x="0" y="2955695"/>
                  <a:pt x="0" y="1482265"/>
                  <a:pt x="4464" y="4418"/>
                </a:cubicBezTo>
                <a:cubicBezTo>
                  <a:pt x="1344284" y="0"/>
                  <a:pt x="2679639" y="0"/>
                  <a:pt x="40146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194D5E-BE1F-48A7-8F50-A52AC30E2C78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A84330-E291-A1E6-7F4A-0A4F3B0F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67A9684-D2FE-4922-ED8F-6FF6793381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279" y="0"/>
            <a:ext cx="4271722" cy="2949415"/>
          </a:xfrm>
          <a:custGeom>
            <a:avLst/>
            <a:gdLst>
              <a:gd name="connsiteX0" fmla="*/ 6400800 w 6400800"/>
              <a:gd name="connsiteY0" fmla="*/ 0 h 4429124"/>
              <a:gd name="connsiteX1" fmla="*/ 6396336 w 6400800"/>
              <a:gd name="connsiteY1" fmla="*/ 4424706 h 4429124"/>
              <a:gd name="connsiteX2" fmla="*/ 2386193 w 6400800"/>
              <a:gd name="connsiteY2" fmla="*/ 4429124 h 4429124"/>
              <a:gd name="connsiteX3" fmla="*/ 1674666 w 6400800"/>
              <a:gd name="connsiteY3" fmla="*/ 2748972 h 4429124"/>
              <a:gd name="connsiteX4" fmla="*/ 0 w 6400800"/>
              <a:gd name="connsiteY4" fmla="*/ 2044589 h 4429124"/>
              <a:gd name="connsiteX5" fmla="*/ 0 w 6400800"/>
              <a:gd name="connsiteY5" fmla="*/ 1861547 h 4429124"/>
              <a:gd name="connsiteX6" fmla="*/ 4515 w 6400800"/>
              <a:gd name="connsiteY6" fmla="*/ 66 h 4429124"/>
              <a:gd name="connsiteX7" fmla="*/ 6400800 w 6400800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0" h="4429124">
                <a:moveTo>
                  <a:pt x="6400800" y="0"/>
                </a:moveTo>
                <a:cubicBezTo>
                  <a:pt x="6400800" y="1473432"/>
                  <a:pt x="6400800" y="2946854"/>
                  <a:pt x="6396336" y="4424706"/>
                </a:cubicBezTo>
                <a:cubicBezTo>
                  <a:pt x="5056518" y="4429124"/>
                  <a:pt x="3721160" y="4429124"/>
                  <a:pt x="2386193" y="4429124"/>
                </a:cubicBezTo>
                <a:cubicBezTo>
                  <a:pt x="2369734" y="3769710"/>
                  <a:pt x="2137562" y="3209039"/>
                  <a:pt x="1674666" y="2748972"/>
                </a:cubicBezTo>
                <a:cubicBezTo>
                  <a:pt x="1213399" y="2290524"/>
                  <a:pt x="650396" y="2066487"/>
                  <a:pt x="0" y="2044589"/>
                </a:cubicBezTo>
                <a:cubicBezTo>
                  <a:pt x="0" y="1981552"/>
                  <a:pt x="0" y="1921554"/>
                  <a:pt x="0" y="1861547"/>
                </a:cubicBezTo>
                <a:cubicBezTo>
                  <a:pt x="47" y="1241069"/>
                  <a:pt x="104" y="620592"/>
                  <a:pt x="4515" y="66"/>
                </a:cubicBezTo>
                <a:cubicBezTo>
                  <a:pt x="2139515" y="9"/>
                  <a:pt x="4270162" y="9"/>
                  <a:pt x="640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51D666F-4631-4559-F403-BE7B105745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7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D70054E-9930-618A-B440-50138A5CE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95724"/>
            <a:ext cx="4270375" cy="2962275"/>
          </a:xfrm>
          <a:custGeom>
            <a:avLst/>
            <a:gdLst>
              <a:gd name="connsiteX0" fmla="*/ 4014607 w 6400802"/>
              <a:gd name="connsiteY0" fmla="*/ 0 h 4429124"/>
              <a:gd name="connsiteX1" fmla="*/ 4726135 w 6400802"/>
              <a:gd name="connsiteY1" fmla="*/ 1680152 h 4429124"/>
              <a:gd name="connsiteX2" fmla="*/ 6400800 w 6400802"/>
              <a:gd name="connsiteY2" fmla="*/ 2384536 h 4429124"/>
              <a:gd name="connsiteX3" fmla="*/ 6400800 w 6400802"/>
              <a:gd name="connsiteY3" fmla="*/ 2567575 h 4429124"/>
              <a:gd name="connsiteX4" fmla="*/ 6396287 w 6400802"/>
              <a:gd name="connsiteY4" fmla="*/ 4429054 h 4429124"/>
              <a:gd name="connsiteX5" fmla="*/ 0 w 6400802"/>
              <a:gd name="connsiteY5" fmla="*/ 4429124 h 4429124"/>
              <a:gd name="connsiteX6" fmla="*/ 4464 w 6400802"/>
              <a:gd name="connsiteY6" fmla="*/ 4418 h 4429124"/>
              <a:gd name="connsiteX7" fmla="*/ 4014607 w 6400802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2" h="4429124">
                <a:moveTo>
                  <a:pt x="4014607" y="0"/>
                </a:moveTo>
                <a:cubicBezTo>
                  <a:pt x="4031061" y="659414"/>
                  <a:pt x="4263240" y="1220083"/>
                  <a:pt x="4726135" y="1680152"/>
                </a:cubicBezTo>
                <a:cubicBezTo>
                  <a:pt x="5187403" y="2138604"/>
                  <a:pt x="5750405" y="2362640"/>
                  <a:pt x="6400800" y="2384536"/>
                </a:cubicBezTo>
                <a:cubicBezTo>
                  <a:pt x="6400800" y="2447572"/>
                  <a:pt x="6400805" y="2507574"/>
                  <a:pt x="6400800" y="2567575"/>
                </a:cubicBezTo>
                <a:cubicBezTo>
                  <a:pt x="6400749" y="3188052"/>
                  <a:pt x="6400697" y="3808528"/>
                  <a:pt x="6396287" y="4429054"/>
                </a:cubicBezTo>
                <a:cubicBezTo>
                  <a:pt x="4261284" y="4429110"/>
                  <a:pt x="2130642" y="4429117"/>
                  <a:pt x="0" y="4429124"/>
                </a:cubicBezTo>
                <a:cubicBezTo>
                  <a:pt x="0" y="2955695"/>
                  <a:pt x="0" y="1482265"/>
                  <a:pt x="4464" y="4418"/>
                </a:cubicBezTo>
                <a:cubicBezTo>
                  <a:pt x="1344284" y="0"/>
                  <a:pt x="2679639" y="0"/>
                  <a:pt x="40146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47BDC-3553-764B-657D-A968FBB8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17001E-A1F5-4C00-9EBB-E525EE33B029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0A53-5275-4ED1-C6A3-59B8715C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99C9-6C18-2A14-7526-FC491F12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DA6686-0535-4778-9583-6702017C833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A84330-E291-A1E6-7F4A-0A4F3B0F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67A9684-D2FE-4922-ED8F-6FF6793381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20279" y="0"/>
            <a:ext cx="4271722" cy="2949415"/>
          </a:xfrm>
          <a:custGeom>
            <a:avLst/>
            <a:gdLst>
              <a:gd name="connsiteX0" fmla="*/ 6400800 w 6400800"/>
              <a:gd name="connsiteY0" fmla="*/ 0 h 4429124"/>
              <a:gd name="connsiteX1" fmla="*/ 6396336 w 6400800"/>
              <a:gd name="connsiteY1" fmla="*/ 4424706 h 4429124"/>
              <a:gd name="connsiteX2" fmla="*/ 2386193 w 6400800"/>
              <a:gd name="connsiteY2" fmla="*/ 4429124 h 4429124"/>
              <a:gd name="connsiteX3" fmla="*/ 1674666 w 6400800"/>
              <a:gd name="connsiteY3" fmla="*/ 2748972 h 4429124"/>
              <a:gd name="connsiteX4" fmla="*/ 0 w 6400800"/>
              <a:gd name="connsiteY4" fmla="*/ 2044589 h 4429124"/>
              <a:gd name="connsiteX5" fmla="*/ 0 w 6400800"/>
              <a:gd name="connsiteY5" fmla="*/ 1861547 h 4429124"/>
              <a:gd name="connsiteX6" fmla="*/ 4515 w 6400800"/>
              <a:gd name="connsiteY6" fmla="*/ 66 h 4429124"/>
              <a:gd name="connsiteX7" fmla="*/ 6400800 w 6400800"/>
              <a:gd name="connsiteY7" fmla="*/ 0 h 442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0" h="4429124">
                <a:moveTo>
                  <a:pt x="6400800" y="0"/>
                </a:moveTo>
                <a:cubicBezTo>
                  <a:pt x="6400800" y="1473432"/>
                  <a:pt x="6400800" y="2946854"/>
                  <a:pt x="6396336" y="4424706"/>
                </a:cubicBezTo>
                <a:cubicBezTo>
                  <a:pt x="5056518" y="4429124"/>
                  <a:pt x="3721160" y="4429124"/>
                  <a:pt x="2386193" y="4429124"/>
                </a:cubicBezTo>
                <a:cubicBezTo>
                  <a:pt x="2369734" y="3769710"/>
                  <a:pt x="2137562" y="3209039"/>
                  <a:pt x="1674666" y="2748972"/>
                </a:cubicBezTo>
                <a:cubicBezTo>
                  <a:pt x="1213399" y="2290524"/>
                  <a:pt x="650396" y="2066487"/>
                  <a:pt x="0" y="2044589"/>
                </a:cubicBezTo>
                <a:cubicBezTo>
                  <a:pt x="0" y="1981552"/>
                  <a:pt x="0" y="1921554"/>
                  <a:pt x="0" y="1861547"/>
                </a:cubicBezTo>
                <a:cubicBezTo>
                  <a:pt x="47" y="1241069"/>
                  <a:pt x="104" y="620592"/>
                  <a:pt x="4515" y="66"/>
                </a:cubicBezTo>
                <a:cubicBezTo>
                  <a:pt x="2139515" y="9"/>
                  <a:pt x="4270162" y="9"/>
                  <a:pt x="6400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407BF9-9A76-E506-4D70-E8C30AC2D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57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E17C-DB2F-6D0D-D940-BEAD21A03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0873"/>
            <a:ext cx="9144000" cy="2069090"/>
          </a:xfrm>
        </p:spPr>
        <p:txBody>
          <a:bodyPr anchor="b">
            <a:normAutofit/>
          </a:bodyPr>
          <a:lstStyle>
            <a:lvl1pPr algn="ctr">
              <a:defRPr sz="51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311E1-9656-257F-C3B5-C5BB70CB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BC82-A446-E20B-FB9B-E1843CAF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EA401-0BE3-4BB2-932B-2A35B6BD9744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7022-8F13-4963-50AF-F8C60807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8499-B6F7-3ED9-D734-CC4206F3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628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0081-2A12-BD36-AE9A-44DF951D7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 – Arial 36pt Bold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408C-4EB5-3811-3627-0B41479DD5C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 – Arial 28pt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9AF49-1F7C-D081-E4E9-15CAD86A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6C94-2DBC-439C-8C65-38D714BE8D82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04CF-EC20-C45D-1897-FC41B6E3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2FA3-1E17-259D-BCAF-BF7D9A9B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2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machine&#10;&#10;Description automatically generated">
            <a:extLst>
              <a:ext uri="{FF2B5EF4-FFF2-40B4-BE49-F238E27FC236}">
                <a16:creationId xmlns:a16="http://schemas.microsoft.com/office/drawing/2014/main" id="{1408AE05-818C-5003-E78F-2DE976B5D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7F2B3-CF27-8309-9B7E-CA08425B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420090"/>
            <a:ext cx="5666509" cy="218194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CAF47C2-B6E8-7BF4-967C-5E15F1EE6A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</a:t>
            </a:r>
            <a:r>
              <a:rPr lang="en-GB"/>
              <a:t>edit subheading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6B059E7-064A-617D-935C-B117F0C27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87F426E-41D1-4B94-853D-C42B65FBDCF2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4DA6DE6-C9FC-F24D-E591-9CA0FF348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148C5405-0C55-5CD9-D76B-B4E279AB9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124E0-F14E-85BF-8D8B-549E886795B9}"/>
              </a:ext>
            </a:extLst>
          </p:cNvPr>
          <p:cNvSpPr/>
          <p:nvPr userDrawn="1"/>
        </p:nvSpPr>
        <p:spPr>
          <a:xfrm>
            <a:off x="431321" y="224287"/>
            <a:ext cx="2475781" cy="905773"/>
          </a:xfrm>
          <a:prstGeom prst="rect">
            <a:avLst/>
          </a:prstGeom>
          <a:solidFill>
            <a:srgbClr val="01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888E9AA-81CF-BA9D-8E06-43DE75CD58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00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3384-2D35-4A5B-FAEE-A43D5244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1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FE58-BD4F-3536-0C0C-A581A554E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25BB-D83A-9D77-9B89-21B8F67E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9DAD-1FB0-4093-B4F7-C69F59D31C2E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A0D3-868A-937E-3D3D-0F5D4886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8CEB-5EAA-8B95-F44A-9186B070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027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FBB4-BF76-E664-761E-BC15F9D5B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text – Arial 36pt bold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FF8D0-8052-CA5A-6C76-803F95711F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14400" y="2394671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 – Arial 28pt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D8E10-9488-4DDB-DA4F-A2260365104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36265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 – Arial 28pt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14B37-0D91-43D5-746F-958DA10D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34EA-D9FD-487F-8EFC-C588D1C1B112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98133-E163-9A33-32C6-E3806D84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349D6-B266-754E-13CA-11F793AF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4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D05D-DDC5-238C-CEDB-B3FE6CF63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76217"/>
            <a:ext cx="10515600" cy="808353"/>
          </a:xfrm>
        </p:spPr>
        <p:txBody>
          <a:bodyPr>
            <a:normAutofit/>
          </a:bodyPr>
          <a:lstStyle>
            <a:lvl1pPr>
              <a:defRPr sz="5100" b="1"/>
            </a:lvl1pPr>
          </a:lstStyle>
          <a:p>
            <a:r>
              <a:rPr lang="en-US" dirty="0"/>
              <a:t>Click to edit title – Arial 51pt Bold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34FDC-D0AE-5381-699D-644D0C0B0C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280752"/>
            <a:ext cx="5157787" cy="1037942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– Arial 36pt bold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7E49-DBE6-D1F0-CA71-C7F520E5CF9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283526"/>
            <a:ext cx="5157787" cy="290613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text – Arial 28pt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C5799-8547-AA54-AEA8-D4673F725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280752"/>
            <a:ext cx="5183188" cy="1002774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– Arial 36pt bold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5C88A-86D3-DEA9-1631-52B3F8DC52E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69024" y="3318694"/>
            <a:ext cx="5183188" cy="287096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text – Arial 28pt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99A8C-FAE2-C817-A3AB-430214F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6F1C-B579-49F4-A6CF-431656726E74}" type="datetime1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CC5C4-3204-A227-4F22-09793B11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B0F1E-8364-5DA2-0362-78ACE6A5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9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0306-11A2-2EE7-5087-6A57705FC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67194-677E-CA43-509F-468386A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6326-2FEA-4F42-ADB6-089DE142D2DF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E029-2EB8-4F25-3C2F-1DFCCCFB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7D68E-0708-15A8-0A2E-B632219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364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24CAC-BDEA-0BFB-3F3B-095343D6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DC7F-48F7-42D7-8484-8AB5410A4A39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D61B3-46FA-CA73-2F7D-F74DED20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6D6A-5DCF-01B1-64C1-D90ED202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059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907E-EDCE-923B-CDC5-2854C851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376217"/>
            <a:ext cx="3932237" cy="1172853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2AAD4-46DF-DA9B-C879-333681122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76217"/>
            <a:ext cx="6172200" cy="44848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FEBB3-5774-E62A-63FE-23FA22F3C1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l"/>
            <a:r>
              <a:rPr lang="en-GB" dirty="0"/>
              <a:t>Click to edit text – Arial 28pt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08ABE-8D8D-19DD-A3F8-7CC811BD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2E84-E673-44DC-852E-22D90E38D276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93BC5-0D5E-236B-5E09-1022E43D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18F23-FA0D-D2A0-AD46-D31FA6D3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89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45E3-1F00-50DD-A482-3A4136EC5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1403927"/>
            <a:ext cx="3932237" cy="1145144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7B989-A0BC-503F-E7D0-9811E0C23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03927"/>
            <a:ext cx="6172200" cy="44571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E14B8-DABD-7EDD-66A0-C820F8D1474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l"/>
            <a:r>
              <a:rPr lang="en-GB" dirty="0"/>
              <a:t>Click to edit text – Arial 28pt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692D-FE2A-A8E4-3211-A7D63B3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7EFF-3169-4351-8740-8436417C5D78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4BF61-EADE-9DF9-56B2-23EF0EBB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3D717-74CB-3808-EAAD-2F232BA3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867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6DE2-1FA4-F050-F616-3B23C77093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A2661-A949-87FB-DFFD-7E063600E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3F0CC-7879-28F5-0D9A-DE9663AA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A2A46-DC6E-4343-A88A-7DC19BA64CC8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C8BF-F61E-6070-AE31-427353A4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EEA2-8067-4554-A994-0FCAE9B7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29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A533-C584-6DDB-0F50-CD7917468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0A91F8-C6B2-9F0E-6FA3-A5E3A5DA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7499-D04B-40AD-B763-943D346BC39B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2075B-F2E5-7C4B-E034-A79B2569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E25831-F71B-D44F-0923-AA2B3E57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6143D6-AF78-9505-285A-2EB6DEFD7144}"/>
              </a:ext>
            </a:extLst>
          </p:cNvPr>
          <p:cNvSpPr txBox="1">
            <a:spLocks/>
          </p:cNvSpPr>
          <p:nvPr userDrawn="1"/>
        </p:nvSpPr>
        <p:spPr>
          <a:xfrm>
            <a:off x="838200" y="2491800"/>
            <a:ext cx="10515600" cy="37427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dirty="0"/>
              <a:t>Click to edit text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3594006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ha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CAC954-89FB-BC9B-468E-B7E6B896C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8132-63F8-4448-B2E5-1C392CE0ADCD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DC4E9-312E-F224-A991-2EE364EEF5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09" y="2521527"/>
            <a:ext cx="5666509" cy="369829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lang="en-US" sz="2800" b="0" dirty="0">
                <a:solidFill>
                  <a:srgbClr val="82EB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text – Arial 28pt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F02DA1-B6CA-C96F-B56E-12605B248B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491721"/>
            <a:ext cx="5667375" cy="72760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82EBD7"/>
                </a:solidFill>
              </a:defRPr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B371ADA-B9A3-ADB0-28A6-9368448AF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 &amp; Campu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quare with a couple of people&#10;&#10;Description automatically generated">
            <a:extLst>
              <a:ext uri="{FF2B5EF4-FFF2-40B4-BE49-F238E27FC236}">
                <a16:creationId xmlns:a16="http://schemas.microsoft.com/office/drawing/2014/main" id="{DAE22F7F-9338-B912-0E4F-A310D6BDC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FC437-E154-ACA9-466B-B893D08D5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7545" y="2140599"/>
            <a:ext cx="5056909" cy="25768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C892128-5560-DE0B-63DD-2C2C81F97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7CF77F0-320A-482F-AE81-A39C29EFD0D3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27067E89-1424-B875-1711-297E74D0D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F764083-DF39-7D88-BFFA-741C0843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847D9-D9A0-0E0F-BEB6-48571551B5F4}"/>
              </a:ext>
            </a:extLst>
          </p:cNvPr>
          <p:cNvSpPr/>
          <p:nvPr userDrawn="1"/>
        </p:nvSpPr>
        <p:spPr>
          <a:xfrm>
            <a:off x="9282976" y="211203"/>
            <a:ext cx="2475781" cy="905773"/>
          </a:xfrm>
          <a:prstGeom prst="rect">
            <a:avLst/>
          </a:prstGeom>
          <a:solidFill>
            <a:srgbClr val="01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36F7DCB1-E6EA-56B2-D662-AB50032E4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86994" y="446400"/>
            <a:ext cx="2267747" cy="44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193D10-08E1-5126-7B4C-DEFD94675578}"/>
              </a:ext>
            </a:extLst>
          </p:cNvPr>
          <p:cNvSpPr/>
          <p:nvPr userDrawn="1"/>
        </p:nvSpPr>
        <p:spPr>
          <a:xfrm>
            <a:off x="9282976" y="436313"/>
            <a:ext cx="2579797" cy="905773"/>
          </a:xfrm>
          <a:prstGeom prst="rect">
            <a:avLst/>
          </a:prstGeom>
          <a:solidFill>
            <a:srgbClr val="01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FF80D0A-237A-4E6D-3C9E-A95366E004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78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h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A588-6E24-F742-B69C-4A992C778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4FBE-298E-4F79-8BF2-F48BA2EBD96D}" type="datetime1">
              <a:rPr lang="en-GB" smtClean="0"/>
              <a:t>03/07/2024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5A3E249-BBB4-8B02-F6A9-008CDFA64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491721"/>
            <a:ext cx="5667375" cy="72760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59915"/>
                </a:solidFill>
              </a:defRPr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358D5D-C929-014B-38A4-8EB0BA4552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09" y="2521527"/>
            <a:ext cx="5666509" cy="369829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lang="en-US" sz="2800" b="0" dirty="0">
                <a:solidFill>
                  <a:srgbClr val="F599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text – Arial 28pt</a:t>
            </a:r>
            <a:endParaRPr lang="en-US" dirty="0"/>
          </a:p>
        </p:txBody>
      </p:sp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7FE48F6-75B2-FBF1-B71B-FE454E6848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40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ha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A588-6E24-F742-B69C-4A992C778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E5AFE11D-8253-946B-DD70-038401231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18B4-752D-4575-BAF0-10319E475725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5D01B5B-FD51-90D4-E612-5AF22AA783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491721"/>
            <a:ext cx="5667375" cy="72760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5DC64"/>
                </a:solidFill>
              </a:defRPr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CCCE35-4CAC-EF40-6452-4E31DAC34D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09" y="2521527"/>
            <a:ext cx="5666509" cy="369829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lang="en-US" sz="2800" b="0" dirty="0">
                <a:solidFill>
                  <a:srgbClr val="F5DC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text – Arial 28pt</a:t>
            </a:r>
            <a:endParaRPr lang="en-US" dirty="0"/>
          </a:p>
        </p:txBody>
      </p:sp>
      <p:pic>
        <p:nvPicPr>
          <p:cNvPr id="14" name="Picture 1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32FD8A3-F2C3-CDF5-C658-B548F6609C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8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CAC954-89FB-BC9B-468E-B7E6B896C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3605-96D0-46E4-8CA8-834F86A4F6C1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DC4E9-312E-F224-A991-2EE364EEF5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09" y="2503055"/>
            <a:ext cx="5666509" cy="37167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lang="en-US" sz="2800" b="0" dirty="0">
                <a:solidFill>
                  <a:srgbClr val="82EB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text – Arial 28pt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Coloured text only to be used on green slides. Use black text on all other coloured slides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F02DA1-B6CA-C96F-B56E-12605B248B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355195"/>
            <a:ext cx="5667375" cy="8641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82EBD7"/>
                </a:solidFill>
              </a:defRPr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A5A45A7-F079-25EE-227A-3B2729CA1A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2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A588-6E24-F742-B69C-4A992C778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095A-9DEA-4945-BA1B-FC30473735D5}" type="datetime1">
              <a:rPr lang="en-GB" smtClean="0"/>
              <a:t>03/07/2024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8F9F45-A44D-32F2-5308-81C8E4CAD7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09" y="2503055"/>
            <a:ext cx="5666509" cy="37167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lang="en-US" sz="2800" b="0" dirty="0">
                <a:solidFill>
                  <a:srgbClr val="F599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text – Arial 28pt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Coloured text only to be used on green slides. Use black text on all other coloured slides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D203824-253F-013D-CBCC-3BFF9A818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355195"/>
            <a:ext cx="5667375" cy="8641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59915"/>
                </a:solidFill>
              </a:defRPr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pic>
        <p:nvPicPr>
          <p:cNvPr id="13" name="Picture 1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7296D97-12DB-10AB-CC5C-F246BEB1E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32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A588-6E24-F742-B69C-4A992C778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E5AFE11D-8253-946B-DD70-038401231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023B-30E0-4EF8-8670-350D9522B64E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CCFA62-3A24-1F9B-F9CF-698A965892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109" y="2503055"/>
            <a:ext cx="5666509" cy="371676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lang="en-US" sz="2800" b="0" dirty="0">
                <a:solidFill>
                  <a:srgbClr val="F5DC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text – Arial 28pt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Coloured text only to be used on green slides. Use black text on all other coloured slides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7AD5F5F-A74B-1413-3683-794DCD028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355195"/>
            <a:ext cx="5667375" cy="8641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F5DC64"/>
                </a:solidFill>
              </a:defRPr>
            </a:lvl1pPr>
          </a:lstStyle>
          <a:p>
            <a:pPr lvl="0"/>
            <a:r>
              <a:rPr lang="en-US" dirty="0"/>
              <a:t>Click to edit title – Arial 36pt Bold</a:t>
            </a:r>
            <a:endParaRPr lang="en-GB" dirty="0"/>
          </a:p>
        </p:txBody>
      </p:sp>
      <p:pic>
        <p:nvPicPr>
          <p:cNvPr id="14" name="Picture 1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E79BC3E-F311-831D-01CA-0071DC627F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19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E17C-DB2F-6D0D-D940-BEAD21A03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1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311E1-9656-257F-C3B5-C5BB70CB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BC82-A446-E20B-FB9B-E1843CAF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8C96-94D8-4344-A64F-1C452ABD65BA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7022-8F13-4963-50AF-F8C60807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8499-B6F7-3ED9-D734-CC4206F3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29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0081-2A12-BD36-AE9A-44DF951D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408C-4EB5-3811-3627-0B41479D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9AF49-1F7C-D081-E4E9-15CAD86A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F812-7645-4DED-9430-D61E81B4DA60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04CF-EC20-C45D-1897-FC41B6E3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2FA3-1E17-259D-BCAF-BF7D9A9B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1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3384-2D35-4A5B-FAEE-A43D5244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FE58-BD4F-3536-0C0C-A581A554E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25BB-D83A-9D77-9B89-21B8F67E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CF8D-0A90-48B4-9E3E-74AF3461ADF8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A0D3-868A-937E-3D3D-0F5D4886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8CEB-5EAA-8B95-F44A-9186B070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556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FBB4-BF76-E664-761E-BC15F9D5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FF8D0-8052-CA5A-6C76-803F95711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9677"/>
            <a:ext cx="5181600" cy="3857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D8E10-9488-4DDB-DA4F-A22603651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19677"/>
            <a:ext cx="5181600" cy="3857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14B37-0D91-43D5-746F-958DA10D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434D-7F3D-42F5-AEFB-1D3AD76D8C5E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98133-E163-9A33-32C6-E3806D84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349D6-B266-754E-13CA-11F793AF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188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D05D-DDC5-238C-CEDB-B3FE6CF6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629"/>
            <a:ext cx="10515600" cy="1037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34FDC-D0AE-5381-699D-644D0C0B0C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08722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7E49-DBE6-D1F0-CA71-C7F520E5C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C5799-8547-AA54-AEA8-D4673F725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8722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5C88A-86D3-DEA9-1631-52B3F8DC5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99A8C-FAE2-C817-A3AB-430214F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BBF9A-5835-4D68-94BB-D624BF694364}" type="datetime1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CC5C4-3204-A227-4F22-09793B11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B0F1E-8364-5DA2-0362-78ACE6A5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49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Gre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:a16="http://schemas.microsoft.com/office/drawing/2014/main" id="{3E4A80CE-17B3-4507-6D4E-D76EB45489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FCE72E-B14B-C292-EA05-A166B1678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566290"/>
            <a:ext cx="5666509" cy="20357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B792101-815B-75D2-6AA2-0FE3782799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</a:t>
            </a:r>
            <a:r>
              <a:rPr lang="en-GB"/>
              <a:t>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3E6DB6E-9A44-1493-5779-DBBE29C4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84454A0-75BE-43BC-BCAC-65EBCAB252B7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8B8279E6-97FC-33D8-9412-D3A9F79A1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947F22C-313B-8ED7-C5FC-879B735C9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6D7D0B-CF82-A37F-D8AE-25B79ABB2B31}"/>
              </a:ext>
            </a:extLst>
          </p:cNvPr>
          <p:cNvSpPr/>
          <p:nvPr userDrawn="1"/>
        </p:nvSpPr>
        <p:spPr>
          <a:xfrm>
            <a:off x="431321" y="224287"/>
            <a:ext cx="2475781" cy="905773"/>
          </a:xfrm>
          <a:prstGeom prst="rect">
            <a:avLst/>
          </a:prstGeom>
          <a:solidFill>
            <a:srgbClr val="01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1AE258D-AFBE-C3DC-E18E-0AE8F6778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82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0306-11A2-2EE7-5087-6A57705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67194-677E-CA43-509F-468386A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FA5C-1600-4B9F-B3D9-812AA8B55C2E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E029-2EB8-4F25-3C2F-1DFCCCFB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7D68E-0708-15A8-0A2E-B632219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19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24CAC-BDEA-0BFB-3F3B-095343D6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CE0E-3211-42C1-9F38-6586EE4E893B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D61B3-46FA-CA73-2F7D-F74DED20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6D6A-5DCF-01B1-64C1-D90ED202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234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907E-EDCE-923B-CDC5-2854C851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48871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2AAD4-46DF-DA9B-C879-333681122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FEBB3-5774-E62A-63FE-23FA22F3C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08ABE-8D8D-19DD-A3F8-7CC811BD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C289A-5A07-4E9E-9733-3EF3A7E6BD94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93BC5-0D5E-236B-5E09-1022E43D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18F23-FA0D-D2A0-AD46-D31FA6D3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15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45E3-1F00-50DD-A482-3A4136EC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4887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7B989-A0BC-503F-E7D0-9811E0C23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E14B8-DABD-7EDD-66A0-C820F8D14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692D-FE2A-A8E4-3211-A7D63B3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9FDD-8020-4206-ABB8-7ECF1D4880C2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4BF61-EADE-9DF9-56B2-23EF0EBB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3D717-74CB-3808-EAAD-2F232BA3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554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6DE2-1FA4-F050-F616-3B23C770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A2661-A949-87FB-DFFD-7E063600E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3F0CC-7879-28F5-0D9A-DE9663AA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9DE9-E3AA-48E4-8347-4330019F80EB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C8BF-F61E-6070-AE31-427353A4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EEA2-8067-4554-A994-0FCAE9B7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23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ha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black lines&#10;&#10;Description automatically generated">
            <a:extLst>
              <a:ext uri="{FF2B5EF4-FFF2-40B4-BE49-F238E27FC236}">
                <a16:creationId xmlns:a16="http://schemas.microsoft.com/office/drawing/2014/main" id="{D3BD6532-A366-D20D-A739-29FE2FB8A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492945-DB15-4A86-88C2-566D45A0FE91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D23D27-4999-CD32-9E41-CB868D3A79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7345"/>
            <a:ext cx="6126480" cy="3625735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18D8983-911B-826F-3ABE-6164F39CF6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48782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4DECD17-1593-FEEF-837E-E6D8997DC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09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h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black line&#10;&#10;Description automatically generated">
            <a:extLst>
              <a:ext uri="{FF2B5EF4-FFF2-40B4-BE49-F238E27FC236}">
                <a16:creationId xmlns:a16="http://schemas.microsoft.com/office/drawing/2014/main" id="{DD694D10-834D-0BF1-0036-54ACB94A7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38B8A4-ADC2-4BE5-80A6-4F6FF29BFCFE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C601EE5-E36B-2C0A-5A1E-6D37E18E23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7345"/>
            <a:ext cx="6126480" cy="3625735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205605-676A-B3C3-A9F3-DD502646C9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48782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BC12EF-D8FA-EBF2-B240-2EF32EF4C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19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ha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a black outline&#10;&#10;Description automatically generated">
            <a:extLst>
              <a:ext uri="{FF2B5EF4-FFF2-40B4-BE49-F238E27FC236}">
                <a16:creationId xmlns:a16="http://schemas.microsoft.com/office/drawing/2014/main" id="{506F3146-83B3-25CF-8BE0-62B609A32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76AE64-5283-4319-938E-92E86FE66636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F16BE1D-2CA6-63DD-2BC5-4322BE200C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7345"/>
            <a:ext cx="6126480" cy="3625735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452E454-440E-0DBB-2279-FFD57338A6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48782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7F2101-CA29-92C6-9FAB-7D4FC5335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1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 Sh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207203-08AD-FD09-DCA1-9C7B713CC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9664E1-F627-4C94-9E52-6418DBA7AF6B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F52A7F4-90C8-2C80-F49C-C83DF3D226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22764"/>
            <a:ext cx="6126480" cy="3570316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14C245-44AA-F31F-3324-047F582D3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8355" y="1365098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6A17BE-7352-6C82-7769-72DE8D547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5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mpus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black photo of a building&#10;&#10;Description automatically generated">
            <a:extLst>
              <a:ext uri="{FF2B5EF4-FFF2-40B4-BE49-F238E27FC236}">
                <a16:creationId xmlns:a16="http://schemas.microsoft.com/office/drawing/2014/main" id="{C0E64A68-AC07-70D5-0854-DF589479A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5B764-12B1-8F76-CB47-73337F618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C935663-A0B5-DD7D-AD48-7D7673AEDF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1D9A-5EF6-C19F-0CAD-99A37498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9CE2AB8-7520-46F8-9D31-9AD477BDA11D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D4603699-F70D-7B83-ECD5-9D46AD59B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C089B07-1FD9-5223-E6C3-B2C6E7866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263169-310F-86CA-0949-4331C5295247}"/>
              </a:ext>
            </a:extLst>
          </p:cNvPr>
          <p:cNvSpPr/>
          <p:nvPr userDrawn="1"/>
        </p:nvSpPr>
        <p:spPr>
          <a:xfrm>
            <a:off x="415636" y="230909"/>
            <a:ext cx="2641600" cy="803420"/>
          </a:xfrm>
          <a:prstGeom prst="rect">
            <a:avLst/>
          </a:prstGeom>
          <a:solidFill>
            <a:srgbClr val="F5D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450B54-AF6E-6A31-39E3-AAEFAC6F4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2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h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A588-6E24-F742-B69C-4A992C778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B853-4CA8-436B-81C4-79189F048D79}" type="datetime1">
              <a:rPr lang="en-GB" smtClean="0"/>
              <a:t>03/07/2024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F3186-3900-C196-6CF1-CD701E5CB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849B228-2E59-AF4D-A78B-DFFF3CDAB3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pic>
        <p:nvPicPr>
          <p:cNvPr id="11" name="Picture 1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D8FD2BF-52CC-87F4-2DB5-DB1C0147E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29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E17C-DB2F-6D0D-D940-BEAD21A03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1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311E1-9656-257F-C3B5-C5BB70CB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BC82-A446-E20B-FB9B-E1843CAF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F38F-00A5-4FCB-AC66-E119DC7A2046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7022-8F13-4963-50AF-F8C60807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8499-B6F7-3ED9-D734-CC4206F3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5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0081-2A12-BD36-AE9A-44DF951D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408C-4EB5-3811-3627-0B41479D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9AF49-1F7C-D081-E4E9-15CAD86A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953FB-E6CC-49B8-BE0A-2CF6F4B6936C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04CF-EC20-C45D-1897-FC41B6E3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2FA3-1E17-259D-BCAF-BF7D9A9B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35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3384-2D35-4A5B-FAEE-A43D5244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FE58-BD4F-3536-0C0C-A581A554E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25BB-D83A-9D77-9B89-21B8F67E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84FE-1591-4AED-87A0-2DC02E5509CD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A0D3-868A-937E-3D3D-0F5D4886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8CEB-5EAA-8B95-F44A-9186B070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605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FBB4-BF76-E664-761E-BC15F9D5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FF8D0-8052-CA5A-6C76-803F95711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9677"/>
            <a:ext cx="5181600" cy="3857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D8E10-9488-4DDB-DA4F-A22603651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19675"/>
            <a:ext cx="5181600" cy="385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14B37-0D91-43D5-746F-958DA10D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1538-1EAB-4016-99B9-A9FA95DE8B60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98133-E163-9A33-32C6-E3806D84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349D6-B266-754E-13CA-11F793AF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316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D05D-DDC5-238C-CEDB-B3FE6CF6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629"/>
            <a:ext cx="10515600" cy="1037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34FDC-D0AE-5381-699D-644D0C0B0C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08722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7E49-DBE6-D1F0-CA71-C7F520E5C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C5799-8547-AA54-AEA8-D4673F725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8722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5C88A-86D3-DEA9-1631-52B3F8DC5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99A8C-FAE2-C817-A3AB-430214F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1D4FC-4C37-4C74-A964-F54C77704523}" type="datetime1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CC5C4-3204-A227-4F22-09793B11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B0F1E-8364-5DA2-0362-78ACE6A5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116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0306-11A2-2EE7-5087-6A57705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67194-677E-CA43-509F-468386A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0F9B-2093-4F1D-9B83-71FA0C3BB88D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E029-2EB8-4F25-3C2F-1DFCCCFB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7D68E-0708-15A8-0A2E-B632219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56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24CAC-BDEA-0BFB-3F3B-095343D6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D175-6655-41AE-A251-A471C491DF43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D61B3-46FA-CA73-2F7D-F74DED20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6D6A-5DCF-01B1-64C1-D90ED202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392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907E-EDCE-923B-CDC5-2854C851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48871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2AAD4-46DF-DA9B-C879-333681122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FEBB3-5774-E62A-63FE-23FA22F3C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08ABE-8D8D-19DD-A3F8-7CC811BD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F707-712C-40A2-8E18-753A7E464896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93BC5-0D5E-236B-5E09-1022E43D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18F23-FA0D-D2A0-AD46-D31FA6D3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587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45E3-1F00-50DD-A482-3A4136EC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48871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7B989-A0BC-503F-E7D0-9811E0C23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E14B8-DABD-7EDD-66A0-C820F8D14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692D-FE2A-A8E4-3211-A7D63B3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0352-F6C2-4F9E-BB4F-66BF375CAA46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4BF61-EADE-9DF9-56B2-23EF0EBB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3D717-74CB-3808-EAAD-2F232BA3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436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6DE2-1FA4-F050-F616-3B23C770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A2661-A949-87FB-DFFD-7E063600E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3F0CC-7879-28F5-0D9A-DE9663AA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FDFA5-F474-45D6-BC0D-91820EE2EDD5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C8BF-F61E-6070-AE31-427353A4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EEA2-8067-4554-A994-0FCAE9B7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5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ha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A588-6E24-F742-B69C-4A992C778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E5AFE11D-8253-946B-DD70-038401231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7FDC-DA6D-CA6B-8AE3-B3564161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6723-65C4-0B9B-B0A2-3C182724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05A5-B7C9-44E1-8275-E635EA8823BD}" type="datetime1">
              <a:rPr lang="en-GB" smtClean="0"/>
              <a:t>03/07/2024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D001-F56E-B8BB-64C6-54C3B58A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6A5B9-5CDF-C24F-A4BA-70025FB4D2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4F2478-5E2C-2992-D35C-72AC854D4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6DC106-9D57-C648-306C-88AA18D138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pic>
        <p:nvPicPr>
          <p:cNvPr id="12" name="Picture 1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548ABB5-2BFE-4CC7-093D-3E9A2E144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159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ha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B8D651-0D15-7B00-A2B8-B17BA3AF82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C541679-2FDF-405C-84D3-36F1610457D9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72B49FE-2AD1-0C28-B38C-079D3DAFC3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7345"/>
            <a:ext cx="6126480" cy="3625735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EAB709D-BD32-862B-CE87-DC9A3B04A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48782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0FFB11-FBA2-8457-EE3D-241841C210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04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h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3E3F2-AC42-2A9C-2D84-9890D1ECD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626AC7-A224-4272-B268-369C720D6C6B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34E2688-8B31-9025-5054-DF511A5C42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7345"/>
            <a:ext cx="6126480" cy="3625735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B8A8725-F49F-B5D9-18EF-1EA23D407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48782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C41ACCB-DF4D-8534-AE6B-D973C07C0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ha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F90C3-E8ED-8AEF-7EA7-B21166012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657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5965397-C197-4EEA-9A2D-C2CE0D98D59A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282ABD-844A-2620-33DD-C1E9123E5F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7345"/>
            <a:ext cx="6126480" cy="3625735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160485-B658-1DD4-C967-D753EBE57F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348782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F7F6574-B1EC-BBF8-98F1-8469D33DD7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16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E17C-DB2F-6D0D-D940-BEAD21A03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1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311E1-9656-257F-C3B5-C5BB70CB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6BC82-A446-E20B-FB9B-E1843CAF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1DA9-3522-4869-AC44-D92F3035F9FD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7022-8F13-4963-50AF-F8C60807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8499-B6F7-3ED9-D734-CC4206F3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822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0081-2A12-BD36-AE9A-44DF951D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9408C-4EB5-3811-3627-0B41479DD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9AF49-1F7C-D081-E4E9-15CAD86A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AF1B9-8916-4FE3-A8B9-DBCCFCC7E925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304CF-EC20-C45D-1897-FC41B6E3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2FA3-1E17-259D-BCAF-BF7D9A9B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692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3384-2D35-4A5B-FAEE-A43D5244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FE58-BD4F-3536-0C0C-A581A554E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25BB-D83A-9D77-9B89-21B8F67E9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E40CE-5C76-4D59-A063-57E705277E5B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A0D3-868A-937E-3D3D-0F5D4886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C8CEB-5EAA-8B95-F44A-9186B070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6718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FBB4-BF76-E664-761E-BC15F9D5B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FF8D0-8052-CA5A-6C76-803F95711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9677"/>
            <a:ext cx="5181600" cy="3857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D8E10-9488-4DDB-DA4F-A22603651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19675"/>
            <a:ext cx="5181600" cy="385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14B37-0D91-43D5-746F-958DA10D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A29F9-1414-4935-9838-7D7D02ED0D29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98133-E163-9A33-32C6-E3806D84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349D6-B266-754E-13CA-11F793AF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0471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D05D-DDC5-238C-CEDB-B3FE6CF6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629"/>
            <a:ext cx="10515600" cy="1037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34FDC-D0AE-5381-699D-644D0C0B0C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08722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47E49-DBE6-D1F0-CA71-C7F520E5C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C5799-8547-AA54-AEA8-D4673F725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8722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5C88A-86D3-DEA9-1631-52B3F8DC5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799A8C-FAE2-C817-A3AB-430214F2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1C16-132A-4D37-B431-0F81FD49F010}" type="datetime1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CC5C4-3204-A227-4F22-09793B11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B0F1E-8364-5DA2-0362-78ACE6A5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827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0306-11A2-2EE7-5087-6A57705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67194-677E-CA43-509F-468386A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3373-374B-4220-8013-0D9DAFEF57D9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7E029-2EB8-4F25-3C2F-1DFCCCFB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7D68E-0708-15A8-0A2E-B632219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952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24CAC-BDEA-0BFB-3F3B-095343D6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B64B5-E8EC-4CF1-AF8F-2F0E9FBD33A1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4D61B3-46FA-CA73-2F7D-F74DED20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6D6A-5DCF-01B1-64C1-D90ED202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4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white lab coat holding a test tube&#10;&#10;Description automatically generated">
            <a:extLst>
              <a:ext uri="{FF2B5EF4-FFF2-40B4-BE49-F238E27FC236}">
                <a16:creationId xmlns:a16="http://schemas.microsoft.com/office/drawing/2014/main" id="{5C83CF79-D125-90D7-A901-81961F557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D5B89-5CDF-9FFD-555B-BE504B420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214438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A7B5EF-8E65-D58F-0216-D26B200A45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09" y="378214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98276CE-C778-8E74-10FA-311D94FB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5DC0A34-3572-497F-9E72-9FC726A3D0EE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30FE4BD6-70FC-40B4-91EC-6EA918585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50EA10C-6A8D-06BA-652C-4AC59434D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2F3496-E9EB-C7C7-4660-8D65FDDA0985}"/>
              </a:ext>
            </a:extLst>
          </p:cNvPr>
          <p:cNvSpPr/>
          <p:nvPr userDrawn="1"/>
        </p:nvSpPr>
        <p:spPr>
          <a:xfrm>
            <a:off x="406400" y="166255"/>
            <a:ext cx="2632364" cy="868074"/>
          </a:xfrm>
          <a:prstGeom prst="rect">
            <a:avLst/>
          </a:prstGeom>
          <a:solidFill>
            <a:srgbClr val="82E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54B27D-4B1E-CC81-93F7-0032AD5E36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3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907E-EDCE-923B-CDC5-2854C851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00727"/>
            <a:ext cx="3932237" cy="134834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2AAD4-46DF-DA9B-C879-333681122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FEBB3-5774-E62A-63FE-23FA22F3C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08ABE-8D8D-19DD-A3F8-7CC811BD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6E6E5-7E17-4313-AB16-DA66200E06AF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93BC5-0D5E-236B-5E09-1022E43D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18F23-FA0D-D2A0-AD46-D31FA6D3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4982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45E3-1F00-50DD-A482-3A4136EC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56145"/>
            <a:ext cx="3932237" cy="1292926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7B989-A0BC-503F-E7D0-9811E0C23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E14B8-DABD-7EDD-66A0-C820F8D14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692D-FE2A-A8E4-3211-A7D63B3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7C8FD-FC39-4EDC-92BC-9C35E6902ABB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4BF61-EADE-9DF9-56B2-23EF0EBB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3D717-74CB-3808-EAAD-2F232BA3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237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06DE2-1FA4-F050-F616-3B23C770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6909"/>
            <a:ext cx="10515600" cy="10727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A2661-A949-87FB-DFFD-7E063600E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3F0CC-7879-28F5-0D9A-DE9663AA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939D-A97E-4988-9317-461423A9596C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EC8BF-F61E-6070-AE31-427353A4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EEA2-8067-4554-A994-0FCAE9B7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150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Sha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background with black lines&#10;&#10;Description automatically generated">
            <a:extLst>
              <a:ext uri="{FF2B5EF4-FFF2-40B4-BE49-F238E27FC236}">
                <a16:creationId xmlns:a16="http://schemas.microsoft.com/office/drawing/2014/main" id="{802EABCE-373B-7564-4BDA-22A9C4118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05A295-A5C4-4F57-A7E4-04A4CF238A6A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276FDE-F6AA-C1E2-2DA3-D91E954715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22764"/>
            <a:ext cx="6126480" cy="3570316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86A504-8330-7510-1310-C42E18D9C3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277" y="1350803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C4C06C2-D8CB-B173-A039-568CED68A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70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Sh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207203-08AD-FD09-DCA1-9C7B713CC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44BEE1-93DF-4DC4-9B4C-8A398006B6C1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F52A7F4-90C8-2C80-F49C-C83DF3D226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22764"/>
            <a:ext cx="6126480" cy="3570316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14C245-44AA-F31F-3324-047F582D3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8355" y="1365098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6A17BE-7352-6C82-7769-72DE8D547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77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Shap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background with a black outline&#10;&#10;Description automatically generated">
            <a:extLst>
              <a:ext uri="{FF2B5EF4-FFF2-40B4-BE49-F238E27FC236}">
                <a16:creationId xmlns:a16="http://schemas.microsoft.com/office/drawing/2014/main" id="{78E58ADA-6206-3A54-DFF3-4BC0C10EA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303E1-B6AC-4F45-AB03-211DC809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E45707-34F8-464B-A091-E4CE77DA299F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37CBB-9884-EF7E-D5E5-1D8BA32FC1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27CD7-2219-736E-8982-7EF0FBB07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CAF6B2E-7F12-FB5E-B95B-95123C3FC8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22764"/>
            <a:ext cx="6126480" cy="3570316"/>
          </a:xfrm>
          <a:prstGeom prst="rect">
            <a:avLst/>
          </a:prstGeom>
        </p:spPr>
        <p:txBody>
          <a:bodyPr/>
          <a:lstStyle>
            <a:lvl1pPr>
              <a:defRPr sz="1850">
                <a:solidFill>
                  <a:schemeClr val="tx1"/>
                </a:solidFill>
              </a:defRPr>
            </a:lvl1pPr>
            <a:lvl2pPr>
              <a:defRPr sz="1850">
                <a:solidFill>
                  <a:schemeClr val="tx1"/>
                </a:solidFill>
              </a:defRPr>
            </a:lvl2pPr>
            <a:lvl3pPr>
              <a:defRPr sz="1850">
                <a:solidFill>
                  <a:schemeClr val="tx1"/>
                </a:solidFill>
              </a:defRPr>
            </a:lvl3pPr>
            <a:lvl4pPr>
              <a:defRPr sz="1850">
                <a:solidFill>
                  <a:schemeClr val="tx1"/>
                </a:solidFill>
              </a:defRPr>
            </a:lvl4pPr>
            <a:lvl5pPr>
              <a:defRPr sz="18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FEF1C8E-C674-B79C-7811-39F42DFF01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8355" y="1365098"/>
            <a:ext cx="6156325" cy="64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header styles</a:t>
            </a:r>
            <a:endParaRPr lang="en-GB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00A39C-C852-3DB4-FE14-EC1F32E785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00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1452-1193-6854-285E-1EFACF25B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940FF-1691-5029-3671-955025BAF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18B2C-8AA4-EF98-5D27-E681FF0A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4D67F-3406-4D70-B169-62D73353EFB1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854C2-FE51-2CE4-0FE3-9031D1A5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BA273-C080-EEF8-3C5F-F925F3E3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4664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4DCE-787F-855C-FA9B-1A2C1893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600"/>
            <a:ext cx="10515600" cy="10245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3BB21-A9CC-9C52-049F-3E9FA0A83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4559"/>
            <a:ext cx="10515600" cy="39824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7FDEE-58E6-2485-BC7E-1C10F398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9E5E0-A54D-4CF3-AFA5-EB6496670682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FAD1A-B220-EC93-475C-DFD701B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8F5B3-62D4-95C9-7760-030941A6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52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6D5C-5E1C-C08D-6DCB-E3921872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647E-CF7B-DCC6-6A24-D42171DF5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A99C4-9531-8C1F-86DA-BD7008D0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EE8-68A0-452E-8700-EF97A3F09AB5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D0649-E165-B13F-C6F9-D6791E08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14F29-21A9-D26F-91B5-31705E8D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7377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4556-C83D-C22B-1958-AA3FCD215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4456"/>
            <a:ext cx="10515600" cy="86931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858AF-A8AF-9DEF-D102-8F4C4D207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23159"/>
            <a:ext cx="5181600" cy="3753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684CD-F0DE-DAA9-E1D5-14F59B73C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23159"/>
            <a:ext cx="5181600" cy="3753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CB6F7-3274-6253-34FD-CBE30454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2DD68-FF4F-43DF-8CF1-A4D307551E37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9ED6-9883-3A82-10F6-482B2CD7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CB743-650E-6A88-D4F7-B3439E19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picture of a building&#10;&#10;Description automatically generated">
            <a:extLst>
              <a:ext uri="{FF2B5EF4-FFF2-40B4-BE49-F238E27FC236}">
                <a16:creationId xmlns:a16="http://schemas.microsoft.com/office/drawing/2014/main" id="{78A5A23A-0B52-D670-EFEC-12C5EAA304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263EAEB-D8C6-072D-6730-DD220B763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1310" y="2235200"/>
            <a:ext cx="566650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lang="en-US" sz="5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DD0261D-9F90-533A-28F6-96A9F2E1CA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71310" y="4753697"/>
            <a:ext cx="5666509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 Click to edit subheading</a:t>
            </a:r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6B1EDC11-193F-DB35-D740-FC4FE4ECE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C325C6E-BF43-43F3-8857-0476FF1056B3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1849E00-EE0D-7987-FEBD-AF929AE4C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4D5948C-96DE-2CDF-4138-49BD8880D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FA1BC-B4F3-0DD9-EA09-ED2E82558C93}"/>
              </a:ext>
            </a:extLst>
          </p:cNvPr>
          <p:cNvSpPr/>
          <p:nvPr userDrawn="1"/>
        </p:nvSpPr>
        <p:spPr>
          <a:xfrm>
            <a:off x="406400" y="166255"/>
            <a:ext cx="2632364" cy="868074"/>
          </a:xfrm>
          <a:prstGeom prst="rect">
            <a:avLst/>
          </a:prstGeom>
          <a:solidFill>
            <a:srgbClr val="82E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E3DABF-D143-9E03-47CF-ACC906174B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434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CF81-F0DD-697A-2DDB-A8F753FC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08868"/>
            <a:ext cx="10515600" cy="823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00489-D661-2B23-7811-76FAD426B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9946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7177A-D44A-0202-E164-C2EA247B4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3FB39-4A98-1FD7-2362-B72AE913B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946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A0AB9-49D0-A090-B2D7-1A4267505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31A9A6-1D17-2EFE-AB7E-4D5194C6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CC370-F034-4FAC-B483-05B01151CB50}" type="datetime1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E39D9-3CF7-40CC-E53B-B683C028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3A5211-E2E1-E6EB-6736-48B5AF6B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27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A54A-3797-94D3-310B-6A011027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885"/>
            <a:ext cx="10515600" cy="79311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B0348-B7DA-4A99-3DF5-832B212F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9DDC-9181-4ED2-84DD-C603A7D5FF60}" type="datetime1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E7862-1D22-4D7B-FA34-76681393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F575AF-87D4-E315-FD89-94CB588D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205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BF036-6A3F-4DC9-CC5C-62B0A5C0D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6896B-0EEE-49EE-A57A-335769CFDFE3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D6B87-9D56-C530-6F6B-D0CC7423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1D69D-5BAD-BA5D-6B22-36DFC33B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238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C61F-3F73-68BD-7861-E2B1A5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31762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C77C4-73A5-917C-2D82-C8258BB8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A40E4-1412-C707-058E-1D8D8439F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33EDE-07C2-45B9-2673-019BCE5F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E4B5A-CE43-4016-A68D-7FA5E9EB2AC2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77CA8-DF0D-8FB5-8D6B-6E99E616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3E75B-F577-11E1-173A-02330C77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550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C63F-6CF1-8114-79B3-A1C171EB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5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38B71-F400-4DB8-1827-A4A06D7DE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18D8D-9DE4-D162-E049-60CEB1985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D87D3-E922-F182-212F-F35B686C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9B31-4F6E-4C23-8109-AC473A8A6503}" type="datetime1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586E7-18DF-76D7-0D72-928C9763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F001A-A5B1-395B-68D6-2454C2C00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7532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9B00-004C-E36B-D55A-D315E6F6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56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B22E7-7D46-7B3D-732E-40512C630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301239"/>
            <a:ext cx="10515600" cy="38757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CA531-7BDA-58A3-AC0C-1E3BF99F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BA92-232A-446E-BD9E-52E003CA2CC4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12F57-96C4-76BE-3B7D-57D046CC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7AC7-A4A0-491A-CD74-5F142DE0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462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40F2A-8632-0032-C910-09576A5DA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7A7A3-D023-28E0-6534-75DB67D00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E6E9B-C56E-DC16-6AD7-5321B8531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015EE-288C-4EBC-AA6B-4B9110D02582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3616D-1C3C-7793-DCA3-A5E5E413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AA8E9-F84C-FF94-F89B-95FA095C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1452-1193-6854-285E-1EFACF25B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940FF-1691-5029-3671-955025BAF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18B2C-8AA4-EF98-5D27-E681FF0A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BA49B-E0E3-4392-9234-BC2E35AD70E1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854C2-FE51-2CE4-0FE3-9031D1A5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BA273-C080-EEF8-3C5F-F925F3E3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810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4DCE-787F-855C-FA9B-1A2C1893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969"/>
            <a:ext cx="10515600" cy="10245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3BB21-A9CC-9C52-049F-3E9FA0A83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540"/>
            <a:ext cx="10515600" cy="39824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7FDEE-58E6-2485-BC7E-1C10F398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99DB7-9BB0-4AA6-B164-6CBB68B861BC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FAD1A-B220-EC93-475C-DFD701B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8F5B3-62D4-95C9-7760-030941A6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163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6D5C-5E1C-C08D-6DCB-E3921872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16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647E-CF7B-DCC6-6A24-D42171DF5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2760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A99C4-9531-8C1F-86DA-BD7008D0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AF147-BAA5-4DC6-A353-A50132A4292E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D0649-E165-B13F-C6F9-D6791E08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14F29-21A9-D26F-91B5-31705E8D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37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784392-85B6-0DB3-0C08-6E88F7A3396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75360-F067-E91B-948F-933AF3CFE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096BB9-A6C7-4A11-9771-C444CB199C41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6765EC-4B85-2D5E-E37B-80AFBCF74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E076F5-555C-0C3C-D748-48522A6C5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EE9B90-E281-420F-9116-16307F6D63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5918048E-5B23-D14C-DA59-C97FD7A4682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7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12" r:id="rId2"/>
    <p:sldLayoutId id="2147483715" r:id="rId3"/>
    <p:sldLayoutId id="2147483721" r:id="rId4"/>
    <p:sldLayoutId id="2147483725" r:id="rId5"/>
    <p:sldLayoutId id="2147483859" r:id="rId6"/>
    <p:sldLayoutId id="2147483860" r:id="rId7"/>
    <p:sldLayoutId id="2147483717" r:id="rId8"/>
    <p:sldLayoutId id="2147483713" r:id="rId9"/>
    <p:sldLayoutId id="2147483719" r:id="rId10"/>
    <p:sldLayoutId id="2147483723" r:id="rId11"/>
    <p:sldLayoutId id="2147483714" r:id="rId12"/>
    <p:sldLayoutId id="2147483720" r:id="rId13"/>
    <p:sldLayoutId id="2147483724" r:id="rId14"/>
    <p:sldLayoutId id="2147483727" r:id="rId15"/>
    <p:sldLayoutId id="2147483716" r:id="rId16"/>
    <p:sldLayoutId id="2147483718" r:id="rId17"/>
    <p:sldLayoutId id="2147483722" r:id="rId18"/>
    <p:sldLayoutId id="2147483726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3C1BF-A9DE-C411-D984-59A80914A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1605F-EECC-4582-A258-DCA98B3CAD77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C4D40-35A0-CFCE-6312-CEFF8C731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E85BC-60D6-0082-EBEA-C772889A6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A6686-0535-4778-9583-6702017C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E45E7-EB47-F239-B79A-46875B15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4583"/>
            <a:ext cx="10515600" cy="919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 – Arial 36pt Bold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4306-6025-2928-F3EE-DA02A3A0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6181"/>
            <a:ext cx="10515600" cy="3590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 –Arial 28 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7A57-DD12-E27F-3935-7A696EF2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86E97F6-F3F6-4C5D-AA39-9929A4F5BA80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C7B8-E4F0-66EB-AD4C-F0C9602DC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5D7A-FD1E-6DB5-9823-257D2FE71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1505CE2-EEDE-65BE-68BD-985B53CD266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42" r:id="rId13"/>
    <p:sldLayoutId id="2147483843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7A57-DD12-E27F-3935-7A696EF2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E74427E-7051-48A9-A7E5-1EDB7302606E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C7B8-E4F0-66EB-AD4C-F0C9602DC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5D7A-FD1E-6DB5-9823-257D2FE71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0BA8CD9-9CFC-8533-0C12-17EAA8D3DF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9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2EB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E45E7-EB47-F239-B79A-46875B15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8782"/>
            <a:ext cx="10515600" cy="1153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4306-6025-2928-F3EE-DA02A3A0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95417"/>
            <a:ext cx="10515600" cy="3581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7A57-DD12-E27F-3935-7A696EF2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8E49C47-3830-4253-B8DC-95C634E87B0D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C7B8-E4F0-66EB-AD4C-F0C9602DC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5D7A-FD1E-6DB5-9823-257D2FE71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1B96A2-0EE7-B0B3-41C8-B9D560F44F3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3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750" r:id="rId11"/>
    <p:sldLayoutId id="2147483751" r:id="rId12"/>
    <p:sldLayoutId id="2147483752" r:id="rId13"/>
    <p:sldLayoutId id="2147483870" r:id="rId14"/>
    <p:sldLayoutId id="21474838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9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E45E7-EB47-F239-B79A-46875B15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8782"/>
            <a:ext cx="10515600" cy="970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4306-6025-2928-F3EE-DA02A3A0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09371"/>
            <a:ext cx="10515600" cy="376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7A57-DD12-E27F-3935-7A696EF2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1DB8472-D6A3-4564-9457-1E8282A76F39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C7B8-E4F0-66EB-AD4C-F0C9602DC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5D7A-FD1E-6DB5-9823-257D2FE71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51313EB-4629-F9BF-3325-AAA4B4ADE82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4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756" r:id="rId11"/>
    <p:sldLayoutId id="2147483757" r:id="rId12"/>
    <p:sldLayoutId id="214748375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D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CE45E7-EB47-F239-B79A-46875B15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8782"/>
            <a:ext cx="10515600" cy="970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E4306-6025-2928-F3EE-DA02A3A0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09371"/>
            <a:ext cx="10515600" cy="376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7A57-DD12-E27F-3935-7A696EF2A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8ED5F8D-EC85-4274-88E0-7A789A41185F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C7B8-E4F0-66EB-AD4C-F0C9602DC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E5D7A-FD1E-6DB5-9823-257D2FE71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53A5BC0-BAEF-4B36-8137-0A1AD2059BA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20F395-364D-D5CF-3A48-4433643A4B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753" r:id="rId11"/>
    <p:sldLayoutId id="2147483754" r:id="rId12"/>
    <p:sldLayoutId id="214748375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5867-C6CB-D3BC-EEFE-143C818FB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DC153-85A0-4A6C-9145-330F2C6458B6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7FE59-E384-3A6C-E089-1460965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D5786-E536-8D2B-8D8F-D801E55C4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10A3B3-0F47-0869-4E9C-346E31D09E9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40000" y="4356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1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5867-C6CB-D3BC-EEFE-143C818FB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633C-EBDF-47E8-BCFF-8B193C80C6EB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7FE59-E384-3A6C-E089-1460965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D5786-E536-8D2B-8D8F-D801E55C4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5BEA6-DE8E-401E-AFE7-B2246FD6F327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E67837-E988-CC73-E5A3-1F562D22319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86400" y="5436000"/>
            <a:ext cx="2268000" cy="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44A1-5DE5-B27F-B02C-88C5442F2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0841" y="2852247"/>
            <a:ext cx="5690318" cy="2385578"/>
          </a:xfrm>
        </p:spPr>
        <p:txBody>
          <a:bodyPr anchor="ctr"/>
          <a:lstStyle/>
          <a:p>
            <a:r>
              <a:rPr lang="en-GB" sz="4400" dirty="0"/>
              <a:t>Time for an upgrade? </a:t>
            </a:r>
            <a:br>
              <a:rPr lang="en-GB" sz="4400" dirty="0"/>
            </a:br>
            <a:r>
              <a:rPr lang="en-GB" sz="4400" dirty="0"/>
              <a:t>Digital &amp; data workforce deliberations: Bradford &amp; West Yorkshire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50352A-ACD4-4C02-F8C6-6239459C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6975579-6CEB-4000-8B40-857DB8755CB0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4B8180-3EC0-5FDC-4D30-B0225B03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89218" y="6356350"/>
            <a:ext cx="4114800" cy="365125"/>
          </a:xfrm>
        </p:spPr>
        <p:txBody>
          <a:bodyPr/>
          <a:lstStyle/>
          <a:p>
            <a:r>
              <a:rPr lang="en-GB" dirty="0"/>
              <a:t>Digital Health Summer School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059C9F-75F4-E2B6-EEB5-44F386EEA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BEE9B90-E281-420F-9116-16307F6D63ED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FC010-AE26-78D0-F0C7-9C61340D2778}"/>
              </a:ext>
            </a:extLst>
          </p:cNvPr>
          <p:cNvSpPr txBox="1"/>
          <p:nvPr/>
        </p:nvSpPr>
        <p:spPr>
          <a:xfrm>
            <a:off x="171567" y="5473922"/>
            <a:ext cx="723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Professor Liz Breen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Director of the Digital Health Enterprise Zone</a:t>
            </a:r>
          </a:p>
        </p:txBody>
      </p:sp>
    </p:spTree>
    <p:extLst>
      <p:ext uri="{BB962C8B-B14F-4D97-AF65-F5344CB8AC3E}">
        <p14:creationId xmlns:p14="http://schemas.microsoft.com/office/powerpoint/2010/main" val="40353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2E0B-71DF-F2B5-B036-305177439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973" y="1680782"/>
            <a:ext cx="5666509" cy="2387600"/>
          </a:xfrm>
        </p:spPr>
        <p:txBody>
          <a:bodyPr/>
          <a:lstStyle/>
          <a:p>
            <a:br>
              <a:rPr lang="en-GB" sz="3200" dirty="0"/>
            </a:br>
            <a:endParaRPr lang="en-GB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E3B5-47CD-0D1B-4C4C-72B8AD2BC4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044E8D-5BC3-4DE9-A5F8-734AEFC58DB6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4FB77-B2B6-7CF5-7E82-14761F6DC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B669-FB69-F713-BD88-0CE0670A8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BEE9B90-E281-420F-9116-16307F6D63ED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940C9-031F-B501-87EC-256C731B1C7C}"/>
              </a:ext>
            </a:extLst>
          </p:cNvPr>
          <p:cNvSpPr txBox="1"/>
          <p:nvPr/>
        </p:nvSpPr>
        <p:spPr>
          <a:xfrm>
            <a:off x="234972" y="2211039"/>
            <a:ext cx="69896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Concerns about the sustainability of service provision, organisational functioning, cyber security and much more.</a:t>
            </a:r>
          </a:p>
          <a:p>
            <a:endParaRPr lang="en-GB" sz="2000" dirty="0"/>
          </a:p>
          <a:p>
            <a:r>
              <a:rPr lang="en-GB" sz="2000" dirty="0"/>
              <a:t>Informed by HEE report Data Driven Healthcare in 2030: Transformation Requirements of the NHS Digital Technology and Health Informatics Workforce (HEE, 2021). 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1) Digital and Data Skills pipeline in Bradford place</a:t>
            </a:r>
          </a:p>
          <a:p>
            <a:endParaRPr lang="en-GB" sz="2000" dirty="0"/>
          </a:p>
          <a:p>
            <a:r>
              <a:rPr lang="en-GB" sz="2000" dirty="0"/>
              <a:t> 2) ‘Top Up’ programme for West Yorkshire graduates.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4FEB9-7ACC-8583-0001-218C6799D1ED}"/>
              </a:ext>
            </a:extLst>
          </p:cNvPr>
          <p:cNvSpPr txBox="1"/>
          <p:nvPr/>
        </p:nvSpPr>
        <p:spPr>
          <a:xfrm>
            <a:off x="724277" y="1394234"/>
            <a:ext cx="42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Background</a:t>
            </a:r>
          </a:p>
        </p:txBody>
      </p:sp>
    </p:spTree>
    <p:extLst>
      <p:ext uri="{BB962C8B-B14F-4D97-AF65-F5344CB8AC3E}">
        <p14:creationId xmlns:p14="http://schemas.microsoft.com/office/powerpoint/2010/main" val="421192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8C0DF9-159C-206A-6BA0-8F4C59DA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606E-AA34-4CC5-B6EC-C4285BBD7BB3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2221B5-F097-5F83-E82D-943E93DFD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885C5-DB8E-2EA1-15D9-9117C7D4C3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E478C-48C8-D125-991D-9CC61FE2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45" y="1831686"/>
            <a:ext cx="4407790" cy="374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D6D66-643B-6277-2A04-9BDE24A59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41" y="136525"/>
            <a:ext cx="4502072" cy="1243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F4138-BC5A-0590-40BD-183821B2D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641" y="1588865"/>
            <a:ext cx="4502072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6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5F41C-1A49-9082-7967-899DBE5F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BC31-60CD-466C-8653-C61A6BC6E13B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B4F97-13A8-E031-D02C-8108E0843D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67DC2-793E-F4C0-161C-D9630589F9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C1D507-7E0B-5792-AA2B-BEAADEA7E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10600" y="2359660"/>
            <a:ext cx="3307380" cy="1613579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GB" dirty="0"/>
              <a:t>Graduate Career Boost Programme </a:t>
            </a:r>
          </a:p>
          <a:p>
            <a:r>
              <a:rPr lang="en-GB" dirty="0"/>
              <a:t>West Yorkshire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38C8E-DD94-D6C7-1184-16F89D28B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6" y="1391073"/>
            <a:ext cx="7265960" cy="4552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9072D8-AB46-56D5-792D-A72A4F53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36525"/>
            <a:ext cx="2527364" cy="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1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F8962B-8D99-CEE1-EAD7-E9EBFAFC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88E2-E9F3-43A3-992C-689B74E8EB2F}" type="datetime1">
              <a:rPr lang="en-GB" smtClean="0"/>
              <a:t>03/07/2024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87E7F4-9ED4-998D-9AC6-F7DCDAE50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E8B48-47C6-AB3A-DEF0-E170FBF63F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106EE3-0064-57C6-79F1-4C2490954D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38744" y="2207761"/>
            <a:ext cx="2743200" cy="1061390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Programme Content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788ABEC-C1EE-D62D-D6A5-2A0D89F51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322530"/>
              </p:ext>
            </p:extLst>
          </p:nvPr>
        </p:nvGraphicFramePr>
        <p:xfrm>
          <a:off x="-107696" y="79958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719F93-97D1-781B-8810-DCC739BF2D6B}"/>
              </a:ext>
            </a:extLst>
          </p:cNvPr>
          <p:cNvSpPr txBox="1"/>
          <p:nvPr/>
        </p:nvSpPr>
        <p:spPr>
          <a:xfrm>
            <a:off x="2690124" y="3269151"/>
            <a:ext cx="269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Service Improvement</a:t>
            </a:r>
          </a:p>
          <a:p>
            <a:r>
              <a:rPr lang="en-GB" sz="2000" dirty="0">
                <a:solidFill>
                  <a:srgbClr val="FF0000"/>
                </a:solidFill>
              </a:rPr>
              <a:t>Project Management</a:t>
            </a:r>
          </a:p>
          <a:p>
            <a:r>
              <a:rPr lang="en-GB" sz="2000" dirty="0">
                <a:solidFill>
                  <a:srgbClr val="FF0000"/>
                </a:solidFill>
              </a:rPr>
              <a:t>Change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193753-BE74-041F-4178-EC1EE69FFC69}"/>
              </a:ext>
            </a:extLst>
          </p:cNvPr>
          <p:cNvSpPr txBox="1"/>
          <p:nvPr/>
        </p:nvSpPr>
        <p:spPr>
          <a:xfrm>
            <a:off x="5387076" y="24138"/>
            <a:ext cx="4673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NHS challenges/policy</a:t>
            </a:r>
          </a:p>
          <a:p>
            <a:pPr algn="ctr"/>
            <a:r>
              <a:rPr lang="en-GB" dirty="0"/>
              <a:t>Equality, Diversity &amp; Inclusion</a:t>
            </a:r>
          </a:p>
          <a:p>
            <a:pPr algn="ctr"/>
            <a:r>
              <a:rPr lang="en-GB" dirty="0"/>
              <a:t>NHS expert insights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349F702-2822-FCB8-DFCC-C7D3369198E9}"/>
              </a:ext>
            </a:extLst>
          </p:cNvPr>
          <p:cNvSpPr/>
          <p:nvPr/>
        </p:nvSpPr>
        <p:spPr>
          <a:xfrm rot="2674900">
            <a:off x="5602892" y="916088"/>
            <a:ext cx="453175" cy="13235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138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0061D3-E4C1-EE82-68D4-E6CFE9DB2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64" y="2266949"/>
            <a:ext cx="5666509" cy="3708337"/>
          </a:xfrm>
        </p:spPr>
        <p:txBody>
          <a:bodyPr>
            <a:normAutofit/>
          </a:bodyPr>
          <a:lstStyle/>
          <a:p>
            <a:pPr algn="l"/>
            <a:r>
              <a:rPr lang="en-GB" sz="1600" dirty="0"/>
              <a:t>Lies in the hands of our workforce</a:t>
            </a:r>
          </a:p>
          <a:p>
            <a:pPr algn="l"/>
            <a:r>
              <a:rPr lang="en-GB" sz="1600" dirty="0"/>
              <a:t>People and automation not people v automation</a:t>
            </a:r>
          </a:p>
          <a:p>
            <a:pPr algn="l"/>
            <a:r>
              <a:rPr lang="en-GB" sz="1600" dirty="0"/>
              <a:t>Services are dynamic and so are people</a:t>
            </a:r>
          </a:p>
          <a:p>
            <a:pPr algn="l"/>
            <a:r>
              <a:rPr lang="en-GB" sz="1600" dirty="0"/>
              <a:t>Non-technical skills should be sought and nurtured</a:t>
            </a:r>
          </a:p>
          <a:p>
            <a:pPr algn="l"/>
            <a:r>
              <a:rPr lang="en-GB" sz="1600" dirty="0"/>
              <a:t>Value-based, inclusive and transparent recruitment should be the norm</a:t>
            </a:r>
          </a:p>
          <a:p>
            <a:pPr algn="l"/>
            <a:r>
              <a:rPr lang="en-GB" sz="1600" dirty="0"/>
              <a:t>Talent comes in many forms and from many quarters – diversity should be embraced – change it up! </a:t>
            </a:r>
          </a:p>
          <a:p>
            <a:pPr algn="l"/>
            <a:r>
              <a:rPr lang="en-GB" sz="1600" dirty="0"/>
              <a:t>Securing a sustainable digital workforce is challenging – embrace it!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4A7828-BEDE-C24F-EC56-FF457D4A87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79664E1-F627-4C94-9E52-6418DBA7AF6B}" type="datetime1">
              <a:rPr lang="en-GB" smtClean="0"/>
              <a:t>03/07/2024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CF3CE-2F03-66FA-62C1-76161EAA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C21E4-7F0D-58E7-C1CA-A8093D2BF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A5BC0-BAEF-4B36-8137-0A1AD2059BA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DA46C5-66A3-DBCA-9761-2DCCBA629E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625600"/>
            <a:ext cx="6156325" cy="6413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The future of our healthcare services…..</a:t>
            </a:r>
          </a:p>
        </p:txBody>
      </p:sp>
    </p:spTree>
    <p:extLst>
      <p:ext uri="{BB962C8B-B14F-4D97-AF65-F5344CB8AC3E}">
        <p14:creationId xmlns:p14="http://schemas.microsoft.com/office/powerpoint/2010/main" val="356633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D73B4-CD14-BD2A-AC80-D9052315F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1538492"/>
            <a:ext cx="5666509" cy="2387600"/>
          </a:xfrm>
        </p:spPr>
        <p:txBody>
          <a:bodyPr/>
          <a:lstStyle/>
          <a:p>
            <a:r>
              <a:rPr lang="en-GB" sz="4000" dirty="0"/>
              <a:t>So, is it time for an upgrade of your digital &amp; data workforce?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A711F-DD0D-8FAC-6344-AB55283EF7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B6F6FF-8717-419F-8B55-0D8B4024BD42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0CE61-34E4-2833-551E-74B7DF7DB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Digital Health Summer School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8836D-C4D6-F850-F94F-307E4E069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BEE9B90-E281-420F-9116-16307F6D63E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6E82F-B505-C35A-F97F-F330BB892708}"/>
              </a:ext>
            </a:extLst>
          </p:cNvPr>
          <p:cNvSpPr txBox="1"/>
          <p:nvPr/>
        </p:nvSpPr>
        <p:spPr>
          <a:xfrm>
            <a:off x="1786618" y="4996342"/>
            <a:ext cx="245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1780425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Imager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loured Text Op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hite logo t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 logo bot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2061dd-523a-47bf-9db5-a71fd49c94a4" xsi:nil="true"/>
    <lcf76f155ced4ddcb4097134ff3c332f xmlns="e37e8048-7f47-46c3-9f5d-bf2bf54c9279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Picture xmlns="e37e8048-7f47-46c3-9f5d-bf2bf54c9279">
      <Url xsi:nil="true"/>
      <Description xsi:nil="true"/>
    </Pictur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2358C74A89A419650AD017E1FAC40" ma:contentTypeVersion="21" ma:contentTypeDescription="Create a new document." ma:contentTypeScope="" ma:versionID="dd6c4204f5074b5410a9afb8b5a8e5b9">
  <xsd:schema xmlns:xsd="http://www.w3.org/2001/XMLSchema" xmlns:xs="http://www.w3.org/2001/XMLSchema" xmlns:p="http://schemas.microsoft.com/office/2006/metadata/properties" xmlns:ns1="http://schemas.microsoft.com/sharepoint/v3" xmlns:ns2="e37e8048-7f47-46c3-9f5d-bf2bf54c9279" xmlns:ns3="812061dd-523a-47bf-9db5-a71fd49c94a4" targetNamespace="http://schemas.microsoft.com/office/2006/metadata/properties" ma:root="true" ma:fieldsID="d891b9df4695bf4b034ff6e5d348055e" ns1:_="" ns2:_="" ns3:_="">
    <xsd:import namespace="http://schemas.microsoft.com/sharepoint/v3"/>
    <xsd:import namespace="e37e8048-7f47-46c3-9f5d-bf2bf54c9279"/>
    <xsd:import namespace="812061dd-523a-47bf-9db5-a71fd49c9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Pictur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e8048-7f47-46c3-9f5d-bf2bf54c9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icture" ma:index="21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36c5f2-2d8c-4cc3-a61b-4b56d022d3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061dd-523a-47bf-9db5-a71fd49c9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98d9916-7899-4a6c-b68a-d60d75cd35ea}" ma:internalName="TaxCatchAll" ma:showField="CatchAllData" ma:web="812061dd-523a-47bf-9db5-a71fd49c9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910862-B603-4EA7-B5BA-B7D2E81A07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4AEC36-1D2F-46A4-9B9F-D875EBADB91F}">
  <ds:schemaRefs>
    <ds:schemaRef ds:uri="7b159858-a1e7-47c5-8c9e-04e7b74d0218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d68300b-5aaa-4084-96b2-5a456bbe6a3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798A514-D755-44ED-91DB-7D92C60CAC2F}"/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369</Words>
  <Application>Microsoft Office PowerPoint</Application>
  <PresentationFormat>Widescreen</PresentationFormat>
  <Paragraphs>64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Title Slides</vt:lpstr>
      <vt:lpstr>Custom Imagery</vt:lpstr>
      <vt:lpstr>Green</vt:lpstr>
      <vt:lpstr>Coloured Text Options</vt:lpstr>
      <vt:lpstr>Blue</vt:lpstr>
      <vt:lpstr>Orange</vt:lpstr>
      <vt:lpstr>Tan</vt:lpstr>
      <vt:lpstr>White logo top</vt:lpstr>
      <vt:lpstr>White logo bottom</vt:lpstr>
      <vt:lpstr>Time for an upgrade?  Digital &amp; data workforce deliberations: Bradford &amp; West Yorkshire  </vt:lpstr>
      <vt:lpstr> </vt:lpstr>
      <vt:lpstr>PowerPoint Presentation</vt:lpstr>
      <vt:lpstr>PowerPoint Presentation</vt:lpstr>
      <vt:lpstr>PowerPoint Presentation</vt:lpstr>
      <vt:lpstr>PowerPoint Presentation</vt:lpstr>
      <vt:lpstr>So, is it time for an upgrade of your digital &amp; data workforce?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Lupton</dc:creator>
  <cp:lastModifiedBy>Liz Breen</cp:lastModifiedBy>
  <cp:revision>17</cp:revision>
  <dcterms:created xsi:type="dcterms:W3CDTF">2024-01-12T10:47:19Z</dcterms:created>
  <dcterms:modified xsi:type="dcterms:W3CDTF">2024-07-03T15:41:14Z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563c6a-300f-4098-af31-1ce1e953b556_Enabled">
    <vt:lpwstr>true</vt:lpwstr>
  </property>
  <property fmtid="{D5CDD505-2E9C-101B-9397-08002B2CF9AE}" pid="3" name="MSIP_Label_d8563c6a-300f-4098-af31-1ce1e953b556_SetDate">
    <vt:lpwstr>2024-01-12T10:51:37Z</vt:lpwstr>
  </property>
  <property fmtid="{D5CDD505-2E9C-101B-9397-08002B2CF9AE}" pid="4" name="MSIP_Label_d8563c6a-300f-4098-af31-1ce1e953b556_Method">
    <vt:lpwstr>Standard</vt:lpwstr>
  </property>
  <property fmtid="{D5CDD505-2E9C-101B-9397-08002B2CF9AE}" pid="5" name="MSIP_Label_d8563c6a-300f-4098-af31-1ce1e953b556_Name">
    <vt:lpwstr>d8563c6a-300f-4098-af31-1ce1e953b556</vt:lpwstr>
  </property>
  <property fmtid="{D5CDD505-2E9C-101B-9397-08002B2CF9AE}" pid="6" name="MSIP_Label_d8563c6a-300f-4098-af31-1ce1e953b556_SiteId">
    <vt:lpwstr>7bb100ec-e732-4118-95a0-fc3858eb3a5e</vt:lpwstr>
  </property>
  <property fmtid="{D5CDD505-2E9C-101B-9397-08002B2CF9AE}" pid="7" name="MSIP_Label_d8563c6a-300f-4098-af31-1ce1e953b556_ActionId">
    <vt:lpwstr>a40331a0-ab9b-483d-b2b0-c73257cb5f12</vt:lpwstr>
  </property>
  <property fmtid="{D5CDD505-2E9C-101B-9397-08002B2CF9AE}" pid="8" name="MSIP_Label_d8563c6a-300f-4098-af31-1ce1e953b556_ContentBits">
    <vt:lpwstr>0</vt:lpwstr>
  </property>
  <property fmtid="{D5CDD505-2E9C-101B-9397-08002B2CF9AE}" pid="9" name="ContentTypeId">
    <vt:lpwstr>0x0101009544EF8DA897CF4CA9170F835B1A7BC4</vt:lpwstr>
  </property>
  <property fmtid="{D5CDD505-2E9C-101B-9397-08002B2CF9AE}" pid="10" name="MediaServiceImageTags">
    <vt:lpwstr/>
  </property>
</Properties>
</file>