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ustomXml" Target="../customXml/item2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ustomXml" Target="../customXml/item1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8289359" y="328808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33" y="209410"/>
                </a:moveTo>
                <a:lnTo>
                  <a:pt x="413308" y="161391"/>
                </a:lnTo>
                <a:lnTo>
                  <a:pt x="397548" y="117322"/>
                </a:lnTo>
                <a:lnTo>
                  <a:pt x="372833" y="78435"/>
                </a:lnTo>
                <a:lnTo>
                  <a:pt x="340398" y="45999"/>
                </a:lnTo>
                <a:lnTo>
                  <a:pt x="301510" y="21285"/>
                </a:lnTo>
                <a:lnTo>
                  <a:pt x="257429" y="5524"/>
                </a:lnTo>
                <a:lnTo>
                  <a:pt x="209423" y="0"/>
                </a:lnTo>
                <a:lnTo>
                  <a:pt x="161404" y="5524"/>
                </a:lnTo>
                <a:lnTo>
                  <a:pt x="117322" y="21285"/>
                </a:lnTo>
                <a:lnTo>
                  <a:pt x="78435" y="45999"/>
                </a:lnTo>
                <a:lnTo>
                  <a:pt x="46012" y="78435"/>
                </a:lnTo>
                <a:lnTo>
                  <a:pt x="21285" y="117322"/>
                </a:lnTo>
                <a:lnTo>
                  <a:pt x="5524" y="161391"/>
                </a:lnTo>
                <a:lnTo>
                  <a:pt x="0" y="209410"/>
                </a:lnTo>
                <a:lnTo>
                  <a:pt x="5524" y="257429"/>
                </a:lnTo>
                <a:lnTo>
                  <a:pt x="21285" y="301510"/>
                </a:lnTo>
                <a:lnTo>
                  <a:pt x="46012" y="340398"/>
                </a:lnTo>
                <a:lnTo>
                  <a:pt x="78435" y="372821"/>
                </a:lnTo>
                <a:lnTo>
                  <a:pt x="117322" y="397548"/>
                </a:lnTo>
                <a:lnTo>
                  <a:pt x="161404" y="413296"/>
                </a:lnTo>
                <a:lnTo>
                  <a:pt x="209423" y="418833"/>
                </a:lnTo>
                <a:lnTo>
                  <a:pt x="257429" y="413296"/>
                </a:lnTo>
                <a:lnTo>
                  <a:pt x="301510" y="397548"/>
                </a:lnTo>
                <a:lnTo>
                  <a:pt x="340398" y="372821"/>
                </a:lnTo>
                <a:lnTo>
                  <a:pt x="372833" y="340398"/>
                </a:lnTo>
                <a:lnTo>
                  <a:pt x="397548" y="301510"/>
                </a:lnTo>
                <a:lnTo>
                  <a:pt x="413308" y="257429"/>
                </a:lnTo>
                <a:lnTo>
                  <a:pt x="418833" y="209410"/>
                </a:lnTo>
                <a:close/>
              </a:path>
            </a:pathLst>
          </a:custGeom>
          <a:solidFill>
            <a:srgbClr val="FF66FF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9124336" y="1163779"/>
            <a:ext cx="173355" cy="415925"/>
          </a:xfrm>
          <a:custGeom>
            <a:avLst/>
            <a:gdLst/>
            <a:ahLst/>
            <a:cxnLst/>
            <a:rect l="l" t="t" r="r" b="b"/>
            <a:pathLst>
              <a:path w="173355" h="415925">
                <a:moveTo>
                  <a:pt x="165748" y="0"/>
                </a:moveTo>
                <a:lnTo>
                  <a:pt x="124673" y="0"/>
                </a:lnTo>
                <a:lnTo>
                  <a:pt x="107277" y="1294"/>
                </a:lnTo>
                <a:lnTo>
                  <a:pt x="66686" y="20717"/>
                </a:lnTo>
                <a:lnTo>
                  <a:pt x="47205" y="61099"/>
                </a:lnTo>
                <a:lnTo>
                  <a:pt x="45907" y="79016"/>
                </a:lnTo>
                <a:lnTo>
                  <a:pt x="45907" y="131533"/>
                </a:lnTo>
                <a:lnTo>
                  <a:pt x="45333" y="141169"/>
                </a:lnTo>
                <a:lnTo>
                  <a:pt x="19872" y="169536"/>
                </a:lnTo>
                <a:lnTo>
                  <a:pt x="12564" y="170078"/>
                </a:lnTo>
                <a:lnTo>
                  <a:pt x="0" y="170078"/>
                </a:lnTo>
                <a:lnTo>
                  <a:pt x="0" y="245722"/>
                </a:lnTo>
                <a:lnTo>
                  <a:pt x="12564" y="245722"/>
                </a:lnTo>
                <a:lnTo>
                  <a:pt x="19872" y="246294"/>
                </a:lnTo>
                <a:lnTo>
                  <a:pt x="45333" y="274660"/>
                </a:lnTo>
                <a:lnTo>
                  <a:pt x="45907" y="284266"/>
                </a:lnTo>
                <a:lnTo>
                  <a:pt x="45907" y="336783"/>
                </a:lnTo>
                <a:lnTo>
                  <a:pt x="47205" y="354701"/>
                </a:lnTo>
                <a:lnTo>
                  <a:pt x="66686" y="395082"/>
                </a:lnTo>
                <a:lnTo>
                  <a:pt x="107277" y="414505"/>
                </a:lnTo>
                <a:lnTo>
                  <a:pt x="124673" y="415800"/>
                </a:lnTo>
                <a:lnTo>
                  <a:pt x="167681" y="415800"/>
                </a:lnTo>
                <a:lnTo>
                  <a:pt x="167681" y="342565"/>
                </a:lnTo>
                <a:lnTo>
                  <a:pt x="138848" y="342565"/>
                </a:lnTo>
                <a:lnTo>
                  <a:pt x="134821" y="342083"/>
                </a:lnTo>
                <a:lnTo>
                  <a:pt x="122257" y="324256"/>
                </a:lnTo>
                <a:lnTo>
                  <a:pt x="122257" y="262103"/>
                </a:lnTo>
                <a:lnTo>
                  <a:pt x="121452" y="253912"/>
                </a:lnTo>
                <a:lnTo>
                  <a:pt x="118230" y="240101"/>
                </a:lnTo>
                <a:lnTo>
                  <a:pt x="115975" y="233998"/>
                </a:lnTo>
                <a:lnTo>
                  <a:pt x="113076" y="228858"/>
                </a:lnTo>
                <a:lnTo>
                  <a:pt x="110499" y="223719"/>
                </a:lnTo>
                <a:lnTo>
                  <a:pt x="107438" y="219543"/>
                </a:lnTo>
                <a:lnTo>
                  <a:pt x="103894" y="216331"/>
                </a:lnTo>
                <a:lnTo>
                  <a:pt x="100673" y="212798"/>
                </a:lnTo>
                <a:lnTo>
                  <a:pt x="97129" y="210068"/>
                </a:lnTo>
                <a:lnTo>
                  <a:pt x="93263" y="208141"/>
                </a:lnTo>
                <a:lnTo>
                  <a:pt x="98670" y="204497"/>
                </a:lnTo>
                <a:lnTo>
                  <a:pt x="119962" y="169114"/>
                </a:lnTo>
                <a:lnTo>
                  <a:pt x="122257" y="144060"/>
                </a:lnTo>
                <a:lnTo>
                  <a:pt x="122257" y="88973"/>
                </a:lnTo>
                <a:lnTo>
                  <a:pt x="123385" y="84155"/>
                </a:lnTo>
                <a:lnTo>
                  <a:pt x="127895" y="75483"/>
                </a:lnTo>
                <a:lnTo>
                  <a:pt x="133694" y="73234"/>
                </a:lnTo>
                <a:lnTo>
                  <a:pt x="153667" y="73234"/>
                </a:lnTo>
                <a:lnTo>
                  <a:pt x="161238" y="70022"/>
                </a:lnTo>
                <a:lnTo>
                  <a:pt x="172997" y="36617"/>
                </a:lnTo>
                <a:lnTo>
                  <a:pt x="172997" y="28908"/>
                </a:lnTo>
                <a:lnTo>
                  <a:pt x="172030" y="21360"/>
                </a:lnTo>
                <a:lnTo>
                  <a:pt x="168164" y="6584"/>
                </a:lnTo>
                <a:lnTo>
                  <a:pt x="166715" y="1927"/>
                </a:lnTo>
                <a:lnTo>
                  <a:pt x="165748" y="0"/>
                </a:lnTo>
                <a:close/>
              </a:path>
            </a:pathLst>
          </a:custGeom>
          <a:solidFill>
            <a:srgbClr val="FF66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9367138" y="1160744"/>
            <a:ext cx="173355" cy="415925"/>
          </a:xfrm>
          <a:custGeom>
            <a:avLst/>
            <a:gdLst/>
            <a:ahLst/>
            <a:cxnLst/>
            <a:rect l="l" t="t" r="r" b="b"/>
            <a:pathLst>
              <a:path w="173355" h="415925">
                <a:moveTo>
                  <a:pt x="48323" y="0"/>
                </a:moveTo>
                <a:lnTo>
                  <a:pt x="7248" y="0"/>
                </a:lnTo>
                <a:lnTo>
                  <a:pt x="6282" y="1927"/>
                </a:lnTo>
                <a:lnTo>
                  <a:pt x="4832" y="6584"/>
                </a:lnTo>
                <a:lnTo>
                  <a:pt x="966" y="21360"/>
                </a:lnTo>
                <a:lnTo>
                  <a:pt x="0" y="28908"/>
                </a:lnTo>
                <a:lnTo>
                  <a:pt x="0" y="36617"/>
                </a:lnTo>
                <a:lnTo>
                  <a:pt x="19329" y="73234"/>
                </a:lnTo>
                <a:lnTo>
                  <a:pt x="39302" y="73234"/>
                </a:lnTo>
                <a:lnTo>
                  <a:pt x="45101" y="75483"/>
                </a:lnTo>
                <a:lnTo>
                  <a:pt x="49611" y="84155"/>
                </a:lnTo>
                <a:lnTo>
                  <a:pt x="50739" y="88973"/>
                </a:lnTo>
                <a:lnTo>
                  <a:pt x="50739" y="144060"/>
                </a:lnTo>
                <a:lnTo>
                  <a:pt x="51313" y="157430"/>
                </a:lnTo>
                <a:lnTo>
                  <a:pt x="64420" y="194138"/>
                </a:lnTo>
                <a:lnTo>
                  <a:pt x="79733" y="208141"/>
                </a:lnTo>
                <a:lnTo>
                  <a:pt x="75867" y="210068"/>
                </a:lnTo>
                <a:lnTo>
                  <a:pt x="72323" y="212798"/>
                </a:lnTo>
                <a:lnTo>
                  <a:pt x="69102" y="216331"/>
                </a:lnTo>
                <a:lnTo>
                  <a:pt x="65558" y="219543"/>
                </a:lnTo>
                <a:lnTo>
                  <a:pt x="62498" y="223719"/>
                </a:lnTo>
                <a:lnTo>
                  <a:pt x="59920" y="228858"/>
                </a:lnTo>
                <a:lnTo>
                  <a:pt x="57021" y="233998"/>
                </a:lnTo>
                <a:lnTo>
                  <a:pt x="54766" y="240101"/>
                </a:lnTo>
                <a:lnTo>
                  <a:pt x="51544" y="253912"/>
                </a:lnTo>
                <a:lnTo>
                  <a:pt x="50739" y="262103"/>
                </a:lnTo>
                <a:lnTo>
                  <a:pt x="50739" y="324256"/>
                </a:lnTo>
                <a:lnTo>
                  <a:pt x="49934" y="332126"/>
                </a:lnTo>
                <a:lnTo>
                  <a:pt x="34148" y="342565"/>
                </a:lnTo>
                <a:lnTo>
                  <a:pt x="5315" y="342565"/>
                </a:lnTo>
                <a:lnTo>
                  <a:pt x="5315" y="415800"/>
                </a:lnTo>
                <a:lnTo>
                  <a:pt x="48323" y="415800"/>
                </a:lnTo>
                <a:lnTo>
                  <a:pt x="65719" y="414505"/>
                </a:lnTo>
                <a:lnTo>
                  <a:pt x="106311" y="395082"/>
                </a:lnTo>
                <a:lnTo>
                  <a:pt x="125791" y="354701"/>
                </a:lnTo>
                <a:lnTo>
                  <a:pt x="127090" y="336783"/>
                </a:lnTo>
                <a:lnTo>
                  <a:pt x="127090" y="284266"/>
                </a:lnTo>
                <a:lnTo>
                  <a:pt x="127664" y="274660"/>
                </a:lnTo>
                <a:lnTo>
                  <a:pt x="153124" y="246294"/>
                </a:lnTo>
                <a:lnTo>
                  <a:pt x="160433" y="245722"/>
                </a:lnTo>
                <a:lnTo>
                  <a:pt x="172997" y="245722"/>
                </a:lnTo>
                <a:lnTo>
                  <a:pt x="172997" y="170078"/>
                </a:lnTo>
                <a:lnTo>
                  <a:pt x="160433" y="170078"/>
                </a:lnTo>
                <a:lnTo>
                  <a:pt x="153124" y="169536"/>
                </a:lnTo>
                <a:lnTo>
                  <a:pt x="127664" y="141169"/>
                </a:lnTo>
                <a:lnTo>
                  <a:pt x="127090" y="131533"/>
                </a:lnTo>
                <a:lnTo>
                  <a:pt x="127090" y="79016"/>
                </a:lnTo>
                <a:lnTo>
                  <a:pt x="125791" y="61099"/>
                </a:lnTo>
                <a:lnTo>
                  <a:pt x="106311" y="20717"/>
                </a:lnTo>
                <a:lnTo>
                  <a:pt x="65719" y="1294"/>
                </a:lnTo>
                <a:lnTo>
                  <a:pt x="48323" y="0"/>
                </a:lnTo>
                <a:close/>
              </a:path>
            </a:pathLst>
          </a:custGeom>
          <a:solidFill>
            <a:srgbClr val="FF66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9954761" y="2004053"/>
            <a:ext cx="149860" cy="399415"/>
          </a:xfrm>
          <a:custGeom>
            <a:avLst/>
            <a:gdLst/>
            <a:ahLst/>
            <a:cxnLst/>
            <a:rect l="l" t="t" r="r" b="b"/>
            <a:pathLst>
              <a:path w="149859" h="399414">
                <a:moveTo>
                  <a:pt x="149339" y="0"/>
                </a:moveTo>
                <a:lnTo>
                  <a:pt x="78435" y="36169"/>
                </a:lnTo>
                <a:lnTo>
                  <a:pt x="46012" y="68592"/>
                </a:lnTo>
                <a:lnTo>
                  <a:pt x="21285" y="107480"/>
                </a:lnTo>
                <a:lnTo>
                  <a:pt x="5537" y="151561"/>
                </a:lnTo>
                <a:lnTo>
                  <a:pt x="0" y="199580"/>
                </a:lnTo>
                <a:lnTo>
                  <a:pt x="5537" y="247599"/>
                </a:lnTo>
                <a:lnTo>
                  <a:pt x="21285" y="291668"/>
                </a:lnTo>
                <a:lnTo>
                  <a:pt x="46012" y="330555"/>
                </a:lnTo>
                <a:lnTo>
                  <a:pt x="78435" y="362991"/>
                </a:lnTo>
                <a:lnTo>
                  <a:pt x="117322" y="387705"/>
                </a:lnTo>
                <a:lnTo>
                  <a:pt x="149339" y="399148"/>
                </a:lnTo>
                <a:lnTo>
                  <a:pt x="149339" y="371475"/>
                </a:lnTo>
                <a:lnTo>
                  <a:pt x="149339" y="343230"/>
                </a:lnTo>
                <a:lnTo>
                  <a:pt x="149339" y="55918"/>
                </a:lnTo>
                <a:lnTo>
                  <a:pt x="149339" y="27686"/>
                </a:lnTo>
                <a:lnTo>
                  <a:pt x="149339" y="0"/>
                </a:lnTo>
                <a:close/>
              </a:path>
            </a:pathLst>
          </a:custGeom>
          <a:solidFill>
            <a:srgbClr val="FF66FF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9433959" y="25130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33" y="209423"/>
                </a:moveTo>
                <a:lnTo>
                  <a:pt x="413296" y="161404"/>
                </a:lnTo>
                <a:lnTo>
                  <a:pt x="397548" y="117322"/>
                </a:lnTo>
                <a:lnTo>
                  <a:pt x="372821" y="78447"/>
                </a:lnTo>
                <a:lnTo>
                  <a:pt x="340398" y="46012"/>
                </a:lnTo>
                <a:lnTo>
                  <a:pt x="301510" y="21297"/>
                </a:lnTo>
                <a:lnTo>
                  <a:pt x="257429" y="5537"/>
                </a:lnTo>
                <a:lnTo>
                  <a:pt x="209410" y="0"/>
                </a:lnTo>
                <a:lnTo>
                  <a:pt x="161404" y="5537"/>
                </a:lnTo>
                <a:lnTo>
                  <a:pt x="117322" y="21297"/>
                </a:lnTo>
                <a:lnTo>
                  <a:pt x="78435" y="46012"/>
                </a:lnTo>
                <a:lnTo>
                  <a:pt x="45999" y="78447"/>
                </a:lnTo>
                <a:lnTo>
                  <a:pt x="21285" y="117322"/>
                </a:lnTo>
                <a:lnTo>
                  <a:pt x="5524" y="161404"/>
                </a:lnTo>
                <a:lnTo>
                  <a:pt x="0" y="209423"/>
                </a:lnTo>
                <a:lnTo>
                  <a:pt x="5524" y="257441"/>
                </a:lnTo>
                <a:lnTo>
                  <a:pt x="21285" y="301523"/>
                </a:lnTo>
                <a:lnTo>
                  <a:pt x="45999" y="340398"/>
                </a:lnTo>
                <a:lnTo>
                  <a:pt x="78435" y="372833"/>
                </a:lnTo>
                <a:lnTo>
                  <a:pt x="117322" y="397560"/>
                </a:lnTo>
                <a:lnTo>
                  <a:pt x="161404" y="413308"/>
                </a:lnTo>
                <a:lnTo>
                  <a:pt x="209410" y="418846"/>
                </a:lnTo>
                <a:lnTo>
                  <a:pt x="257429" y="413308"/>
                </a:lnTo>
                <a:lnTo>
                  <a:pt x="301510" y="397560"/>
                </a:lnTo>
                <a:lnTo>
                  <a:pt x="340398" y="372833"/>
                </a:lnTo>
                <a:lnTo>
                  <a:pt x="372821" y="340398"/>
                </a:lnTo>
                <a:lnTo>
                  <a:pt x="397548" y="301523"/>
                </a:lnTo>
                <a:lnTo>
                  <a:pt x="413296" y="257441"/>
                </a:lnTo>
                <a:lnTo>
                  <a:pt x="418833" y="209423"/>
                </a:lnTo>
                <a:close/>
              </a:path>
            </a:pathLst>
          </a:custGeom>
          <a:solidFill>
            <a:srgbClr val="00CCCC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155216" y="218344"/>
            <a:ext cx="280254" cy="418836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7850091" y="1051807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33" y="209423"/>
                </a:moveTo>
                <a:lnTo>
                  <a:pt x="413308" y="161404"/>
                </a:lnTo>
                <a:lnTo>
                  <a:pt x="397548" y="117322"/>
                </a:lnTo>
                <a:lnTo>
                  <a:pt x="372833" y="78435"/>
                </a:lnTo>
                <a:lnTo>
                  <a:pt x="340398" y="46012"/>
                </a:lnTo>
                <a:lnTo>
                  <a:pt x="301510" y="21285"/>
                </a:lnTo>
                <a:lnTo>
                  <a:pt x="257441" y="5537"/>
                </a:lnTo>
                <a:lnTo>
                  <a:pt x="209423" y="0"/>
                </a:lnTo>
                <a:lnTo>
                  <a:pt x="161404" y="5537"/>
                </a:lnTo>
                <a:lnTo>
                  <a:pt x="117322" y="21285"/>
                </a:lnTo>
                <a:lnTo>
                  <a:pt x="78435" y="46012"/>
                </a:lnTo>
                <a:lnTo>
                  <a:pt x="46012" y="78435"/>
                </a:lnTo>
                <a:lnTo>
                  <a:pt x="21285" y="117322"/>
                </a:lnTo>
                <a:lnTo>
                  <a:pt x="5537" y="161404"/>
                </a:lnTo>
                <a:lnTo>
                  <a:pt x="0" y="209423"/>
                </a:lnTo>
                <a:lnTo>
                  <a:pt x="5537" y="257441"/>
                </a:lnTo>
                <a:lnTo>
                  <a:pt x="21285" y="301523"/>
                </a:lnTo>
                <a:lnTo>
                  <a:pt x="46012" y="340398"/>
                </a:lnTo>
                <a:lnTo>
                  <a:pt x="78435" y="372833"/>
                </a:lnTo>
                <a:lnTo>
                  <a:pt x="117322" y="397548"/>
                </a:lnTo>
                <a:lnTo>
                  <a:pt x="161404" y="413308"/>
                </a:lnTo>
                <a:lnTo>
                  <a:pt x="209423" y="418833"/>
                </a:lnTo>
                <a:lnTo>
                  <a:pt x="257441" y="413308"/>
                </a:lnTo>
                <a:lnTo>
                  <a:pt x="301510" y="397548"/>
                </a:lnTo>
                <a:lnTo>
                  <a:pt x="340398" y="372833"/>
                </a:lnTo>
                <a:lnTo>
                  <a:pt x="372833" y="340398"/>
                </a:lnTo>
                <a:lnTo>
                  <a:pt x="397548" y="301523"/>
                </a:lnTo>
                <a:lnTo>
                  <a:pt x="413308" y="257441"/>
                </a:lnTo>
                <a:lnTo>
                  <a:pt x="418833" y="209423"/>
                </a:lnTo>
                <a:close/>
              </a:path>
            </a:pathLst>
          </a:custGeom>
          <a:solidFill>
            <a:srgbClr val="00CCCC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8683555" y="188527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33" y="209423"/>
                </a:moveTo>
                <a:lnTo>
                  <a:pt x="413296" y="161404"/>
                </a:lnTo>
                <a:lnTo>
                  <a:pt x="397548" y="117322"/>
                </a:lnTo>
                <a:lnTo>
                  <a:pt x="372821" y="78435"/>
                </a:lnTo>
                <a:lnTo>
                  <a:pt x="340398" y="46012"/>
                </a:lnTo>
                <a:lnTo>
                  <a:pt x="301510" y="21285"/>
                </a:lnTo>
                <a:lnTo>
                  <a:pt x="257429" y="5537"/>
                </a:lnTo>
                <a:lnTo>
                  <a:pt x="209410" y="0"/>
                </a:lnTo>
                <a:lnTo>
                  <a:pt x="161391" y="5537"/>
                </a:lnTo>
                <a:lnTo>
                  <a:pt x="117322" y="21285"/>
                </a:lnTo>
                <a:lnTo>
                  <a:pt x="78435" y="46012"/>
                </a:lnTo>
                <a:lnTo>
                  <a:pt x="45999" y="78435"/>
                </a:lnTo>
                <a:lnTo>
                  <a:pt x="21285" y="117322"/>
                </a:lnTo>
                <a:lnTo>
                  <a:pt x="5524" y="161404"/>
                </a:lnTo>
                <a:lnTo>
                  <a:pt x="0" y="209423"/>
                </a:lnTo>
                <a:lnTo>
                  <a:pt x="5524" y="257441"/>
                </a:lnTo>
                <a:lnTo>
                  <a:pt x="21285" y="301510"/>
                </a:lnTo>
                <a:lnTo>
                  <a:pt x="45999" y="340398"/>
                </a:lnTo>
                <a:lnTo>
                  <a:pt x="78435" y="372833"/>
                </a:lnTo>
                <a:lnTo>
                  <a:pt x="117322" y="397548"/>
                </a:lnTo>
                <a:lnTo>
                  <a:pt x="161391" y="413308"/>
                </a:lnTo>
                <a:lnTo>
                  <a:pt x="209410" y="418833"/>
                </a:lnTo>
                <a:lnTo>
                  <a:pt x="257429" y="413308"/>
                </a:lnTo>
                <a:lnTo>
                  <a:pt x="301510" y="397548"/>
                </a:lnTo>
                <a:lnTo>
                  <a:pt x="340398" y="372833"/>
                </a:lnTo>
                <a:lnTo>
                  <a:pt x="372821" y="340398"/>
                </a:lnTo>
                <a:lnTo>
                  <a:pt x="397548" y="301510"/>
                </a:lnTo>
                <a:lnTo>
                  <a:pt x="413296" y="257441"/>
                </a:lnTo>
                <a:lnTo>
                  <a:pt x="418833" y="209423"/>
                </a:lnTo>
                <a:close/>
              </a:path>
            </a:pathLst>
          </a:custGeom>
          <a:solidFill>
            <a:srgbClr val="00CCCC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9517005" y="2718733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33" y="209423"/>
                </a:moveTo>
                <a:lnTo>
                  <a:pt x="413308" y="161404"/>
                </a:lnTo>
                <a:lnTo>
                  <a:pt x="397548" y="117322"/>
                </a:lnTo>
                <a:lnTo>
                  <a:pt x="372833" y="78435"/>
                </a:lnTo>
                <a:lnTo>
                  <a:pt x="340398" y="46012"/>
                </a:lnTo>
                <a:lnTo>
                  <a:pt x="301523" y="21285"/>
                </a:lnTo>
                <a:lnTo>
                  <a:pt x="257441" y="5537"/>
                </a:lnTo>
                <a:lnTo>
                  <a:pt x="209423" y="0"/>
                </a:lnTo>
                <a:lnTo>
                  <a:pt x="161404" y="5537"/>
                </a:lnTo>
                <a:lnTo>
                  <a:pt x="117322" y="21285"/>
                </a:lnTo>
                <a:lnTo>
                  <a:pt x="78435" y="46012"/>
                </a:lnTo>
                <a:lnTo>
                  <a:pt x="46012" y="78435"/>
                </a:lnTo>
                <a:lnTo>
                  <a:pt x="21285" y="117322"/>
                </a:lnTo>
                <a:lnTo>
                  <a:pt x="5537" y="161404"/>
                </a:lnTo>
                <a:lnTo>
                  <a:pt x="0" y="209423"/>
                </a:lnTo>
                <a:lnTo>
                  <a:pt x="5537" y="257441"/>
                </a:lnTo>
                <a:lnTo>
                  <a:pt x="21285" y="301510"/>
                </a:lnTo>
                <a:lnTo>
                  <a:pt x="46012" y="340398"/>
                </a:lnTo>
                <a:lnTo>
                  <a:pt x="78435" y="372833"/>
                </a:lnTo>
                <a:lnTo>
                  <a:pt x="117322" y="397548"/>
                </a:lnTo>
                <a:lnTo>
                  <a:pt x="161404" y="413308"/>
                </a:lnTo>
                <a:lnTo>
                  <a:pt x="209423" y="418833"/>
                </a:lnTo>
                <a:lnTo>
                  <a:pt x="257441" y="413308"/>
                </a:lnTo>
                <a:lnTo>
                  <a:pt x="301523" y="397548"/>
                </a:lnTo>
                <a:lnTo>
                  <a:pt x="340398" y="372833"/>
                </a:lnTo>
                <a:lnTo>
                  <a:pt x="372833" y="340398"/>
                </a:lnTo>
                <a:lnTo>
                  <a:pt x="397548" y="301510"/>
                </a:lnTo>
                <a:lnTo>
                  <a:pt x="413308" y="257441"/>
                </a:lnTo>
                <a:lnTo>
                  <a:pt x="418833" y="209423"/>
                </a:lnTo>
                <a:close/>
              </a:path>
            </a:pathLst>
          </a:custGeom>
          <a:solidFill>
            <a:srgbClr val="00CCCC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8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8289334" y="328808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46" y="209410"/>
                </a:moveTo>
                <a:lnTo>
                  <a:pt x="413308" y="161391"/>
                </a:lnTo>
                <a:lnTo>
                  <a:pt x="397560" y="117322"/>
                </a:lnTo>
                <a:lnTo>
                  <a:pt x="372833" y="78435"/>
                </a:lnTo>
                <a:lnTo>
                  <a:pt x="340398" y="45999"/>
                </a:lnTo>
                <a:lnTo>
                  <a:pt x="301523" y="21285"/>
                </a:lnTo>
                <a:lnTo>
                  <a:pt x="257441" y="5524"/>
                </a:lnTo>
                <a:lnTo>
                  <a:pt x="209423" y="0"/>
                </a:lnTo>
                <a:lnTo>
                  <a:pt x="161404" y="5524"/>
                </a:lnTo>
                <a:lnTo>
                  <a:pt x="117322" y="21285"/>
                </a:lnTo>
                <a:lnTo>
                  <a:pt x="78447" y="45999"/>
                </a:lnTo>
                <a:lnTo>
                  <a:pt x="46012" y="78435"/>
                </a:lnTo>
                <a:lnTo>
                  <a:pt x="21285" y="117322"/>
                </a:lnTo>
                <a:lnTo>
                  <a:pt x="5537" y="161391"/>
                </a:lnTo>
                <a:lnTo>
                  <a:pt x="0" y="209410"/>
                </a:lnTo>
                <a:lnTo>
                  <a:pt x="5537" y="257429"/>
                </a:lnTo>
                <a:lnTo>
                  <a:pt x="21285" y="301510"/>
                </a:lnTo>
                <a:lnTo>
                  <a:pt x="46012" y="340398"/>
                </a:lnTo>
                <a:lnTo>
                  <a:pt x="78447" y="372821"/>
                </a:lnTo>
                <a:lnTo>
                  <a:pt x="117322" y="397548"/>
                </a:lnTo>
                <a:lnTo>
                  <a:pt x="161404" y="413296"/>
                </a:lnTo>
                <a:lnTo>
                  <a:pt x="209423" y="418833"/>
                </a:lnTo>
                <a:lnTo>
                  <a:pt x="257441" y="413296"/>
                </a:lnTo>
                <a:lnTo>
                  <a:pt x="301523" y="397548"/>
                </a:lnTo>
                <a:lnTo>
                  <a:pt x="340398" y="372821"/>
                </a:lnTo>
                <a:lnTo>
                  <a:pt x="372833" y="340398"/>
                </a:lnTo>
                <a:lnTo>
                  <a:pt x="397560" y="301510"/>
                </a:lnTo>
                <a:lnTo>
                  <a:pt x="413308" y="257429"/>
                </a:lnTo>
                <a:lnTo>
                  <a:pt x="418846" y="209410"/>
                </a:lnTo>
                <a:close/>
              </a:path>
            </a:pathLst>
          </a:custGeom>
          <a:solidFill>
            <a:srgbClr val="FF66FF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9124324" y="1163779"/>
            <a:ext cx="173355" cy="415925"/>
          </a:xfrm>
          <a:custGeom>
            <a:avLst/>
            <a:gdLst/>
            <a:ahLst/>
            <a:cxnLst/>
            <a:rect l="l" t="t" r="r" b="b"/>
            <a:pathLst>
              <a:path w="173355" h="415925">
                <a:moveTo>
                  <a:pt x="165748" y="0"/>
                </a:moveTo>
                <a:lnTo>
                  <a:pt x="124673" y="0"/>
                </a:lnTo>
                <a:lnTo>
                  <a:pt x="107277" y="1294"/>
                </a:lnTo>
                <a:lnTo>
                  <a:pt x="66686" y="20717"/>
                </a:lnTo>
                <a:lnTo>
                  <a:pt x="47205" y="61099"/>
                </a:lnTo>
                <a:lnTo>
                  <a:pt x="45907" y="79016"/>
                </a:lnTo>
                <a:lnTo>
                  <a:pt x="45907" y="131533"/>
                </a:lnTo>
                <a:lnTo>
                  <a:pt x="45333" y="141169"/>
                </a:lnTo>
                <a:lnTo>
                  <a:pt x="19872" y="169536"/>
                </a:lnTo>
                <a:lnTo>
                  <a:pt x="12564" y="170078"/>
                </a:lnTo>
                <a:lnTo>
                  <a:pt x="0" y="170078"/>
                </a:lnTo>
                <a:lnTo>
                  <a:pt x="0" y="245722"/>
                </a:lnTo>
                <a:lnTo>
                  <a:pt x="12564" y="245722"/>
                </a:lnTo>
                <a:lnTo>
                  <a:pt x="19872" y="246294"/>
                </a:lnTo>
                <a:lnTo>
                  <a:pt x="45333" y="274660"/>
                </a:lnTo>
                <a:lnTo>
                  <a:pt x="45907" y="284266"/>
                </a:lnTo>
                <a:lnTo>
                  <a:pt x="45907" y="336783"/>
                </a:lnTo>
                <a:lnTo>
                  <a:pt x="47205" y="354701"/>
                </a:lnTo>
                <a:lnTo>
                  <a:pt x="66686" y="395082"/>
                </a:lnTo>
                <a:lnTo>
                  <a:pt x="107277" y="414505"/>
                </a:lnTo>
                <a:lnTo>
                  <a:pt x="124673" y="415800"/>
                </a:lnTo>
                <a:lnTo>
                  <a:pt x="167681" y="415800"/>
                </a:lnTo>
                <a:lnTo>
                  <a:pt x="167681" y="342565"/>
                </a:lnTo>
                <a:lnTo>
                  <a:pt x="138848" y="342565"/>
                </a:lnTo>
                <a:lnTo>
                  <a:pt x="134821" y="342083"/>
                </a:lnTo>
                <a:lnTo>
                  <a:pt x="122257" y="324256"/>
                </a:lnTo>
                <a:lnTo>
                  <a:pt x="122257" y="262103"/>
                </a:lnTo>
                <a:lnTo>
                  <a:pt x="121452" y="253912"/>
                </a:lnTo>
                <a:lnTo>
                  <a:pt x="118230" y="240101"/>
                </a:lnTo>
                <a:lnTo>
                  <a:pt x="115975" y="233998"/>
                </a:lnTo>
                <a:lnTo>
                  <a:pt x="113076" y="228858"/>
                </a:lnTo>
                <a:lnTo>
                  <a:pt x="110499" y="223719"/>
                </a:lnTo>
                <a:lnTo>
                  <a:pt x="107438" y="219543"/>
                </a:lnTo>
                <a:lnTo>
                  <a:pt x="103894" y="216331"/>
                </a:lnTo>
                <a:lnTo>
                  <a:pt x="100673" y="212798"/>
                </a:lnTo>
                <a:lnTo>
                  <a:pt x="97129" y="210068"/>
                </a:lnTo>
                <a:lnTo>
                  <a:pt x="93263" y="208141"/>
                </a:lnTo>
                <a:lnTo>
                  <a:pt x="98670" y="204497"/>
                </a:lnTo>
                <a:lnTo>
                  <a:pt x="119962" y="169114"/>
                </a:lnTo>
                <a:lnTo>
                  <a:pt x="122257" y="144060"/>
                </a:lnTo>
                <a:lnTo>
                  <a:pt x="122257" y="88973"/>
                </a:lnTo>
                <a:lnTo>
                  <a:pt x="123385" y="84155"/>
                </a:lnTo>
                <a:lnTo>
                  <a:pt x="127895" y="75483"/>
                </a:lnTo>
                <a:lnTo>
                  <a:pt x="133694" y="73234"/>
                </a:lnTo>
                <a:lnTo>
                  <a:pt x="153667" y="73234"/>
                </a:lnTo>
                <a:lnTo>
                  <a:pt x="161238" y="70022"/>
                </a:lnTo>
                <a:lnTo>
                  <a:pt x="172997" y="36617"/>
                </a:lnTo>
                <a:lnTo>
                  <a:pt x="172997" y="28908"/>
                </a:lnTo>
                <a:lnTo>
                  <a:pt x="172030" y="21360"/>
                </a:lnTo>
                <a:lnTo>
                  <a:pt x="168164" y="6584"/>
                </a:lnTo>
                <a:lnTo>
                  <a:pt x="166715" y="1927"/>
                </a:lnTo>
                <a:lnTo>
                  <a:pt x="165748" y="0"/>
                </a:lnTo>
                <a:close/>
              </a:path>
            </a:pathLst>
          </a:custGeom>
          <a:solidFill>
            <a:srgbClr val="FF66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9367127" y="1160744"/>
            <a:ext cx="173355" cy="415925"/>
          </a:xfrm>
          <a:custGeom>
            <a:avLst/>
            <a:gdLst/>
            <a:ahLst/>
            <a:cxnLst/>
            <a:rect l="l" t="t" r="r" b="b"/>
            <a:pathLst>
              <a:path w="173355" h="415925">
                <a:moveTo>
                  <a:pt x="48323" y="0"/>
                </a:moveTo>
                <a:lnTo>
                  <a:pt x="7248" y="0"/>
                </a:lnTo>
                <a:lnTo>
                  <a:pt x="6282" y="1927"/>
                </a:lnTo>
                <a:lnTo>
                  <a:pt x="4832" y="6584"/>
                </a:lnTo>
                <a:lnTo>
                  <a:pt x="966" y="21360"/>
                </a:lnTo>
                <a:lnTo>
                  <a:pt x="0" y="28908"/>
                </a:lnTo>
                <a:lnTo>
                  <a:pt x="0" y="36617"/>
                </a:lnTo>
                <a:lnTo>
                  <a:pt x="19329" y="73234"/>
                </a:lnTo>
                <a:lnTo>
                  <a:pt x="39302" y="73234"/>
                </a:lnTo>
                <a:lnTo>
                  <a:pt x="45101" y="75483"/>
                </a:lnTo>
                <a:lnTo>
                  <a:pt x="49611" y="84155"/>
                </a:lnTo>
                <a:lnTo>
                  <a:pt x="50739" y="88973"/>
                </a:lnTo>
                <a:lnTo>
                  <a:pt x="50739" y="144060"/>
                </a:lnTo>
                <a:lnTo>
                  <a:pt x="51313" y="157430"/>
                </a:lnTo>
                <a:lnTo>
                  <a:pt x="64420" y="194138"/>
                </a:lnTo>
                <a:lnTo>
                  <a:pt x="79733" y="208141"/>
                </a:lnTo>
                <a:lnTo>
                  <a:pt x="75867" y="210068"/>
                </a:lnTo>
                <a:lnTo>
                  <a:pt x="72323" y="212798"/>
                </a:lnTo>
                <a:lnTo>
                  <a:pt x="69102" y="216331"/>
                </a:lnTo>
                <a:lnTo>
                  <a:pt x="65558" y="219543"/>
                </a:lnTo>
                <a:lnTo>
                  <a:pt x="62498" y="223719"/>
                </a:lnTo>
                <a:lnTo>
                  <a:pt x="59920" y="228858"/>
                </a:lnTo>
                <a:lnTo>
                  <a:pt x="57021" y="233998"/>
                </a:lnTo>
                <a:lnTo>
                  <a:pt x="54766" y="240101"/>
                </a:lnTo>
                <a:lnTo>
                  <a:pt x="51544" y="253912"/>
                </a:lnTo>
                <a:lnTo>
                  <a:pt x="50739" y="262103"/>
                </a:lnTo>
                <a:lnTo>
                  <a:pt x="50739" y="324256"/>
                </a:lnTo>
                <a:lnTo>
                  <a:pt x="49934" y="332126"/>
                </a:lnTo>
                <a:lnTo>
                  <a:pt x="34148" y="342565"/>
                </a:lnTo>
                <a:lnTo>
                  <a:pt x="5315" y="342565"/>
                </a:lnTo>
                <a:lnTo>
                  <a:pt x="5315" y="415800"/>
                </a:lnTo>
                <a:lnTo>
                  <a:pt x="48323" y="415800"/>
                </a:lnTo>
                <a:lnTo>
                  <a:pt x="65719" y="414505"/>
                </a:lnTo>
                <a:lnTo>
                  <a:pt x="106311" y="395082"/>
                </a:lnTo>
                <a:lnTo>
                  <a:pt x="125791" y="354701"/>
                </a:lnTo>
                <a:lnTo>
                  <a:pt x="127090" y="336783"/>
                </a:lnTo>
                <a:lnTo>
                  <a:pt x="127090" y="284266"/>
                </a:lnTo>
                <a:lnTo>
                  <a:pt x="127664" y="274660"/>
                </a:lnTo>
                <a:lnTo>
                  <a:pt x="153124" y="246294"/>
                </a:lnTo>
                <a:lnTo>
                  <a:pt x="160433" y="245722"/>
                </a:lnTo>
                <a:lnTo>
                  <a:pt x="172997" y="245722"/>
                </a:lnTo>
                <a:lnTo>
                  <a:pt x="172997" y="170078"/>
                </a:lnTo>
                <a:lnTo>
                  <a:pt x="160433" y="170078"/>
                </a:lnTo>
                <a:lnTo>
                  <a:pt x="153124" y="169536"/>
                </a:lnTo>
                <a:lnTo>
                  <a:pt x="127664" y="141169"/>
                </a:lnTo>
                <a:lnTo>
                  <a:pt x="127090" y="131533"/>
                </a:lnTo>
                <a:lnTo>
                  <a:pt x="127090" y="79016"/>
                </a:lnTo>
                <a:lnTo>
                  <a:pt x="125791" y="61099"/>
                </a:lnTo>
                <a:lnTo>
                  <a:pt x="106311" y="20717"/>
                </a:lnTo>
                <a:lnTo>
                  <a:pt x="65719" y="1294"/>
                </a:lnTo>
                <a:lnTo>
                  <a:pt x="48323" y="0"/>
                </a:lnTo>
                <a:close/>
              </a:path>
            </a:pathLst>
          </a:custGeom>
          <a:solidFill>
            <a:srgbClr val="FF66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9954749" y="2004053"/>
            <a:ext cx="149860" cy="399415"/>
          </a:xfrm>
          <a:custGeom>
            <a:avLst/>
            <a:gdLst/>
            <a:ahLst/>
            <a:cxnLst/>
            <a:rect l="l" t="t" r="r" b="b"/>
            <a:pathLst>
              <a:path w="149859" h="399414">
                <a:moveTo>
                  <a:pt x="149339" y="0"/>
                </a:moveTo>
                <a:lnTo>
                  <a:pt x="78435" y="36169"/>
                </a:lnTo>
                <a:lnTo>
                  <a:pt x="45999" y="68592"/>
                </a:lnTo>
                <a:lnTo>
                  <a:pt x="21285" y="107480"/>
                </a:lnTo>
                <a:lnTo>
                  <a:pt x="5524" y="151561"/>
                </a:lnTo>
                <a:lnTo>
                  <a:pt x="0" y="199580"/>
                </a:lnTo>
                <a:lnTo>
                  <a:pt x="5524" y="247599"/>
                </a:lnTo>
                <a:lnTo>
                  <a:pt x="21285" y="291668"/>
                </a:lnTo>
                <a:lnTo>
                  <a:pt x="45999" y="330555"/>
                </a:lnTo>
                <a:lnTo>
                  <a:pt x="78435" y="362991"/>
                </a:lnTo>
                <a:lnTo>
                  <a:pt x="117322" y="387705"/>
                </a:lnTo>
                <a:lnTo>
                  <a:pt x="149339" y="399161"/>
                </a:lnTo>
                <a:lnTo>
                  <a:pt x="149339" y="371475"/>
                </a:lnTo>
                <a:lnTo>
                  <a:pt x="149339" y="343242"/>
                </a:lnTo>
                <a:lnTo>
                  <a:pt x="149339" y="55905"/>
                </a:lnTo>
                <a:lnTo>
                  <a:pt x="149339" y="27673"/>
                </a:lnTo>
                <a:lnTo>
                  <a:pt x="149339" y="0"/>
                </a:lnTo>
                <a:close/>
              </a:path>
            </a:pathLst>
          </a:custGeom>
          <a:solidFill>
            <a:srgbClr val="FF66FF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9433959" y="25130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33" y="209423"/>
                </a:moveTo>
                <a:lnTo>
                  <a:pt x="413296" y="161404"/>
                </a:lnTo>
                <a:lnTo>
                  <a:pt x="397548" y="117322"/>
                </a:lnTo>
                <a:lnTo>
                  <a:pt x="372821" y="78447"/>
                </a:lnTo>
                <a:lnTo>
                  <a:pt x="340398" y="46012"/>
                </a:lnTo>
                <a:lnTo>
                  <a:pt x="301510" y="21297"/>
                </a:lnTo>
                <a:lnTo>
                  <a:pt x="257429" y="5537"/>
                </a:lnTo>
                <a:lnTo>
                  <a:pt x="209410" y="0"/>
                </a:lnTo>
                <a:lnTo>
                  <a:pt x="161404" y="5537"/>
                </a:lnTo>
                <a:lnTo>
                  <a:pt x="117322" y="21297"/>
                </a:lnTo>
                <a:lnTo>
                  <a:pt x="78435" y="46012"/>
                </a:lnTo>
                <a:lnTo>
                  <a:pt x="45999" y="78447"/>
                </a:lnTo>
                <a:lnTo>
                  <a:pt x="21285" y="117322"/>
                </a:lnTo>
                <a:lnTo>
                  <a:pt x="5524" y="161404"/>
                </a:lnTo>
                <a:lnTo>
                  <a:pt x="0" y="209423"/>
                </a:lnTo>
                <a:lnTo>
                  <a:pt x="5524" y="257441"/>
                </a:lnTo>
                <a:lnTo>
                  <a:pt x="21285" y="301523"/>
                </a:lnTo>
                <a:lnTo>
                  <a:pt x="45999" y="340398"/>
                </a:lnTo>
                <a:lnTo>
                  <a:pt x="78435" y="372833"/>
                </a:lnTo>
                <a:lnTo>
                  <a:pt x="117322" y="397560"/>
                </a:lnTo>
                <a:lnTo>
                  <a:pt x="161404" y="413308"/>
                </a:lnTo>
                <a:lnTo>
                  <a:pt x="209410" y="418846"/>
                </a:lnTo>
                <a:lnTo>
                  <a:pt x="257429" y="413308"/>
                </a:lnTo>
                <a:lnTo>
                  <a:pt x="301510" y="397560"/>
                </a:lnTo>
                <a:lnTo>
                  <a:pt x="340398" y="372833"/>
                </a:lnTo>
                <a:lnTo>
                  <a:pt x="372821" y="340398"/>
                </a:lnTo>
                <a:lnTo>
                  <a:pt x="397548" y="301523"/>
                </a:lnTo>
                <a:lnTo>
                  <a:pt x="413296" y="257441"/>
                </a:lnTo>
                <a:lnTo>
                  <a:pt x="418833" y="209423"/>
                </a:lnTo>
                <a:close/>
              </a:path>
            </a:pathLst>
          </a:custGeom>
          <a:solidFill>
            <a:srgbClr val="00CCCC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55205" y="218344"/>
            <a:ext cx="280249" cy="418836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17850079" y="1051807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33" y="209423"/>
                </a:moveTo>
                <a:lnTo>
                  <a:pt x="413296" y="161404"/>
                </a:lnTo>
                <a:lnTo>
                  <a:pt x="397548" y="117322"/>
                </a:lnTo>
                <a:lnTo>
                  <a:pt x="372821" y="78435"/>
                </a:lnTo>
                <a:lnTo>
                  <a:pt x="340398" y="46012"/>
                </a:lnTo>
                <a:lnTo>
                  <a:pt x="301510" y="21285"/>
                </a:lnTo>
                <a:lnTo>
                  <a:pt x="257429" y="5537"/>
                </a:lnTo>
                <a:lnTo>
                  <a:pt x="209410" y="0"/>
                </a:lnTo>
                <a:lnTo>
                  <a:pt x="161391" y="5537"/>
                </a:lnTo>
                <a:lnTo>
                  <a:pt x="117322" y="21285"/>
                </a:lnTo>
                <a:lnTo>
                  <a:pt x="78435" y="46012"/>
                </a:lnTo>
                <a:lnTo>
                  <a:pt x="45999" y="78435"/>
                </a:lnTo>
                <a:lnTo>
                  <a:pt x="21285" y="117322"/>
                </a:lnTo>
                <a:lnTo>
                  <a:pt x="5524" y="161404"/>
                </a:lnTo>
                <a:lnTo>
                  <a:pt x="0" y="209423"/>
                </a:lnTo>
                <a:lnTo>
                  <a:pt x="5524" y="257441"/>
                </a:lnTo>
                <a:lnTo>
                  <a:pt x="21285" y="301523"/>
                </a:lnTo>
                <a:lnTo>
                  <a:pt x="45999" y="340398"/>
                </a:lnTo>
                <a:lnTo>
                  <a:pt x="78435" y="372833"/>
                </a:lnTo>
                <a:lnTo>
                  <a:pt x="117322" y="397548"/>
                </a:lnTo>
                <a:lnTo>
                  <a:pt x="161391" y="413308"/>
                </a:lnTo>
                <a:lnTo>
                  <a:pt x="209410" y="418833"/>
                </a:lnTo>
                <a:lnTo>
                  <a:pt x="257429" y="413308"/>
                </a:lnTo>
                <a:lnTo>
                  <a:pt x="301510" y="397548"/>
                </a:lnTo>
                <a:lnTo>
                  <a:pt x="340398" y="372833"/>
                </a:lnTo>
                <a:lnTo>
                  <a:pt x="372821" y="340398"/>
                </a:lnTo>
                <a:lnTo>
                  <a:pt x="397548" y="301523"/>
                </a:lnTo>
                <a:lnTo>
                  <a:pt x="413296" y="257441"/>
                </a:lnTo>
                <a:lnTo>
                  <a:pt x="418833" y="209423"/>
                </a:lnTo>
                <a:close/>
              </a:path>
            </a:pathLst>
          </a:custGeom>
          <a:solidFill>
            <a:srgbClr val="00CCCC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8683541" y="188527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33" y="209423"/>
                </a:moveTo>
                <a:lnTo>
                  <a:pt x="413296" y="161404"/>
                </a:lnTo>
                <a:lnTo>
                  <a:pt x="397548" y="117322"/>
                </a:lnTo>
                <a:lnTo>
                  <a:pt x="372821" y="78435"/>
                </a:lnTo>
                <a:lnTo>
                  <a:pt x="340398" y="46012"/>
                </a:lnTo>
                <a:lnTo>
                  <a:pt x="301510" y="21285"/>
                </a:lnTo>
                <a:lnTo>
                  <a:pt x="257429" y="5537"/>
                </a:lnTo>
                <a:lnTo>
                  <a:pt x="209410" y="0"/>
                </a:lnTo>
                <a:lnTo>
                  <a:pt x="161391" y="5537"/>
                </a:lnTo>
                <a:lnTo>
                  <a:pt x="117322" y="21285"/>
                </a:lnTo>
                <a:lnTo>
                  <a:pt x="78435" y="46012"/>
                </a:lnTo>
                <a:lnTo>
                  <a:pt x="45999" y="78435"/>
                </a:lnTo>
                <a:lnTo>
                  <a:pt x="21285" y="117322"/>
                </a:lnTo>
                <a:lnTo>
                  <a:pt x="5524" y="161404"/>
                </a:lnTo>
                <a:lnTo>
                  <a:pt x="0" y="209423"/>
                </a:lnTo>
                <a:lnTo>
                  <a:pt x="5524" y="257441"/>
                </a:lnTo>
                <a:lnTo>
                  <a:pt x="21285" y="301510"/>
                </a:lnTo>
                <a:lnTo>
                  <a:pt x="45999" y="340398"/>
                </a:lnTo>
                <a:lnTo>
                  <a:pt x="78435" y="372833"/>
                </a:lnTo>
                <a:lnTo>
                  <a:pt x="117322" y="397548"/>
                </a:lnTo>
                <a:lnTo>
                  <a:pt x="161391" y="413308"/>
                </a:lnTo>
                <a:lnTo>
                  <a:pt x="209410" y="418833"/>
                </a:lnTo>
                <a:lnTo>
                  <a:pt x="257429" y="413308"/>
                </a:lnTo>
                <a:lnTo>
                  <a:pt x="301510" y="397548"/>
                </a:lnTo>
                <a:lnTo>
                  <a:pt x="340398" y="372833"/>
                </a:lnTo>
                <a:lnTo>
                  <a:pt x="372821" y="340398"/>
                </a:lnTo>
                <a:lnTo>
                  <a:pt x="397548" y="301510"/>
                </a:lnTo>
                <a:lnTo>
                  <a:pt x="413296" y="257441"/>
                </a:lnTo>
                <a:lnTo>
                  <a:pt x="418833" y="209423"/>
                </a:lnTo>
                <a:close/>
              </a:path>
            </a:pathLst>
          </a:custGeom>
          <a:solidFill>
            <a:srgbClr val="00CCCC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9517005" y="2718733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33" y="209423"/>
                </a:moveTo>
                <a:lnTo>
                  <a:pt x="413296" y="161404"/>
                </a:lnTo>
                <a:lnTo>
                  <a:pt x="397548" y="117322"/>
                </a:lnTo>
                <a:lnTo>
                  <a:pt x="372821" y="78435"/>
                </a:lnTo>
                <a:lnTo>
                  <a:pt x="340385" y="46012"/>
                </a:lnTo>
                <a:lnTo>
                  <a:pt x="301510" y="21285"/>
                </a:lnTo>
                <a:lnTo>
                  <a:pt x="257429" y="5537"/>
                </a:lnTo>
                <a:lnTo>
                  <a:pt x="209410" y="0"/>
                </a:lnTo>
                <a:lnTo>
                  <a:pt x="161391" y="5537"/>
                </a:lnTo>
                <a:lnTo>
                  <a:pt x="117309" y="21285"/>
                </a:lnTo>
                <a:lnTo>
                  <a:pt x="78435" y="46012"/>
                </a:lnTo>
                <a:lnTo>
                  <a:pt x="45999" y="78435"/>
                </a:lnTo>
                <a:lnTo>
                  <a:pt x="21285" y="117322"/>
                </a:lnTo>
                <a:lnTo>
                  <a:pt x="5524" y="161404"/>
                </a:lnTo>
                <a:lnTo>
                  <a:pt x="0" y="209423"/>
                </a:lnTo>
                <a:lnTo>
                  <a:pt x="5524" y="257441"/>
                </a:lnTo>
                <a:lnTo>
                  <a:pt x="21285" y="301510"/>
                </a:lnTo>
                <a:lnTo>
                  <a:pt x="45999" y="340398"/>
                </a:lnTo>
                <a:lnTo>
                  <a:pt x="78435" y="372833"/>
                </a:lnTo>
                <a:lnTo>
                  <a:pt x="117309" y="397548"/>
                </a:lnTo>
                <a:lnTo>
                  <a:pt x="161391" y="413308"/>
                </a:lnTo>
                <a:lnTo>
                  <a:pt x="209410" y="418833"/>
                </a:lnTo>
                <a:lnTo>
                  <a:pt x="257429" y="413308"/>
                </a:lnTo>
                <a:lnTo>
                  <a:pt x="301510" y="397548"/>
                </a:lnTo>
                <a:lnTo>
                  <a:pt x="340385" y="372833"/>
                </a:lnTo>
                <a:lnTo>
                  <a:pt x="372821" y="340398"/>
                </a:lnTo>
                <a:lnTo>
                  <a:pt x="397548" y="301510"/>
                </a:lnTo>
                <a:lnTo>
                  <a:pt x="413296" y="257441"/>
                </a:lnTo>
                <a:lnTo>
                  <a:pt x="418833" y="209423"/>
                </a:lnTo>
                <a:close/>
              </a:path>
            </a:pathLst>
          </a:custGeom>
          <a:solidFill>
            <a:srgbClr val="00CCCC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7854" y="3391729"/>
            <a:ext cx="10902252" cy="340596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22650" y="6980311"/>
            <a:ext cx="8440293" cy="4690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7574" y="1884759"/>
            <a:ext cx="8591546" cy="84193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689638" y="4221860"/>
            <a:ext cx="6665595" cy="1263015"/>
          </a:xfrm>
          <a:custGeom>
            <a:avLst/>
            <a:gdLst/>
            <a:ahLst/>
            <a:cxnLst/>
            <a:rect l="l" t="t" r="r" b="b"/>
            <a:pathLst>
              <a:path w="6665594" h="1263014">
                <a:moveTo>
                  <a:pt x="448572" y="219888"/>
                </a:moveTo>
                <a:lnTo>
                  <a:pt x="233710" y="219888"/>
                </a:lnTo>
                <a:lnTo>
                  <a:pt x="233710" y="929814"/>
                </a:lnTo>
                <a:lnTo>
                  <a:pt x="448572" y="929814"/>
                </a:lnTo>
                <a:lnTo>
                  <a:pt x="448572" y="219888"/>
                </a:lnTo>
                <a:close/>
              </a:path>
              <a:path w="6665594" h="1263014">
                <a:moveTo>
                  <a:pt x="682282" y="47747"/>
                </a:moveTo>
                <a:lnTo>
                  <a:pt x="0" y="47747"/>
                </a:lnTo>
                <a:lnTo>
                  <a:pt x="0" y="219888"/>
                </a:lnTo>
                <a:lnTo>
                  <a:pt x="682282" y="219888"/>
                </a:lnTo>
                <a:lnTo>
                  <a:pt x="682282" y="47747"/>
                </a:lnTo>
                <a:close/>
              </a:path>
              <a:path w="6665594" h="1263014">
                <a:moveTo>
                  <a:pt x="1004979" y="0"/>
                </a:moveTo>
                <a:lnTo>
                  <a:pt x="790116" y="0"/>
                </a:lnTo>
                <a:lnTo>
                  <a:pt x="790116" y="929814"/>
                </a:lnTo>
                <a:lnTo>
                  <a:pt x="1004979" y="929814"/>
                </a:lnTo>
                <a:lnTo>
                  <a:pt x="1004979" y="549093"/>
                </a:lnTo>
                <a:lnTo>
                  <a:pt x="1007256" y="515874"/>
                </a:lnTo>
                <a:lnTo>
                  <a:pt x="1025475" y="461216"/>
                </a:lnTo>
                <a:lnTo>
                  <a:pt x="1061207" y="422735"/>
                </a:lnTo>
                <a:lnTo>
                  <a:pt x="1110211" y="403259"/>
                </a:lnTo>
                <a:lnTo>
                  <a:pt x="1139425" y="400825"/>
                </a:lnTo>
                <a:lnTo>
                  <a:pt x="1470003" y="400825"/>
                </a:lnTo>
                <a:lnTo>
                  <a:pt x="1461241" y="374539"/>
                </a:lnTo>
                <a:lnTo>
                  <a:pt x="1440836" y="335637"/>
                </a:lnTo>
                <a:lnTo>
                  <a:pt x="1431046" y="322922"/>
                </a:lnTo>
                <a:lnTo>
                  <a:pt x="1004979" y="322922"/>
                </a:lnTo>
                <a:lnTo>
                  <a:pt x="1004979" y="0"/>
                </a:lnTo>
                <a:close/>
              </a:path>
              <a:path w="6665594" h="1263014">
                <a:moveTo>
                  <a:pt x="1470003" y="400825"/>
                </a:moveTo>
                <a:lnTo>
                  <a:pt x="1139425" y="400825"/>
                </a:lnTo>
                <a:lnTo>
                  <a:pt x="1168639" y="403259"/>
                </a:lnTo>
                <a:lnTo>
                  <a:pt x="1194711" y="410563"/>
                </a:lnTo>
                <a:lnTo>
                  <a:pt x="1237432" y="439777"/>
                </a:lnTo>
                <a:lnTo>
                  <a:pt x="1264761" y="486582"/>
                </a:lnTo>
                <a:lnTo>
                  <a:pt x="1273871" y="549093"/>
                </a:lnTo>
                <a:lnTo>
                  <a:pt x="1273871" y="929814"/>
                </a:lnTo>
                <a:lnTo>
                  <a:pt x="1487477" y="929814"/>
                </a:lnTo>
                <a:lnTo>
                  <a:pt x="1487477" y="520193"/>
                </a:lnTo>
                <a:lnTo>
                  <a:pt x="1484562" y="466817"/>
                </a:lnTo>
                <a:lnTo>
                  <a:pt x="1475817" y="418265"/>
                </a:lnTo>
                <a:lnTo>
                  <a:pt x="1470003" y="400825"/>
                </a:lnTo>
                <a:close/>
              </a:path>
              <a:path w="6665594" h="1263014">
                <a:moveTo>
                  <a:pt x="1221098" y="221145"/>
                </a:moveTo>
                <a:lnTo>
                  <a:pt x="1154189" y="228055"/>
                </a:lnTo>
                <a:lnTo>
                  <a:pt x="1094191" y="248788"/>
                </a:lnTo>
                <a:lnTo>
                  <a:pt x="1043616" y="281143"/>
                </a:lnTo>
                <a:lnTo>
                  <a:pt x="1004979" y="322922"/>
                </a:lnTo>
                <a:lnTo>
                  <a:pt x="1431046" y="322922"/>
                </a:lnTo>
                <a:lnTo>
                  <a:pt x="1375177" y="266379"/>
                </a:lnTo>
                <a:lnTo>
                  <a:pt x="1329786" y="241249"/>
                </a:lnTo>
                <a:lnTo>
                  <a:pt x="1278426" y="226171"/>
                </a:lnTo>
                <a:lnTo>
                  <a:pt x="1221098" y="221145"/>
                </a:lnTo>
                <a:close/>
              </a:path>
              <a:path w="6665594" h="1263014">
                <a:moveTo>
                  <a:pt x="1903165" y="218632"/>
                </a:moveTo>
                <a:lnTo>
                  <a:pt x="1860836" y="221380"/>
                </a:lnTo>
                <a:lnTo>
                  <a:pt x="1820549" y="229626"/>
                </a:lnTo>
                <a:lnTo>
                  <a:pt x="1782305" y="243369"/>
                </a:lnTo>
                <a:lnTo>
                  <a:pt x="1746101" y="262609"/>
                </a:lnTo>
                <a:lnTo>
                  <a:pt x="1712726" y="286954"/>
                </a:lnTo>
                <a:lnTo>
                  <a:pt x="1682962" y="316011"/>
                </a:lnTo>
                <a:lnTo>
                  <a:pt x="1656811" y="349779"/>
                </a:lnTo>
                <a:lnTo>
                  <a:pt x="1634272" y="388260"/>
                </a:lnTo>
                <a:lnTo>
                  <a:pt x="1616681" y="430746"/>
                </a:lnTo>
                <a:lnTo>
                  <a:pt x="1604116" y="476529"/>
                </a:lnTo>
                <a:lnTo>
                  <a:pt x="1596577" y="525612"/>
                </a:lnTo>
                <a:lnTo>
                  <a:pt x="1594064" y="577992"/>
                </a:lnTo>
                <a:lnTo>
                  <a:pt x="1596577" y="630452"/>
                </a:lnTo>
                <a:lnTo>
                  <a:pt x="1604116" y="679769"/>
                </a:lnTo>
                <a:lnTo>
                  <a:pt x="1616681" y="725946"/>
                </a:lnTo>
                <a:lnTo>
                  <a:pt x="1634272" y="768981"/>
                </a:lnTo>
                <a:lnTo>
                  <a:pt x="1656811" y="807540"/>
                </a:lnTo>
                <a:lnTo>
                  <a:pt x="1682962" y="841545"/>
                </a:lnTo>
                <a:lnTo>
                  <a:pt x="1712726" y="870994"/>
                </a:lnTo>
                <a:lnTo>
                  <a:pt x="1746101" y="895888"/>
                </a:lnTo>
                <a:lnTo>
                  <a:pt x="1782226" y="915129"/>
                </a:lnTo>
                <a:lnTo>
                  <a:pt x="1820235" y="928872"/>
                </a:lnTo>
                <a:lnTo>
                  <a:pt x="1860129" y="937118"/>
                </a:lnTo>
                <a:lnTo>
                  <a:pt x="1901908" y="939866"/>
                </a:lnTo>
                <a:lnTo>
                  <a:pt x="1937797" y="937982"/>
                </a:lnTo>
                <a:lnTo>
                  <a:pt x="2002507" y="922903"/>
                </a:lnTo>
                <a:lnTo>
                  <a:pt x="2058029" y="893454"/>
                </a:lnTo>
                <a:lnTo>
                  <a:pt x="2102007" y="853874"/>
                </a:lnTo>
                <a:lnTo>
                  <a:pt x="2119284" y="830550"/>
                </a:lnTo>
                <a:lnTo>
                  <a:pt x="2334146" y="830550"/>
                </a:lnTo>
                <a:lnTo>
                  <a:pt x="2334146" y="752647"/>
                </a:lnTo>
                <a:lnTo>
                  <a:pt x="1965990" y="752647"/>
                </a:lnTo>
                <a:lnTo>
                  <a:pt x="1935127" y="749741"/>
                </a:lnTo>
                <a:lnTo>
                  <a:pt x="1880469" y="726496"/>
                </a:lnTo>
                <a:lnTo>
                  <a:pt x="1837434" y="680241"/>
                </a:lnTo>
                <a:lnTo>
                  <a:pt x="1815445" y="616159"/>
                </a:lnTo>
                <a:lnTo>
                  <a:pt x="1812696" y="577992"/>
                </a:lnTo>
                <a:lnTo>
                  <a:pt x="1815445" y="539983"/>
                </a:lnTo>
                <a:lnTo>
                  <a:pt x="1837434" y="477158"/>
                </a:lnTo>
                <a:lnTo>
                  <a:pt x="1880469" y="432002"/>
                </a:lnTo>
                <a:lnTo>
                  <a:pt x="1935127" y="408757"/>
                </a:lnTo>
                <a:lnTo>
                  <a:pt x="1965990" y="405851"/>
                </a:lnTo>
                <a:lnTo>
                  <a:pt x="2334146" y="405851"/>
                </a:lnTo>
                <a:lnTo>
                  <a:pt x="2334146" y="327948"/>
                </a:lnTo>
                <a:lnTo>
                  <a:pt x="2119284" y="327948"/>
                </a:lnTo>
                <a:lnTo>
                  <a:pt x="2102557" y="304624"/>
                </a:lnTo>
                <a:lnTo>
                  <a:pt x="2082531" y="283656"/>
                </a:lnTo>
                <a:lnTo>
                  <a:pt x="2032585" y="248788"/>
                </a:lnTo>
                <a:lnTo>
                  <a:pt x="1972587" y="226171"/>
                </a:lnTo>
                <a:lnTo>
                  <a:pt x="1939054" y="220516"/>
                </a:lnTo>
                <a:lnTo>
                  <a:pt x="1903165" y="218632"/>
                </a:lnTo>
                <a:close/>
              </a:path>
              <a:path w="6665594" h="1263014">
                <a:moveTo>
                  <a:pt x="2334146" y="830550"/>
                </a:moveTo>
                <a:lnTo>
                  <a:pt x="2119284" y="830550"/>
                </a:lnTo>
                <a:lnTo>
                  <a:pt x="2119284" y="929814"/>
                </a:lnTo>
                <a:lnTo>
                  <a:pt x="2334146" y="929814"/>
                </a:lnTo>
                <a:lnTo>
                  <a:pt x="2334146" y="830550"/>
                </a:lnTo>
                <a:close/>
              </a:path>
              <a:path w="6665594" h="1263014">
                <a:moveTo>
                  <a:pt x="2334146" y="405851"/>
                </a:moveTo>
                <a:lnTo>
                  <a:pt x="1965990" y="405851"/>
                </a:lnTo>
                <a:lnTo>
                  <a:pt x="1996774" y="408757"/>
                </a:lnTo>
                <a:lnTo>
                  <a:pt x="2025046" y="417474"/>
                </a:lnTo>
                <a:lnTo>
                  <a:pt x="2074050" y="452342"/>
                </a:lnTo>
                <a:lnTo>
                  <a:pt x="2107975" y="507314"/>
                </a:lnTo>
                <a:lnTo>
                  <a:pt x="2119284" y="579249"/>
                </a:lnTo>
                <a:lnTo>
                  <a:pt x="2116457" y="617337"/>
                </a:lnTo>
                <a:lnTo>
                  <a:pt x="2093840" y="680790"/>
                </a:lnTo>
                <a:lnTo>
                  <a:pt x="2050804" y="726496"/>
                </a:lnTo>
                <a:lnTo>
                  <a:pt x="1996774" y="749741"/>
                </a:lnTo>
                <a:lnTo>
                  <a:pt x="1965990" y="752647"/>
                </a:lnTo>
                <a:lnTo>
                  <a:pt x="2334146" y="752647"/>
                </a:lnTo>
                <a:lnTo>
                  <a:pt x="2334146" y="405851"/>
                </a:lnTo>
                <a:close/>
              </a:path>
              <a:path w="6665594" h="1263014">
                <a:moveTo>
                  <a:pt x="2334146" y="228684"/>
                </a:moveTo>
                <a:lnTo>
                  <a:pt x="2119284" y="228684"/>
                </a:lnTo>
                <a:lnTo>
                  <a:pt x="2119284" y="327948"/>
                </a:lnTo>
                <a:lnTo>
                  <a:pt x="2334146" y="327948"/>
                </a:lnTo>
                <a:lnTo>
                  <a:pt x="2334146" y="228684"/>
                </a:lnTo>
                <a:close/>
              </a:path>
              <a:path w="6665594" h="1263014">
                <a:moveTo>
                  <a:pt x="2704452" y="228684"/>
                </a:moveTo>
                <a:lnTo>
                  <a:pt x="2489590" y="228684"/>
                </a:lnTo>
                <a:lnTo>
                  <a:pt x="2489590" y="929814"/>
                </a:lnTo>
                <a:lnTo>
                  <a:pt x="2704452" y="929814"/>
                </a:lnTo>
                <a:lnTo>
                  <a:pt x="2704452" y="549093"/>
                </a:lnTo>
                <a:lnTo>
                  <a:pt x="2706730" y="515874"/>
                </a:lnTo>
                <a:lnTo>
                  <a:pt x="2724949" y="461216"/>
                </a:lnTo>
                <a:lnTo>
                  <a:pt x="2760681" y="422735"/>
                </a:lnTo>
                <a:lnTo>
                  <a:pt x="2809685" y="403259"/>
                </a:lnTo>
                <a:lnTo>
                  <a:pt x="2838899" y="400825"/>
                </a:lnTo>
                <a:lnTo>
                  <a:pt x="3169176" y="400825"/>
                </a:lnTo>
                <a:lnTo>
                  <a:pt x="3160263" y="374539"/>
                </a:lnTo>
                <a:lnTo>
                  <a:pt x="3139505" y="335637"/>
                </a:lnTo>
                <a:lnTo>
                  <a:pt x="3128562" y="321665"/>
                </a:lnTo>
                <a:lnTo>
                  <a:pt x="2704452" y="321665"/>
                </a:lnTo>
                <a:lnTo>
                  <a:pt x="2704452" y="228684"/>
                </a:lnTo>
                <a:close/>
              </a:path>
              <a:path w="6665594" h="1263014">
                <a:moveTo>
                  <a:pt x="3169176" y="400825"/>
                </a:moveTo>
                <a:lnTo>
                  <a:pt x="2838899" y="400825"/>
                </a:lnTo>
                <a:lnTo>
                  <a:pt x="2868112" y="403259"/>
                </a:lnTo>
                <a:lnTo>
                  <a:pt x="2894185" y="410563"/>
                </a:lnTo>
                <a:lnTo>
                  <a:pt x="2936906" y="439777"/>
                </a:lnTo>
                <a:lnTo>
                  <a:pt x="2964235" y="486582"/>
                </a:lnTo>
                <a:lnTo>
                  <a:pt x="2973345" y="549093"/>
                </a:lnTo>
                <a:lnTo>
                  <a:pt x="2973345" y="929814"/>
                </a:lnTo>
                <a:lnTo>
                  <a:pt x="3186951" y="929814"/>
                </a:lnTo>
                <a:lnTo>
                  <a:pt x="3186951" y="520193"/>
                </a:lnTo>
                <a:lnTo>
                  <a:pt x="3183986" y="466817"/>
                </a:lnTo>
                <a:lnTo>
                  <a:pt x="3175090" y="418265"/>
                </a:lnTo>
                <a:lnTo>
                  <a:pt x="3169176" y="400825"/>
                </a:lnTo>
                <a:close/>
              </a:path>
              <a:path w="6665594" h="1263014">
                <a:moveTo>
                  <a:pt x="2916802" y="221145"/>
                </a:moveTo>
                <a:lnTo>
                  <a:pt x="2851150" y="228055"/>
                </a:lnTo>
                <a:lnTo>
                  <a:pt x="2792408" y="248788"/>
                </a:lnTo>
                <a:lnTo>
                  <a:pt x="2742776" y="280200"/>
                </a:lnTo>
                <a:lnTo>
                  <a:pt x="2704452" y="321665"/>
                </a:lnTo>
                <a:lnTo>
                  <a:pt x="3128562" y="321665"/>
                </a:lnTo>
                <a:lnTo>
                  <a:pt x="3073237" y="266379"/>
                </a:lnTo>
                <a:lnTo>
                  <a:pt x="3027375" y="241249"/>
                </a:lnTo>
                <a:lnTo>
                  <a:pt x="2975229" y="226171"/>
                </a:lnTo>
                <a:lnTo>
                  <a:pt x="2916802" y="221145"/>
                </a:lnTo>
                <a:close/>
              </a:path>
              <a:path w="6665594" h="1263014">
                <a:moveTo>
                  <a:pt x="3551122" y="0"/>
                </a:moveTo>
                <a:lnTo>
                  <a:pt x="3336259" y="0"/>
                </a:lnTo>
                <a:lnTo>
                  <a:pt x="3336259" y="929814"/>
                </a:lnTo>
                <a:lnTo>
                  <a:pt x="3551122" y="929814"/>
                </a:lnTo>
                <a:lnTo>
                  <a:pt x="3551122" y="635792"/>
                </a:lnTo>
                <a:lnTo>
                  <a:pt x="3783621" y="635792"/>
                </a:lnTo>
                <a:lnTo>
                  <a:pt x="3737085" y="580505"/>
                </a:lnTo>
                <a:lnTo>
                  <a:pt x="3792263" y="513911"/>
                </a:lnTo>
                <a:lnTo>
                  <a:pt x="3551122" y="513911"/>
                </a:lnTo>
                <a:lnTo>
                  <a:pt x="3551122" y="0"/>
                </a:lnTo>
                <a:close/>
              </a:path>
              <a:path w="6665594" h="1263014">
                <a:moveTo>
                  <a:pt x="3783621" y="635792"/>
                </a:moveTo>
                <a:lnTo>
                  <a:pt x="3551122" y="635792"/>
                </a:lnTo>
                <a:lnTo>
                  <a:pt x="3764728" y="929814"/>
                </a:lnTo>
                <a:lnTo>
                  <a:pt x="4031107" y="929814"/>
                </a:lnTo>
                <a:lnTo>
                  <a:pt x="3783621" y="635792"/>
                </a:lnTo>
                <a:close/>
              </a:path>
              <a:path w="6665594" h="1263014">
                <a:moveTo>
                  <a:pt x="4028594" y="228684"/>
                </a:moveTo>
                <a:lnTo>
                  <a:pt x="3763471" y="228684"/>
                </a:lnTo>
                <a:lnTo>
                  <a:pt x="3551122" y="513911"/>
                </a:lnTo>
                <a:lnTo>
                  <a:pt x="3792263" y="513911"/>
                </a:lnTo>
                <a:lnTo>
                  <a:pt x="4028594" y="228684"/>
                </a:lnTo>
                <a:close/>
              </a:path>
              <a:path w="6665594" h="1263014">
                <a:moveTo>
                  <a:pt x="4540090" y="228684"/>
                </a:moveTo>
                <a:lnTo>
                  <a:pt x="4300098" y="228684"/>
                </a:lnTo>
                <a:lnTo>
                  <a:pt x="4585324" y="905941"/>
                </a:lnTo>
                <a:lnTo>
                  <a:pt x="4424492" y="1262788"/>
                </a:lnTo>
                <a:lnTo>
                  <a:pt x="4655689" y="1262788"/>
                </a:lnTo>
                <a:lnTo>
                  <a:pt x="4908975" y="667204"/>
                </a:lnTo>
                <a:lnTo>
                  <a:pt x="4702180" y="667204"/>
                </a:lnTo>
                <a:lnTo>
                  <a:pt x="4540090" y="228684"/>
                </a:lnTo>
                <a:close/>
              </a:path>
              <a:path w="6665594" h="1263014">
                <a:moveTo>
                  <a:pt x="5095466" y="228684"/>
                </a:moveTo>
                <a:lnTo>
                  <a:pt x="4863013" y="228684"/>
                </a:lnTo>
                <a:lnTo>
                  <a:pt x="4702180" y="667204"/>
                </a:lnTo>
                <a:lnTo>
                  <a:pt x="4908975" y="667204"/>
                </a:lnTo>
                <a:lnTo>
                  <a:pt x="5095466" y="228684"/>
                </a:lnTo>
                <a:close/>
              </a:path>
              <a:path w="6665594" h="1263014">
                <a:moveTo>
                  <a:pt x="5494829" y="218632"/>
                </a:moveTo>
                <a:lnTo>
                  <a:pt x="5444568" y="221380"/>
                </a:lnTo>
                <a:lnTo>
                  <a:pt x="5396821" y="229626"/>
                </a:lnTo>
                <a:lnTo>
                  <a:pt x="5351587" y="243369"/>
                </a:lnTo>
                <a:lnTo>
                  <a:pt x="5308866" y="262609"/>
                </a:lnTo>
                <a:lnTo>
                  <a:pt x="5269600" y="287033"/>
                </a:lnTo>
                <a:lnTo>
                  <a:pt x="5234732" y="316325"/>
                </a:lnTo>
                <a:lnTo>
                  <a:pt x="5204262" y="350486"/>
                </a:lnTo>
                <a:lnTo>
                  <a:pt x="5178189" y="389516"/>
                </a:lnTo>
                <a:lnTo>
                  <a:pt x="5157300" y="432002"/>
                </a:lnTo>
                <a:lnTo>
                  <a:pt x="5142379" y="477786"/>
                </a:lnTo>
                <a:lnTo>
                  <a:pt x="5133426" y="526868"/>
                </a:lnTo>
                <a:lnTo>
                  <a:pt x="5130442" y="579249"/>
                </a:lnTo>
                <a:lnTo>
                  <a:pt x="5133348" y="632179"/>
                </a:lnTo>
                <a:lnTo>
                  <a:pt x="5142065" y="681654"/>
                </a:lnTo>
                <a:lnTo>
                  <a:pt x="5156593" y="727674"/>
                </a:lnTo>
                <a:lnTo>
                  <a:pt x="5176933" y="770238"/>
                </a:lnTo>
                <a:lnTo>
                  <a:pt x="5202927" y="808718"/>
                </a:lnTo>
                <a:lnTo>
                  <a:pt x="5233162" y="842487"/>
                </a:lnTo>
                <a:lnTo>
                  <a:pt x="5267637" y="871544"/>
                </a:lnTo>
                <a:lnTo>
                  <a:pt x="5306353" y="895888"/>
                </a:lnTo>
                <a:lnTo>
                  <a:pt x="5349074" y="915129"/>
                </a:lnTo>
                <a:lnTo>
                  <a:pt x="5394308" y="928872"/>
                </a:lnTo>
                <a:lnTo>
                  <a:pt x="5442056" y="937118"/>
                </a:lnTo>
                <a:lnTo>
                  <a:pt x="5492316" y="939866"/>
                </a:lnTo>
                <a:lnTo>
                  <a:pt x="5542576" y="937118"/>
                </a:lnTo>
                <a:lnTo>
                  <a:pt x="5590323" y="928872"/>
                </a:lnTo>
                <a:lnTo>
                  <a:pt x="5635558" y="915129"/>
                </a:lnTo>
                <a:lnTo>
                  <a:pt x="5678279" y="895888"/>
                </a:lnTo>
                <a:lnTo>
                  <a:pt x="5718095" y="871544"/>
                </a:lnTo>
                <a:lnTo>
                  <a:pt x="5753355" y="842487"/>
                </a:lnTo>
                <a:lnTo>
                  <a:pt x="5784061" y="808718"/>
                </a:lnTo>
                <a:lnTo>
                  <a:pt x="5810212" y="770238"/>
                </a:lnTo>
                <a:lnTo>
                  <a:pt x="5818350" y="753903"/>
                </a:lnTo>
                <a:lnTo>
                  <a:pt x="5492316" y="753903"/>
                </a:lnTo>
                <a:lnTo>
                  <a:pt x="5462788" y="751076"/>
                </a:lnTo>
                <a:lnTo>
                  <a:pt x="5411271" y="728459"/>
                </a:lnTo>
                <a:lnTo>
                  <a:pt x="5371691" y="683617"/>
                </a:lnTo>
                <a:lnTo>
                  <a:pt x="5351587" y="618907"/>
                </a:lnTo>
                <a:lnTo>
                  <a:pt x="5349074" y="579249"/>
                </a:lnTo>
                <a:lnTo>
                  <a:pt x="5351666" y="539119"/>
                </a:lnTo>
                <a:lnTo>
                  <a:pt x="5372398" y="474409"/>
                </a:lnTo>
                <a:lnTo>
                  <a:pt x="5412606" y="430039"/>
                </a:lnTo>
                <a:lnTo>
                  <a:pt x="5464751" y="407422"/>
                </a:lnTo>
                <a:lnTo>
                  <a:pt x="5494829" y="404595"/>
                </a:lnTo>
                <a:lnTo>
                  <a:pt x="5818882" y="404595"/>
                </a:lnTo>
                <a:lnTo>
                  <a:pt x="5811469" y="389516"/>
                </a:lnTo>
                <a:lnTo>
                  <a:pt x="5785396" y="350486"/>
                </a:lnTo>
                <a:lnTo>
                  <a:pt x="5754926" y="316325"/>
                </a:lnTo>
                <a:lnTo>
                  <a:pt x="5720058" y="287033"/>
                </a:lnTo>
                <a:lnTo>
                  <a:pt x="5680792" y="262609"/>
                </a:lnTo>
                <a:lnTo>
                  <a:pt x="5638071" y="243369"/>
                </a:lnTo>
                <a:lnTo>
                  <a:pt x="5592836" y="229626"/>
                </a:lnTo>
                <a:lnTo>
                  <a:pt x="5545089" y="221380"/>
                </a:lnTo>
                <a:lnTo>
                  <a:pt x="5494829" y="218632"/>
                </a:lnTo>
                <a:close/>
              </a:path>
              <a:path w="6665594" h="1263014">
                <a:moveTo>
                  <a:pt x="5818882" y="404595"/>
                </a:moveTo>
                <a:lnTo>
                  <a:pt x="5494829" y="404595"/>
                </a:lnTo>
                <a:lnTo>
                  <a:pt x="5524356" y="407422"/>
                </a:lnTo>
                <a:lnTo>
                  <a:pt x="5551371" y="415903"/>
                </a:lnTo>
                <a:lnTo>
                  <a:pt x="5597862" y="449829"/>
                </a:lnTo>
                <a:lnTo>
                  <a:pt x="5629904" y="504801"/>
                </a:lnTo>
                <a:lnTo>
                  <a:pt x="5640584" y="579249"/>
                </a:lnTo>
                <a:lnTo>
                  <a:pt x="5637835" y="618907"/>
                </a:lnTo>
                <a:lnTo>
                  <a:pt x="5615846" y="683617"/>
                </a:lnTo>
                <a:lnTo>
                  <a:pt x="5574067" y="728459"/>
                </a:lnTo>
                <a:lnTo>
                  <a:pt x="5521922" y="751076"/>
                </a:lnTo>
                <a:lnTo>
                  <a:pt x="5492316" y="753903"/>
                </a:lnTo>
                <a:lnTo>
                  <a:pt x="5818350" y="753903"/>
                </a:lnTo>
                <a:lnTo>
                  <a:pt x="5831651" y="727203"/>
                </a:lnTo>
                <a:lnTo>
                  <a:pt x="5846965" y="681026"/>
                </a:lnTo>
                <a:lnTo>
                  <a:pt x="5856153" y="631708"/>
                </a:lnTo>
                <a:lnTo>
                  <a:pt x="5859216" y="579249"/>
                </a:lnTo>
                <a:lnTo>
                  <a:pt x="5856232" y="526868"/>
                </a:lnTo>
                <a:lnTo>
                  <a:pt x="5847279" y="477786"/>
                </a:lnTo>
                <a:lnTo>
                  <a:pt x="5832358" y="432002"/>
                </a:lnTo>
                <a:lnTo>
                  <a:pt x="5818882" y="404595"/>
                </a:lnTo>
                <a:close/>
              </a:path>
              <a:path w="6665594" h="1263014">
                <a:moveTo>
                  <a:pt x="6180528" y="228684"/>
                </a:moveTo>
                <a:lnTo>
                  <a:pt x="5966922" y="228684"/>
                </a:lnTo>
                <a:lnTo>
                  <a:pt x="5966922" y="638305"/>
                </a:lnTo>
                <a:lnTo>
                  <a:pt x="5969043" y="682675"/>
                </a:lnTo>
                <a:lnTo>
                  <a:pt x="5975404" y="724061"/>
                </a:lnTo>
                <a:lnTo>
                  <a:pt x="5986005" y="762463"/>
                </a:lnTo>
                <a:lnTo>
                  <a:pt x="6000848" y="797881"/>
                </a:lnTo>
                <a:lnTo>
                  <a:pt x="6041684" y="857879"/>
                </a:lnTo>
                <a:lnTo>
                  <a:pt x="6096342" y="902171"/>
                </a:lnTo>
                <a:lnTo>
                  <a:pt x="6162623" y="928558"/>
                </a:lnTo>
                <a:lnTo>
                  <a:pt x="6238327" y="937353"/>
                </a:lnTo>
                <a:lnTo>
                  <a:pt x="6271468" y="935626"/>
                </a:lnTo>
                <a:lnTo>
                  <a:pt x="6333036" y="921804"/>
                </a:lnTo>
                <a:lnTo>
                  <a:pt x="6388244" y="894161"/>
                </a:lnTo>
                <a:lnTo>
                  <a:pt x="6432850" y="856466"/>
                </a:lnTo>
                <a:lnTo>
                  <a:pt x="6450677" y="834320"/>
                </a:lnTo>
                <a:lnTo>
                  <a:pt x="6665539" y="834320"/>
                </a:lnTo>
                <a:lnTo>
                  <a:pt x="6665539" y="757673"/>
                </a:lnTo>
                <a:lnTo>
                  <a:pt x="6314974" y="757673"/>
                </a:lnTo>
                <a:lnTo>
                  <a:pt x="6285761" y="755238"/>
                </a:lnTo>
                <a:lnTo>
                  <a:pt x="6236757" y="735762"/>
                </a:lnTo>
                <a:lnTo>
                  <a:pt x="6201025" y="697282"/>
                </a:lnTo>
                <a:lnTo>
                  <a:pt x="6182805" y="642624"/>
                </a:lnTo>
                <a:lnTo>
                  <a:pt x="6180528" y="609405"/>
                </a:lnTo>
                <a:lnTo>
                  <a:pt x="6180528" y="228684"/>
                </a:lnTo>
                <a:close/>
              </a:path>
              <a:path w="6665594" h="1263014">
                <a:moveTo>
                  <a:pt x="6665539" y="834320"/>
                </a:moveTo>
                <a:lnTo>
                  <a:pt x="6450677" y="834320"/>
                </a:lnTo>
                <a:lnTo>
                  <a:pt x="6450677" y="929814"/>
                </a:lnTo>
                <a:lnTo>
                  <a:pt x="6665539" y="929814"/>
                </a:lnTo>
                <a:lnTo>
                  <a:pt x="6665539" y="834320"/>
                </a:lnTo>
                <a:close/>
              </a:path>
              <a:path w="6665594" h="1263014">
                <a:moveTo>
                  <a:pt x="6665539" y="228684"/>
                </a:moveTo>
                <a:lnTo>
                  <a:pt x="6450677" y="228684"/>
                </a:lnTo>
                <a:lnTo>
                  <a:pt x="6450677" y="609405"/>
                </a:lnTo>
                <a:lnTo>
                  <a:pt x="6448399" y="642624"/>
                </a:lnTo>
                <a:lnTo>
                  <a:pt x="6430180" y="697282"/>
                </a:lnTo>
                <a:lnTo>
                  <a:pt x="6394370" y="735762"/>
                </a:lnTo>
                <a:lnTo>
                  <a:pt x="6344738" y="755238"/>
                </a:lnTo>
                <a:lnTo>
                  <a:pt x="6314974" y="757673"/>
                </a:lnTo>
                <a:lnTo>
                  <a:pt x="6665539" y="757673"/>
                </a:lnTo>
                <a:lnTo>
                  <a:pt x="6665539" y="228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8462" y="5660141"/>
            <a:ext cx="5105004" cy="40208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59422" y="7130673"/>
            <a:ext cx="3193620" cy="31936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8502055" y="10615317"/>
            <a:ext cx="211454" cy="290195"/>
          </a:xfrm>
          <a:custGeom>
            <a:avLst/>
            <a:gdLst/>
            <a:ahLst/>
            <a:cxnLst/>
            <a:rect l="l" t="t" r="r" b="b"/>
            <a:pathLst>
              <a:path w="211455" h="290195">
                <a:moveTo>
                  <a:pt x="110599" y="0"/>
                </a:moveTo>
                <a:lnTo>
                  <a:pt x="0" y="0"/>
                </a:lnTo>
                <a:lnTo>
                  <a:pt x="0" y="290063"/>
                </a:lnTo>
                <a:lnTo>
                  <a:pt x="116025" y="290063"/>
                </a:lnTo>
                <a:lnTo>
                  <a:pt x="129980" y="289437"/>
                </a:lnTo>
                <a:lnTo>
                  <a:pt x="176725" y="274386"/>
                </a:lnTo>
                <a:lnTo>
                  <a:pt x="199959" y="251249"/>
                </a:lnTo>
                <a:lnTo>
                  <a:pt x="47578" y="251249"/>
                </a:lnTo>
                <a:lnTo>
                  <a:pt x="47578" y="160682"/>
                </a:lnTo>
                <a:lnTo>
                  <a:pt x="190238" y="160682"/>
                </a:lnTo>
                <a:lnTo>
                  <a:pt x="186324" y="156483"/>
                </a:lnTo>
                <a:lnTo>
                  <a:pt x="176855" y="149309"/>
                </a:lnTo>
                <a:lnTo>
                  <a:pt x="166499" y="144171"/>
                </a:lnTo>
                <a:lnTo>
                  <a:pt x="155257" y="141067"/>
                </a:lnTo>
                <a:lnTo>
                  <a:pt x="165952" y="136554"/>
                </a:lnTo>
                <a:lnTo>
                  <a:pt x="175499" y="130946"/>
                </a:lnTo>
                <a:lnTo>
                  <a:pt x="183898" y="124242"/>
                </a:lnTo>
                <a:lnTo>
                  <a:pt x="186105" y="121868"/>
                </a:lnTo>
                <a:lnTo>
                  <a:pt x="47578" y="121868"/>
                </a:lnTo>
                <a:lnTo>
                  <a:pt x="47578" y="38814"/>
                </a:lnTo>
                <a:lnTo>
                  <a:pt x="194574" y="38814"/>
                </a:lnTo>
                <a:lnTo>
                  <a:pt x="193654" y="37144"/>
                </a:lnTo>
                <a:lnTo>
                  <a:pt x="161517" y="10016"/>
                </a:lnTo>
                <a:lnTo>
                  <a:pt x="124894" y="626"/>
                </a:lnTo>
                <a:lnTo>
                  <a:pt x="110599" y="0"/>
                </a:lnTo>
                <a:close/>
              </a:path>
              <a:path w="211455" h="290195">
                <a:moveTo>
                  <a:pt x="190238" y="160682"/>
                </a:moveTo>
                <a:lnTo>
                  <a:pt x="110182" y="160682"/>
                </a:lnTo>
                <a:lnTo>
                  <a:pt x="121685" y="161465"/>
                </a:lnTo>
                <a:lnTo>
                  <a:pt x="131989" y="163813"/>
                </a:lnTo>
                <a:lnTo>
                  <a:pt x="162691" y="196914"/>
                </a:lnTo>
                <a:lnTo>
                  <a:pt x="163604" y="207009"/>
                </a:lnTo>
                <a:lnTo>
                  <a:pt x="162743" y="216869"/>
                </a:lnTo>
                <a:lnTo>
                  <a:pt x="133450" y="248328"/>
                </a:lnTo>
                <a:lnTo>
                  <a:pt x="111851" y="251249"/>
                </a:lnTo>
                <a:lnTo>
                  <a:pt x="199959" y="251249"/>
                </a:lnTo>
                <a:lnTo>
                  <a:pt x="204609" y="242850"/>
                </a:lnTo>
                <a:lnTo>
                  <a:pt x="208261" y="233094"/>
                </a:lnTo>
                <a:lnTo>
                  <a:pt x="210452" y="222817"/>
                </a:lnTo>
                <a:lnTo>
                  <a:pt x="211183" y="212017"/>
                </a:lnTo>
                <a:lnTo>
                  <a:pt x="210165" y="199418"/>
                </a:lnTo>
                <a:lnTo>
                  <a:pt x="207113" y="187498"/>
                </a:lnTo>
                <a:lnTo>
                  <a:pt x="202027" y="176255"/>
                </a:lnTo>
                <a:lnTo>
                  <a:pt x="194906" y="165691"/>
                </a:lnTo>
                <a:lnTo>
                  <a:pt x="190238" y="160682"/>
                </a:lnTo>
                <a:close/>
              </a:path>
              <a:path w="211455" h="290195">
                <a:moveTo>
                  <a:pt x="194574" y="38814"/>
                </a:moveTo>
                <a:lnTo>
                  <a:pt x="106426" y="38814"/>
                </a:lnTo>
                <a:lnTo>
                  <a:pt x="117460" y="39518"/>
                </a:lnTo>
                <a:lnTo>
                  <a:pt x="127189" y="41631"/>
                </a:lnTo>
                <a:lnTo>
                  <a:pt x="155257" y="71289"/>
                </a:lnTo>
                <a:lnTo>
                  <a:pt x="156091" y="80550"/>
                </a:lnTo>
                <a:lnTo>
                  <a:pt x="155257" y="89992"/>
                </a:lnTo>
                <a:lnTo>
                  <a:pt x="127189" y="119260"/>
                </a:lnTo>
                <a:lnTo>
                  <a:pt x="106426" y="121868"/>
                </a:lnTo>
                <a:lnTo>
                  <a:pt x="186105" y="121868"/>
                </a:lnTo>
                <a:lnTo>
                  <a:pt x="203670" y="86706"/>
                </a:lnTo>
                <a:lnTo>
                  <a:pt x="204505" y="74707"/>
                </a:lnTo>
                <a:lnTo>
                  <a:pt x="203827" y="64533"/>
                </a:lnTo>
                <a:lnTo>
                  <a:pt x="201792" y="54882"/>
                </a:lnTo>
                <a:lnTo>
                  <a:pt x="198401" y="45752"/>
                </a:lnTo>
                <a:lnTo>
                  <a:pt x="194574" y="388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8764941" y="10596536"/>
            <a:ext cx="47625" cy="309245"/>
          </a:xfrm>
          <a:custGeom>
            <a:avLst/>
            <a:gdLst/>
            <a:ahLst/>
            <a:cxnLst/>
            <a:rect l="l" t="t" r="r" b="b"/>
            <a:pathLst>
              <a:path w="47625" h="309245">
                <a:moveTo>
                  <a:pt x="47578" y="0"/>
                </a:moveTo>
                <a:lnTo>
                  <a:pt x="0" y="0"/>
                </a:lnTo>
                <a:lnTo>
                  <a:pt x="0" y="308844"/>
                </a:lnTo>
                <a:lnTo>
                  <a:pt x="47578" y="308844"/>
                </a:lnTo>
                <a:lnTo>
                  <a:pt x="475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8872900" y="10596536"/>
            <a:ext cx="210820" cy="312420"/>
          </a:xfrm>
          <a:custGeom>
            <a:avLst/>
            <a:gdLst/>
            <a:ahLst/>
            <a:cxnLst/>
            <a:rect l="l" t="t" r="r" b="b"/>
            <a:pathLst>
              <a:path w="210819" h="312420">
                <a:moveTo>
                  <a:pt x="47161" y="78880"/>
                </a:moveTo>
                <a:lnTo>
                  <a:pt x="0" y="78880"/>
                </a:lnTo>
                <a:lnTo>
                  <a:pt x="0" y="214104"/>
                </a:lnTo>
                <a:lnTo>
                  <a:pt x="6808" y="255892"/>
                </a:lnTo>
                <a:lnTo>
                  <a:pt x="35814" y="294602"/>
                </a:lnTo>
                <a:lnTo>
                  <a:pt x="81515" y="311479"/>
                </a:lnTo>
                <a:lnTo>
                  <a:pt x="94740" y="312183"/>
                </a:lnTo>
                <a:lnTo>
                  <a:pt x="104809" y="311688"/>
                </a:lnTo>
                <a:lnTo>
                  <a:pt x="141875" y="299715"/>
                </a:lnTo>
                <a:lnTo>
                  <a:pt x="162769" y="281716"/>
                </a:lnTo>
                <a:lnTo>
                  <a:pt x="210348" y="281716"/>
                </a:lnTo>
                <a:lnTo>
                  <a:pt x="210348" y="270865"/>
                </a:lnTo>
                <a:lnTo>
                  <a:pt x="104756" y="270865"/>
                </a:lnTo>
                <a:lnTo>
                  <a:pt x="92105" y="269848"/>
                </a:lnTo>
                <a:lnTo>
                  <a:pt x="55847" y="245354"/>
                </a:lnTo>
                <a:lnTo>
                  <a:pt x="47161" y="207009"/>
                </a:lnTo>
                <a:lnTo>
                  <a:pt x="47161" y="78880"/>
                </a:lnTo>
                <a:close/>
              </a:path>
              <a:path w="210819" h="312420">
                <a:moveTo>
                  <a:pt x="210348" y="281716"/>
                </a:moveTo>
                <a:lnTo>
                  <a:pt x="162769" y="281716"/>
                </a:lnTo>
                <a:lnTo>
                  <a:pt x="162769" y="308844"/>
                </a:lnTo>
                <a:lnTo>
                  <a:pt x="210348" y="308844"/>
                </a:lnTo>
                <a:lnTo>
                  <a:pt x="210348" y="281716"/>
                </a:lnTo>
                <a:close/>
              </a:path>
              <a:path w="210819" h="312420">
                <a:moveTo>
                  <a:pt x="210348" y="78880"/>
                </a:moveTo>
                <a:lnTo>
                  <a:pt x="162769" y="78880"/>
                </a:lnTo>
                <a:lnTo>
                  <a:pt x="162769" y="207009"/>
                </a:lnTo>
                <a:lnTo>
                  <a:pt x="161778" y="221564"/>
                </a:lnTo>
                <a:lnTo>
                  <a:pt x="138484" y="261709"/>
                </a:lnTo>
                <a:lnTo>
                  <a:pt x="104756" y="270865"/>
                </a:lnTo>
                <a:lnTo>
                  <a:pt x="210348" y="270865"/>
                </a:lnTo>
                <a:lnTo>
                  <a:pt x="210348" y="78880"/>
                </a:lnTo>
                <a:close/>
              </a:path>
              <a:path w="210819" h="312420">
                <a:moveTo>
                  <a:pt x="77489" y="0"/>
                </a:moveTo>
                <a:lnTo>
                  <a:pt x="63577" y="0"/>
                </a:lnTo>
                <a:lnTo>
                  <a:pt x="57595" y="2504"/>
                </a:lnTo>
                <a:lnTo>
                  <a:pt x="47857" y="12242"/>
                </a:lnTo>
                <a:lnTo>
                  <a:pt x="45492" y="18085"/>
                </a:lnTo>
                <a:lnTo>
                  <a:pt x="45492" y="31997"/>
                </a:lnTo>
                <a:lnTo>
                  <a:pt x="47857" y="37979"/>
                </a:lnTo>
                <a:lnTo>
                  <a:pt x="52587" y="42987"/>
                </a:lnTo>
                <a:lnTo>
                  <a:pt x="57595" y="47717"/>
                </a:lnTo>
                <a:lnTo>
                  <a:pt x="63577" y="50082"/>
                </a:lnTo>
                <a:lnTo>
                  <a:pt x="77489" y="50082"/>
                </a:lnTo>
                <a:lnTo>
                  <a:pt x="83332" y="47717"/>
                </a:lnTo>
                <a:lnTo>
                  <a:pt x="93070" y="37979"/>
                </a:lnTo>
                <a:lnTo>
                  <a:pt x="95574" y="31997"/>
                </a:lnTo>
                <a:lnTo>
                  <a:pt x="95574" y="18085"/>
                </a:lnTo>
                <a:lnTo>
                  <a:pt x="93070" y="12242"/>
                </a:lnTo>
                <a:lnTo>
                  <a:pt x="88062" y="7512"/>
                </a:lnTo>
                <a:lnTo>
                  <a:pt x="83332" y="2504"/>
                </a:lnTo>
                <a:lnTo>
                  <a:pt x="77489" y="0"/>
                </a:lnTo>
                <a:close/>
              </a:path>
              <a:path w="210819" h="312420">
                <a:moveTo>
                  <a:pt x="149275" y="0"/>
                </a:moveTo>
                <a:lnTo>
                  <a:pt x="135363" y="0"/>
                </a:lnTo>
                <a:lnTo>
                  <a:pt x="129381" y="2504"/>
                </a:lnTo>
                <a:lnTo>
                  <a:pt x="119642" y="12242"/>
                </a:lnTo>
                <a:lnTo>
                  <a:pt x="117277" y="18085"/>
                </a:lnTo>
                <a:lnTo>
                  <a:pt x="117277" y="31997"/>
                </a:lnTo>
                <a:lnTo>
                  <a:pt x="119642" y="37979"/>
                </a:lnTo>
                <a:lnTo>
                  <a:pt x="124372" y="42987"/>
                </a:lnTo>
                <a:lnTo>
                  <a:pt x="129381" y="47717"/>
                </a:lnTo>
                <a:lnTo>
                  <a:pt x="135363" y="50082"/>
                </a:lnTo>
                <a:lnTo>
                  <a:pt x="149275" y="50082"/>
                </a:lnTo>
                <a:lnTo>
                  <a:pt x="155118" y="47717"/>
                </a:lnTo>
                <a:lnTo>
                  <a:pt x="164856" y="37979"/>
                </a:lnTo>
                <a:lnTo>
                  <a:pt x="167360" y="31997"/>
                </a:lnTo>
                <a:lnTo>
                  <a:pt x="167360" y="18085"/>
                </a:lnTo>
                <a:lnTo>
                  <a:pt x="164856" y="12242"/>
                </a:lnTo>
                <a:lnTo>
                  <a:pt x="159848" y="7512"/>
                </a:lnTo>
                <a:lnTo>
                  <a:pt x="155118" y="2504"/>
                </a:lnTo>
                <a:lnTo>
                  <a:pt x="1492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19146025" y="10671660"/>
            <a:ext cx="539750" cy="300990"/>
            <a:chOff x="19146025" y="10671660"/>
            <a:chExt cx="539750" cy="300990"/>
          </a:xfrm>
        </p:grpSpPr>
        <p:sp>
          <p:nvSpPr>
            <p:cNvPr id="6" name="object 6" descr=""/>
            <p:cNvSpPr/>
            <p:nvPr/>
          </p:nvSpPr>
          <p:spPr>
            <a:xfrm>
              <a:off x="19146025" y="10671660"/>
              <a:ext cx="373380" cy="234315"/>
            </a:xfrm>
            <a:custGeom>
              <a:avLst/>
              <a:gdLst/>
              <a:ahLst/>
              <a:cxnLst/>
              <a:rect l="l" t="t" r="r" b="b"/>
              <a:pathLst>
                <a:path w="373380" h="234315">
                  <a:moveTo>
                    <a:pt x="278377" y="0"/>
                  </a:moveTo>
                  <a:lnTo>
                    <a:pt x="230798" y="12520"/>
                  </a:lnTo>
                  <a:lnTo>
                    <a:pt x="198245" y="45492"/>
                  </a:lnTo>
                  <a:lnTo>
                    <a:pt x="191776" y="35084"/>
                  </a:lnTo>
                  <a:lnTo>
                    <a:pt x="153639" y="6573"/>
                  </a:lnTo>
                  <a:lnTo>
                    <a:pt x="115608" y="0"/>
                  </a:lnTo>
                  <a:lnTo>
                    <a:pt x="105539" y="495"/>
                  </a:lnTo>
                  <a:lnTo>
                    <a:pt x="68629" y="12285"/>
                  </a:lnTo>
                  <a:lnTo>
                    <a:pt x="47578" y="30049"/>
                  </a:lnTo>
                  <a:lnTo>
                    <a:pt x="47578" y="3756"/>
                  </a:lnTo>
                  <a:lnTo>
                    <a:pt x="0" y="3756"/>
                  </a:lnTo>
                  <a:lnTo>
                    <a:pt x="0" y="233720"/>
                  </a:lnTo>
                  <a:lnTo>
                    <a:pt x="47578" y="233720"/>
                  </a:lnTo>
                  <a:lnTo>
                    <a:pt x="47578" y="105174"/>
                  </a:lnTo>
                  <a:lnTo>
                    <a:pt x="48543" y="90644"/>
                  </a:lnTo>
                  <a:lnTo>
                    <a:pt x="71629" y="50708"/>
                  </a:lnTo>
                  <a:lnTo>
                    <a:pt x="105591" y="41318"/>
                  </a:lnTo>
                  <a:lnTo>
                    <a:pt x="118242" y="42361"/>
                  </a:lnTo>
                  <a:lnTo>
                    <a:pt x="154500" y="67064"/>
                  </a:lnTo>
                  <a:lnTo>
                    <a:pt x="163187" y="105174"/>
                  </a:lnTo>
                  <a:lnTo>
                    <a:pt x="163187" y="233720"/>
                  </a:lnTo>
                  <a:lnTo>
                    <a:pt x="210348" y="233720"/>
                  </a:lnTo>
                  <a:lnTo>
                    <a:pt x="210348" y="105174"/>
                  </a:lnTo>
                  <a:lnTo>
                    <a:pt x="211313" y="90644"/>
                  </a:lnTo>
                  <a:lnTo>
                    <a:pt x="234398" y="50708"/>
                  </a:lnTo>
                  <a:lnTo>
                    <a:pt x="268361" y="41318"/>
                  </a:lnTo>
                  <a:lnTo>
                    <a:pt x="281012" y="42361"/>
                  </a:lnTo>
                  <a:lnTo>
                    <a:pt x="317270" y="67064"/>
                  </a:lnTo>
                  <a:lnTo>
                    <a:pt x="325956" y="105174"/>
                  </a:lnTo>
                  <a:lnTo>
                    <a:pt x="325956" y="233720"/>
                  </a:lnTo>
                  <a:lnTo>
                    <a:pt x="373118" y="233720"/>
                  </a:lnTo>
                  <a:lnTo>
                    <a:pt x="373118" y="98079"/>
                  </a:lnTo>
                  <a:lnTo>
                    <a:pt x="372335" y="83002"/>
                  </a:lnTo>
                  <a:lnTo>
                    <a:pt x="360597" y="44657"/>
                  </a:lnTo>
                  <a:lnTo>
                    <a:pt x="326791" y="11268"/>
                  </a:lnTo>
                  <a:lnTo>
                    <a:pt x="291576" y="704"/>
                  </a:lnTo>
                  <a:lnTo>
                    <a:pt x="2783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55884" y="10842777"/>
              <a:ext cx="129380" cy="129380"/>
            </a:xfrm>
            <a:prstGeom prst="rect">
              <a:avLst/>
            </a:prstGeom>
          </p:spPr>
        </p:pic>
      </p:grpSp>
      <p:sp>
        <p:nvSpPr>
          <p:cNvPr id="8" name="object 8" descr=""/>
          <p:cNvSpPr/>
          <p:nvPr/>
        </p:nvSpPr>
        <p:spPr>
          <a:xfrm>
            <a:off x="18289334" y="328808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46" y="209410"/>
                </a:moveTo>
                <a:lnTo>
                  <a:pt x="413308" y="161391"/>
                </a:lnTo>
                <a:lnTo>
                  <a:pt x="397548" y="117322"/>
                </a:lnTo>
                <a:lnTo>
                  <a:pt x="372833" y="78435"/>
                </a:lnTo>
                <a:lnTo>
                  <a:pt x="340398" y="45999"/>
                </a:lnTo>
                <a:lnTo>
                  <a:pt x="301523" y="21285"/>
                </a:lnTo>
                <a:lnTo>
                  <a:pt x="257441" y="5524"/>
                </a:lnTo>
                <a:lnTo>
                  <a:pt x="209423" y="0"/>
                </a:lnTo>
                <a:lnTo>
                  <a:pt x="161404" y="5524"/>
                </a:lnTo>
                <a:lnTo>
                  <a:pt x="117322" y="21285"/>
                </a:lnTo>
                <a:lnTo>
                  <a:pt x="78447" y="45999"/>
                </a:lnTo>
                <a:lnTo>
                  <a:pt x="46012" y="78435"/>
                </a:lnTo>
                <a:lnTo>
                  <a:pt x="21285" y="117322"/>
                </a:lnTo>
                <a:lnTo>
                  <a:pt x="5537" y="161391"/>
                </a:lnTo>
                <a:lnTo>
                  <a:pt x="0" y="209410"/>
                </a:lnTo>
                <a:lnTo>
                  <a:pt x="5537" y="257429"/>
                </a:lnTo>
                <a:lnTo>
                  <a:pt x="21285" y="301510"/>
                </a:lnTo>
                <a:lnTo>
                  <a:pt x="46012" y="340398"/>
                </a:lnTo>
                <a:lnTo>
                  <a:pt x="78447" y="372821"/>
                </a:lnTo>
                <a:lnTo>
                  <a:pt x="117322" y="397548"/>
                </a:lnTo>
                <a:lnTo>
                  <a:pt x="161404" y="413296"/>
                </a:lnTo>
                <a:lnTo>
                  <a:pt x="209423" y="418833"/>
                </a:lnTo>
                <a:lnTo>
                  <a:pt x="257441" y="413296"/>
                </a:lnTo>
                <a:lnTo>
                  <a:pt x="301523" y="397548"/>
                </a:lnTo>
                <a:lnTo>
                  <a:pt x="340398" y="372821"/>
                </a:lnTo>
                <a:lnTo>
                  <a:pt x="372833" y="340398"/>
                </a:lnTo>
                <a:lnTo>
                  <a:pt x="397548" y="301510"/>
                </a:lnTo>
                <a:lnTo>
                  <a:pt x="413308" y="257429"/>
                </a:lnTo>
                <a:lnTo>
                  <a:pt x="418846" y="209410"/>
                </a:lnTo>
                <a:close/>
              </a:path>
            </a:pathLst>
          </a:custGeom>
          <a:solidFill>
            <a:srgbClr val="FF66FF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9124322" y="1163779"/>
            <a:ext cx="173355" cy="415925"/>
          </a:xfrm>
          <a:custGeom>
            <a:avLst/>
            <a:gdLst/>
            <a:ahLst/>
            <a:cxnLst/>
            <a:rect l="l" t="t" r="r" b="b"/>
            <a:pathLst>
              <a:path w="173355" h="415925">
                <a:moveTo>
                  <a:pt x="165748" y="0"/>
                </a:moveTo>
                <a:lnTo>
                  <a:pt x="124673" y="0"/>
                </a:lnTo>
                <a:lnTo>
                  <a:pt x="107277" y="1294"/>
                </a:lnTo>
                <a:lnTo>
                  <a:pt x="66686" y="20717"/>
                </a:lnTo>
                <a:lnTo>
                  <a:pt x="47205" y="61099"/>
                </a:lnTo>
                <a:lnTo>
                  <a:pt x="45907" y="79016"/>
                </a:lnTo>
                <a:lnTo>
                  <a:pt x="45907" y="131533"/>
                </a:lnTo>
                <a:lnTo>
                  <a:pt x="45333" y="141169"/>
                </a:lnTo>
                <a:lnTo>
                  <a:pt x="19872" y="169536"/>
                </a:lnTo>
                <a:lnTo>
                  <a:pt x="12564" y="170078"/>
                </a:lnTo>
                <a:lnTo>
                  <a:pt x="0" y="170078"/>
                </a:lnTo>
                <a:lnTo>
                  <a:pt x="0" y="245722"/>
                </a:lnTo>
                <a:lnTo>
                  <a:pt x="12564" y="245722"/>
                </a:lnTo>
                <a:lnTo>
                  <a:pt x="19872" y="246294"/>
                </a:lnTo>
                <a:lnTo>
                  <a:pt x="45333" y="274660"/>
                </a:lnTo>
                <a:lnTo>
                  <a:pt x="45907" y="284266"/>
                </a:lnTo>
                <a:lnTo>
                  <a:pt x="45907" y="336783"/>
                </a:lnTo>
                <a:lnTo>
                  <a:pt x="47205" y="354701"/>
                </a:lnTo>
                <a:lnTo>
                  <a:pt x="66686" y="395082"/>
                </a:lnTo>
                <a:lnTo>
                  <a:pt x="107277" y="414505"/>
                </a:lnTo>
                <a:lnTo>
                  <a:pt x="124673" y="415800"/>
                </a:lnTo>
                <a:lnTo>
                  <a:pt x="167681" y="415800"/>
                </a:lnTo>
                <a:lnTo>
                  <a:pt x="167681" y="342565"/>
                </a:lnTo>
                <a:lnTo>
                  <a:pt x="138848" y="342565"/>
                </a:lnTo>
                <a:lnTo>
                  <a:pt x="134821" y="342083"/>
                </a:lnTo>
                <a:lnTo>
                  <a:pt x="122257" y="324256"/>
                </a:lnTo>
                <a:lnTo>
                  <a:pt x="122257" y="262103"/>
                </a:lnTo>
                <a:lnTo>
                  <a:pt x="121452" y="253912"/>
                </a:lnTo>
                <a:lnTo>
                  <a:pt x="118230" y="240101"/>
                </a:lnTo>
                <a:lnTo>
                  <a:pt x="115975" y="233998"/>
                </a:lnTo>
                <a:lnTo>
                  <a:pt x="113076" y="228858"/>
                </a:lnTo>
                <a:lnTo>
                  <a:pt x="110499" y="223719"/>
                </a:lnTo>
                <a:lnTo>
                  <a:pt x="107438" y="219543"/>
                </a:lnTo>
                <a:lnTo>
                  <a:pt x="103894" y="216331"/>
                </a:lnTo>
                <a:lnTo>
                  <a:pt x="100673" y="212798"/>
                </a:lnTo>
                <a:lnTo>
                  <a:pt x="97129" y="210068"/>
                </a:lnTo>
                <a:lnTo>
                  <a:pt x="93263" y="208141"/>
                </a:lnTo>
                <a:lnTo>
                  <a:pt x="98670" y="204497"/>
                </a:lnTo>
                <a:lnTo>
                  <a:pt x="119962" y="169114"/>
                </a:lnTo>
                <a:lnTo>
                  <a:pt x="122257" y="144060"/>
                </a:lnTo>
                <a:lnTo>
                  <a:pt x="122257" y="88973"/>
                </a:lnTo>
                <a:lnTo>
                  <a:pt x="123385" y="84155"/>
                </a:lnTo>
                <a:lnTo>
                  <a:pt x="127895" y="75483"/>
                </a:lnTo>
                <a:lnTo>
                  <a:pt x="133694" y="73234"/>
                </a:lnTo>
                <a:lnTo>
                  <a:pt x="153667" y="73234"/>
                </a:lnTo>
                <a:lnTo>
                  <a:pt x="161238" y="70022"/>
                </a:lnTo>
                <a:lnTo>
                  <a:pt x="172997" y="36617"/>
                </a:lnTo>
                <a:lnTo>
                  <a:pt x="172997" y="28908"/>
                </a:lnTo>
                <a:lnTo>
                  <a:pt x="172030" y="21360"/>
                </a:lnTo>
                <a:lnTo>
                  <a:pt x="168164" y="6584"/>
                </a:lnTo>
                <a:lnTo>
                  <a:pt x="166715" y="1927"/>
                </a:lnTo>
                <a:lnTo>
                  <a:pt x="165748" y="0"/>
                </a:lnTo>
                <a:close/>
              </a:path>
            </a:pathLst>
          </a:custGeom>
          <a:solidFill>
            <a:srgbClr val="FF66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9367126" y="1160744"/>
            <a:ext cx="173355" cy="415925"/>
          </a:xfrm>
          <a:custGeom>
            <a:avLst/>
            <a:gdLst/>
            <a:ahLst/>
            <a:cxnLst/>
            <a:rect l="l" t="t" r="r" b="b"/>
            <a:pathLst>
              <a:path w="173355" h="415925">
                <a:moveTo>
                  <a:pt x="48323" y="0"/>
                </a:moveTo>
                <a:lnTo>
                  <a:pt x="7248" y="0"/>
                </a:lnTo>
                <a:lnTo>
                  <a:pt x="6282" y="1927"/>
                </a:lnTo>
                <a:lnTo>
                  <a:pt x="4832" y="6584"/>
                </a:lnTo>
                <a:lnTo>
                  <a:pt x="966" y="21360"/>
                </a:lnTo>
                <a:lnTo>
                  <a:pt x="0" y="28908"/>
                </a:lnTo>
                <a:lnTo>
                  <a:pt x="0" y="36617"/>
                </a:lnTo>
                <a:lnTo>
                  <a:pt x="19329" y="73234"/>
                </a:lnTo>
                <a:lnTo>
                  <a:pt x="39302" y="73234"/>
                </a:lnTo>
                <a:lnTo>
                  <a:pt x="45101" y="75483"/>
                </a:lnTo>
                <a:lnTo>
                  <a:pt x="49611" y="84155"/>
                </a:lnTo>
                <a:lnTo>
                  <a:pt x="50739" y="88973"/>
                </a:lnTo>
                <a:lnTo>
                  <a:pt x="50739" y="144060"/>
                </a:lnTo>
                <a:lnTo>
                  <a:pt x="51313" y="157430"/>
                </a:lnTo>
                <a:lnTo>
                  <a:pt x="64420" y="194138"/>
                </a:lnTo>
                <a:lnTo>
                  <a:pt x="79733" y="208141"/>
                </a:lnTo>
                <a:lnTo>
                  <a:pt x="75867" y="210068"/>
                </a:lnTo>
                <a:lnTo>
                  <a:pt x="72323" y="212798"/>
                </a:lnTo>
                <a:lnTo>
                  <a:pt x="69102" y="216331"/>
                </a:lnTo>
                <a:lnTo>
                  <a:pt x="65558" y="219543"/>
                </a:lnTo>
                <a:lnTo>
                  <a:pt x="62498" y="223719"/>
                </a:lnTo>
                <a:lnTo>
                  <a:pt x="59920" y="228858"/>
                </a:lnTo>
                <a:lnTo>
                  <a:pt x="57021" y="233998"/>
                </a:lnTo>
                <a:lnTo>
                  <a:pt x="54766" y="240101"/>
                </a:lnTo>
                <a:lnTo>
                  <a:pt x="51544" y="253912"/>
                </a:lnTo>
                <a:lnTo>
                  <a:pt x="50739" y="262103"/>
                </a:lnTo>
                <a:lnTo>
                  <a:pt x="50739" y="324256"/>
                </a:lnTo>
                <a:lnTo>
                  <a:pt x="49934" y="332126"/>
                </a:lnTo>
                <a:lnTo>
                  <a:pt x="34148" y="342565"/>
                </a:lnTo>
                <a:lnTo>
                  <a:pt x="5315" y="342565"/>
                </a:lnTo>
                <a:lnTo>
                  <a:pt x="5315" y="415800"/>
                </a:lnTo>
                <a:lnTo>
                  <a:pt x="48323" y="415800"/>
                </a:lnTo>
                <a:lnTo>
                  <a:pt x="65719" y="414505"/>
                </a:lnTo>
                <a:lnTo>
                  <a:pt x="106311" y="395082"/>
                </a:lnTo>
                <a:lnTo>
                  <a:pt x="125791" y="354701"/>
                </a:lnTo>
                <a:lnTo>
                  <a:pt x="127090" y="336783"/>
                </a:lnTo>
                <a:lnTo>
                  <a:pt x="127090" y="284266"/>
                </a:lnTo>
                <a:lnTo>
                  <a:pt x="127664" y="274660"/>
                </a:lnTo>
                <a:lnTo>
                  <a:pt x="153124" y="246294"/>
                </a:lnTo>
                <a:lnTo>
                  <a:pt x="160433" y="245722"/>
                </a:lnTo>
                <a:lnTo>
                  <a:pt x="172997" y="245722"/>
                </a:lnTo>
                <a:lnTo>
                  <a:pt x="172997" y="170078"/>
                </a:lnTo>
                <a:lnTo>
                  <a:pt x="160433" y="170078"/>
                </a:lnTo>
                <a:lnTo>
                  <a:pt x="153124" y="169536"/>
                </a:lnTo>
                <a:lnTo>
                  <a:pt x="127664" y="141169"/>
                </a:lnTo>
                <a:lnTo>
                  <a:pt x="127090" y="131533"/>
                </a:lnTo>
                <a:lnTo>
                  <a:pt x="127090" y="79016"/>
                </a:lnTo>
                <a:lnTo>
                  <a:pt x="125791" y="61099"/>
                </a:lnTo>
                <a:lnTo>
                  <a:pt x="106311" y="20717"/>
                </a:lnTo>
                <a:lnTo>
                  <a:pt x="65719" y="1294"/>
                </a:lnTo>
                <a:lnTo>
                  <a:pt x="48323" y="0"/>
                </a:lnTo>
                <a:close/>
              </a:path>
            </a:pathLst>
          </a:custGeom>
          <a:solidFill>
            <a:srgbClr val="FF66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9954749" y="2004053"/>
            <a:ext cx="149860" cy="399415"/>
          </a:xfrm>
          <a:custGeom>
            <a:avLst/>
            <a:gdLst/>
            <a:ahLst/>
            <a:cxnLst/>
            <a:rect l="l" t="t" r="r" b="b"/>
            <a:pathLst>
              <a:path w="149859" h="399414">
                <a:moveTo>
                  <a:pt x="149339" y="0"/>
                </a:moveTo>
                <a:lnTo>
                  <a:pt x="78435" y="36169"/>
                </a:lnTo>
                <a:lnTo>
                  <a:pt x="45999" y="68592"/>
                </a:lnTo>
                <a:lnTo>
                  <a:pt x="21285" y="107480"/>
                </a:lnTo>
                <a:lnTo>
                  <a:pt x="5524" y="151561"/>
                </a:lnTo>
                <a:lnTo>
                  <a:pt x="0" y="199580"/>
                </a:lnTo>
                <a:lnTo>
                  <a:pt x="5524" y="247599"/>
                </a:lnTo>
                <a:lnTo>
                  <a:pt x="21285" y="291668"/>
                </a:lnTo>
                <a:lnTo>
                  <a:pt x="45999" y="330555"/>
                </a:lnTo>
                <a:lnTo>
                  <a:pt x="78435" y="362991"/>
                </a:lnTo>
                <a:lnTo>
                  <a:pt x="117309" y="387705"/>
                </a:lnTo>
                <a:lnTo>
                  <a:pt x="149339" y="399161"/>
                </a:lnTo>
                <a:lnTo>
                  <a:pt x="149339" y="371475"/>
                </a:lnTo>
                <a:lnTo>
                  <a:pt x="149339" y="343242"/>
                </a:lnTo>
                <a:lnTo>
                  <a:pt x="149339" y="55905"/>
                </a:lnTo>
                <a:lnTo>
                  <a:pt x="149339" y="27673"/>
                </a:lnTo>
                <a:lnTo>
                  <a:pt x="149339" y="0"/>
                </a:lnTo>
                <a:close/>
              </a:path>
            </a:pathLst>
          </a:custGeom>
          <a:solidFill>
            <a:srgbClr val="FF66FF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9433959" y="25130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33" y="209423"/>
                </a:moveTo>
                <a:lnTo>
                  <a:pt x="413296" y="161404"/>
                </a:lnTo>
                <a:lnTo>
                  <a:pt x="397548" y="117322"/>
                </a:lnTo>
                <a:lnTo>
                  <a:pt x="372821" y="78447"/>
                </a:lnTo>
                <a:lnTo>
                  <a:pt x="340398" y="46012"/>
                </a:lnTo>
                <a:lnTo>
                  <a:pt x="301510" y="21297"/>
                </a:lnTo>
                <a:lnTo>
                  <a:pt x="257429" y="5537"/>
                </a:lnTo>
                <a:lnTo>
                  <a:pt x="209410" y="0"/>
                </a:lnTo>
                <a:lnTo>
                  <a:pt x="161404" y="5537"/>
                </a:lnTo>
                <a:lnTo>
                  <a:pt x="117322" y="21297"/>
                </a:lnTo>
                <a:lnTo>
                  <a:pt x="78435" y="46012"/>
                </a:lnTo>
                <a:lnTo>
                  <a:pt x="45999" y="78447"/>
                </a:lnTo>
                <a:lnTo>
                  <a:pt x="21285" y="117322"/>
                </a:lnTo>
                <a:lnTo>
                  <a:pt x="5524" y="161404"/>
                </a:lnTo>
                <a:lnTo>
                  <a:pt x="0" y="209423"/>
                </a:lnTo>
                <a:lnTo>
                  <a:pt x="5524" y="257441"/>
                </a:lnTo>
                <a:lnTo>
                  <a:pt x="21285" y="301523"/>
                </a:lnTo>
                <a:lnTo>
                  <a:pt x="45999" y="340398"/>
                </a:lnTo>
                <a:lnTo>
                  <a:pt x="78435" y="372833"/>
                </a:lnTo>
                <a:lnTo>
                  <a:pt x="117322" y="397560"/>
                </a:lnTo>
                <a:lnTo>
                  <a:pt x="161404" y="413308"/>
                </a:lnTo>
                <a:lnTo>
                  <a:pt x="209410" y="418846"/>
                </a:lnTo>
                <a:lnTo>
                  <a:pt x="257429" y="413308"/>
                </a:lnTo>
                <a:lnTo>
                  <a:pt x="301510" y="397560"/>
                </a:lnTo>
                <a:lnTo>
                  <a:pt x="340398" y="372833"/>
                </a:lnTo>
                <a:lnTo>
                  <a:pt x="372821" y="340398"/>
                </a:lnTo>
                <a:lnTo>
                  <a:pt x="397548" y="301523"/>
                </a:lnTo>
                <a:lnTo>
                  <a:pt x="413296" y="257441"/>
                </a:lnTo>
                <a:lnTo>
                  <a:pt x="418833" y="209423"/>
                </a:lnTo>
                <a:close/>
              </a:path>
            </a:pathLst>
          </a:custGeom>
          <a:solidFill>
            <a:srgbClr val="00CCCC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55204" y="218344"/>
            <a:ext cx="280249" cy="418836"/>
          </a:xfrm>
          <a:prstGeom prst="rect">
            <a:avLst/>
          </a:prstGeom>
        </p:spPr>
      </p:pic>
      <p:sp>
        <p:nvSpPr>
          <p:cNvPr id="14" name="object 14" descr=""/>
          <p:cNvSpPr/>
          <p:nvPr/>
        </p:nvSpPr>
        <p:spPr>
          <a:xfrm>
            <a:off x="17850079" y="1051807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33" y="209423"/>
                </a:moveTo>
                <a:lnTo>
                  <a:pt x="413296" y="161404"/>
                </a:lnTo>
                <a:lnTo>
                  <a:pt x="397548" y="117322"/>
                </a:lnTo>
                <a:lnTo>
                  <a:pt x="372821" y="78435"/>
                </a:lnTo>
                <a:lnTo>
                  <a:pt x="340398" y="46012"/>
                </a:lnTo>
                <a:lnTo>
                  <a:pt x="301510" y="21285"/>
                </a:lnTo>
                <a:lnTo>
                  <a:pt x="257429" y="5537"/>
                </a:lnTo>
                <a:lnTo>
                  <a:pt x="209410" y="0"/>
                </a:lnTo>
                <a:lnTo>
                  <a:pt x="161391" y="5537"/>
                </a:lnTo>
                <a:lnTo>
                  <a:pt x="117322" y="21285"/>
                </a:lnTo>
                <a:lnTo>
                  <a:pt x="78435" y="46012"/>
                </a:lnTo>
                <a:lnTo>
                  <a:pt x="45999" y="78435"/>
                </a:lnTo>
                <a:lnTo>
                  <a:pt x="21285" y="117322"/>
                </a:lnTo>
                <a:lnTo>
                  <a:pt x="5524" y="161404"/>
                </a:lnTo>
                <a:lnTo>
                  <a:pt x="0" y="209423"/>
                </a:lnTo>
                <a:lnTo>
                  <a:pt x="5524" y="257441"/>
                </a:lnTo>
                <a:lnTo>
                  <a:pt x="21285" y="301523"/>
                </a:lnTo>
                <a:lnTo>
                  <a:pt x="45999" y="340398"/>
                </a:lnTo>
                <a:lnTo>
                  <a:pt x="78435" y="372833"/>
                </a:lnTo>
                <a:lnTo>
                  <a:pt x="117322" y="397548"/>
                </a:lnTo>
                <a:lnTo>
                  <a:pt x="161391" y="413308"/>
                </a:lnTo>
                <a:lnTo>
                  <a:pt x="209410" y="418833"/>
                </a:lnTo>
                <a:lnTo>
                  <a:pt x="257429" y="413308"/>
                </a:lnTo>
                <a:lnTo>
                  <a:pt x="301510" y="397548"/>
                </a:lnTo>
                <a:lnTo>
                  <a:pt x="340398" y="372833"/>
                </a:lnTo>
                <a:lnTo>
                  <a:pt x="372821" y="340398"/>
                </a:lnTo>
                <a:lnTo>
                  <a:pt x="397548" y="301523"/>
                </a:lnTo>
                <a:lnTo>
                  <a:pt x="413296" y="257441"/>
                </a:lnTo>
                <a:lnTo>
                  <a:pt x="418833" y="209423"/>
                </a:lnTo>
                <a:close/>
              </a:path>
            </a:pathLst>
          </a:custGeom>
          <a:solidFill>
            <a:srgbClr val="00CCCC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8683529" y="188527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46" y="209423"/>
                </a:moveTo>
                <a:lnTo>
                  <a:pt x="413308" y="161404"/>
                </a:lnTo>
                <a:lnTo>
                  <a:pt x="397560" y="117322"/>
                </a:lnTo>
                <a:lnTo>
                  <a:pt x="372833" y="78435"/>
                </a:lnTo>
                <a:lnTo>
                  <a:pt x="340398" y="46012"/>
                </a:lnTo>
                <a:lnTo>
                  <a:pt x="301523" y="21285"/>
                </a:lnTo>
                <a:lnTo>
                  <a:pt x="257441" y="5537"/>
                </a:lnTo>
                <a:lnTo>
                  <a:pt x="209423" y="0"/>
                </a:lnTo>
                <a:lnTo>
                  <a:pt x="161404" y="5537"/>
                </a:lnTo>
                <a:lnTo>
                  <a:pt x="117322" y="21285"/>
                </a:lnTo>
                <a:lnTo>
                  <a:pt x="78447" y="46012"/>
                </a:lnTo>
                <a:lnTo>
                  <a:pt x="46012" y="78435"/>
                </a:lnTo>
                <a:lnTo>
                  <a:pt x="21297" y="117322"/>
                </a:lnTo>
                <a:lnTo>
                  <a:pt x="5537" y="161404"/>
                </a:lnTo>
                <a:lnTo>
                  <a:pt x="0" y="209423"/>
                </a:lnTo>
                <a:lnTo>
                  <a:pt x="5537" y="257441"/>
                </a:lnTo>
                <a:lnTo>
                  <a:pt x="21297" y="301510"/>
                </a:lnTo>
                <a:lnTo>
                  <a:pt x="46012" y="340398"/>
                </a:lnTo>
                <a:lnTo>
                  <a:pt x="78447" y="372833"/>
                </a:lnTo>
                <a:lnTo>
                  <a:pt x="117322" y="397548"/>
                </a:lnTo>
                <a:lnTo>
                  <a:pt x="161404" y="413308"/>
                </a:lnTo>
                <a:lnTo>
                  <a:pt x="209423" y="418833"/>
                </a:lnTo>
                <a:lnTo>
                  <a:pt x="257441" y="413308"/>
                </a:lnTo>
                <a:lnTo>
                  <a:pt x="301523" y="397548"/>
                </a:lnTo>
                <a:lnTo>
                  <a:pt x="340398" y="372833"/>
                </a:lnTo>
                <a:lnTo>
                  <a:pt x="372833" y="340398"/>
                </a:lnTo>
                <a:lnTo>
                  <a:pt x="397560" y="301510"/>
                </a:lnTo>
                <a:lnTo>
                  <a:pt x="413308" y="257441"/>
                </a:lnTo>
                <a:lnTo>
                  <a:pt x="418846" y="209423"/>
                </a:lnTo>
                <a:close/>
              </a:path>
            </a:pathLst>
          </a:custGeom>
          <a:solidFill>
            <a:srgbClr val="00CCCC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9517005" y="2718733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33" y="209423"/>
                </a:moveTo>
                <a:lnTo>
                  <a:pt x="413296" y="161404"/>
                </a:lnTo>
                <a:lnTo>
                  <a:pt x="397548" y="117322"/>
                </a:lnTo>
                <a:lnTo>
                  <a:pt x="372821" y="78435"/>
                </a:lnTo>
                <a:lnTo>
                  <a:pt x="340385" y="46012"/>
                </a:lnTo>
                <a:lnTo>
                  <a:pt x="301510" y="21285"/>
                </a:lnTo>
                <a:lnTo>
                  <a:pt x="257429" y="5537"/>
                </a:lnTo>
                <a:lnTo>
                  <a:pt x="209410" y="0"/>
                </a:lnTo>
                <a:lnTo>
                  <a:pt x="161391" y="5537"/>
                </a:lnTo>
                <a:lnTo>
                  <a:pt x="117309" y="21285"/>
                </a:lnTo>
                <a:lnTo>
                  <a:pt x="78435" y="46012"/>
                </a:lnTo>
                <a:lnTo>
                  <a:pt x="45999" y="78435"/>
                </a:lnTo>
                <a:lnTo>
                  <a:pt x="21285" y="117322"/>
                </a:lnTo>
                <a:lnTo>
                  <a:pt x="5524" y="161404"/>
                </a:lnTo>
                <a:lnTo>
                  <a:pt x="0" y="209423"/>
                </a:lnTo>
                <a:lnTo>
                  <a:pt x="5524" y="257441"/>
                </a:lnTo>
                <a:lnTo>
                  <a:pt x="21285" y="301510"/>
                </a:lnTo>
                <a:lnTo>
                  <a:pt x="45999" y="340398"/>
                </a:lnTo>
                <a:lnTo>
                  <a:pt x="78435" y="372833"/>
                </a:lnTo>
                <a:lnTo>
                  <a:pt x="117309" y="397548"/>
                </a:lnTo>
                <a:lnTo>
                  <a:pt x="161391" y="413308"/>
                </a:lnTo>
                <a:lnTo>
                  <a:pt x="209410" y="418833"/>
                </a:lnTo>
                <a:lnTo>
                  <a:pt x="257429" y="413308"/>
                </a:lnTo>
                <a:lnTo>
                  <a:pt x="301510" y="397548"/>
                </a:lnTo>
                <a:lnTo>
                  <a:pt x="340385" y="372833"/>
                </a:lnTo>
                <a:lnTo>
                  <a:pt x="372821" y="340398"/>
                </a:lnTo>
                <a:lnTo>
                  <a:pt x="397548" y="301510"/>
                </a:lnTo>
                <a:lnTo>
                  <a:pt x="413296" y="257441"/>
                </a:lnTo>
                <a:lnTo>
                  <a:pt x="418833" y="209423"/>
                </a:lnTo>
                <a:close/>
              </a:path>
            </a:pathLst>
          </a:custGeom>
          <a:solidFill>
            <a:srgbClr val="00CCCC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9029254" y="716208"/>
            <a:ext cx="2025014" cy="314325"/>
          </a:xfrm>
          <a:custGeom>
            <a:avLst/>
            <a:gdLst/>
            <a:ahLst/>
            <a:cxnLst/>
            <a:rect l="l" t="t" r="r" b="b"/>
            <a:pathLst>
              <a:path w="2025015" h="314325">
                <a:moveTo>
                  <a:pt x="149524" y="19685"/>
                </a:moveTo>
                <a:lnTo>
                  <a:pt x="105546" y="19685"/>
                </a:lnTo>
                <a:lnTo>
                  <a:pt x="0" y="309938"/>
                </a:lnTo>
                <a:lnTo>
                  <a:pt x="40208" y="309938"/>
                </a:lnTo>
                <a:lnTo>
                  <a:pt x="63662" y="245018"/>
                </a:lnTo>
                <a:lnTo>
                  <a:pt x="231138" y="245018"/>
                </a:lnTo>
                <a:lnTo>
                  <a:pt x="219912" y="214024"/>
                </a:lnTo>
                <a:lnTo>
                  <a:pt x="74552" y="214024"/>
                </a:lnTo>
                <a:lnTo>
                  <a:pt x="127325" y="66594"/>
                </a:lnTo>
                <a:lnTo>
                  <a:pt x="166514" y="66594"/>
                </a:lnTo>
                <a:lnTo>
                  <a:pt x="149524" y="19685"/>
                </a:lnTo>
                <a:close/>
              </a:path>
              <a:path w="2025015" h="314325">
                <a:moveTo>
                  <a:pt x="231138" y="245018"/>
                </a:moveTo>
                <a:lnTo>
                  <a:pt x="190988" y="245018"/>
                </a:lnTo>
                <a:lnTo>
                  <a:pt x="214443" y="309938"/>
                </a:lnTo>
                <a:lnTo>
                  <a:pt x="254651" y="309938"/>
                </a:lnTo>
                <a:lnTo>
                  <a:pt x="231138" y="245018"/>
                </a:lnTo>
                <a:close/>
              </a:path>
              <a:path w="2025015" h="314325">
                <a:moveTo>
                  <a:pt x="166514" y="66594"/>
                </a:moveTo>
                <a:lnTo>
                  <a:pt x="127325" y="66594"/>
                </a:lnTo>
                <a:lnTo>
                  <a:pt x="180099" y="214024"/>
                </a:lnTo>
                <a:lnTo>
                  <a:pt x="219912" y="214024"/>
                </a:lnTo>
                <a:lnTo>
                  <a:pt x="166514" y="66594"/>
                </a:lnTo>
                <a:close/>
              </a:path>
              <a:path w="2025015" h="314325">
                <a:moveTo>
                  <a:pt x="374078" y="267635"/>
                </a:moveTo>
                <a:lnTo>
                  <a:pt x="338765" y="267635"/>
                </a:lnTo>
                <a:lnTo>
                  <a:pt x="345100" y="277242"/>
                </a:lnTo>
                <a:lnTo>
                  <a:pt x="384026" y="306404"/>
                </a:lnTo>
                <a:lnTo>
                  <a:pt x="424627" y="313707"/>
                </a:lnTo>
                <a:lnTo>
                  <a:pt x="439548" y="312765"/>
                </a:lnTo>
                <a:lnTo>
                  <a:pt x="479913" y="298629"/>
                </a:lnTo>
                <a:lnTo>
                  <a:pt x="502575" y="280200"/>
                </a:lnTo>
                <a:lnTo>
                  <a:pt x="416669" y="280200"/>
                </a:lnTo>
                <a:lnTo>
                  <a:pt x="406381" y="279572"/>
                </a:lnTo>
                <a:lnTo>
                  <a:pt x="396460" y="277687"/>
                </a:lnTo>
                <a:lnTo>
                  <a:pt x="386905" y="274546"/>
                </a:lnTo>
                <a:lnTo>
                  <a:pt x="377717" y="270148"/>
                </a:lnTo>
                <a:lnTo>
                  <a:pt x="374078" y="267635"/>
                </a:lnTo>
                <a:close/>
              </a:path>
              <a:path w="2025015" h="314325">
                <a:moveTo>
                  <a:pt x="338765" y="0"/>
                </a:moveTo>
                <a:lnTo>
                  <a:pt x="300651" y="0"/>
                </a:lnTo>
                <a:lnTo>
                  <a:pt x="300651" y="309938"/>
                </a:lnTo>
                <a:lnTo>
                  <a:pt x="338765" y="309938"/>
                </a:lnTo>
                <a:lnTo>
                  <a:pt x="338765" y="267635"/>
                </a:lnTo>
                <a:lnTo>
                  <a:pt x="374078" y="267635"/>
                </a:lnTo>
                <a:lnTo>
                  <a:pt x="344647" y="230150"/>
                </a:lnTo>
                <a:lnTo>
                  <a:pt x="338765" y="194758"/>
                </a:lnTo>
                <a:lnTo>
                  <a:pt x="339420" y="182376"/>
                </a:lnTo>
                <a:lnTo>
                  <a:pt x="355100" y="140702"/>
                </a:lnTo>
                <a:lnTo>
                  <a:pt x="373353" y="123137"/>
                </a:lnTo>
                <a:lnTo>
                  <a:pt x="338765" y="123137"/>
                </a:lnTo>
                <a:lnTo>
                  <a:pt x="338765" y="0"/>
                </a:lnTo>
                <a:close/>
              </a:path>
              <a:path w="2025015" h="314325">
                <a:moveTo>
                  <a:pt x="503024" y="109734"/>
                </a:moveTo>
                <a:lnTo>
                  <a:pt x="416669" y="109734"/>
                </a:lnTo>
                <a:lnTo>
                  <a:pt x="427113" y="110363"/>
                </a:lnTo>
                <a:lnTo>
                  <a:pt x="437087" y="112247"/>
                </a:lnTo>
                <a:lnTo>
                  <a:pt x="471746" y="132142"/>
                </a:lnTo>
                <a:lnTo>
                  <a:pt x="491954" y="170047"/>
                </a:lnTo>
                <a:lnTo>
                  <a:pt x="494572" y="194339"/>
                </a:lnTo>
                <a:lnTo>
                  <a:pt x="493918" y="207114"/>
                </a:lnTo>
                <a:lnTo>
                  <a:pt x="478395" y="249495"/>
                </a:lnTo>
                <a:lnTo>
                  <a:pt x="446589" y="274546"/>
                </a:lnTo>
                <a:lnTo>
                  <a:pt x="416669" y="280200"/>
                </a:lnTo>
                <a:lnTo>
                  <a:pt x="502575" y="280200"/>
                </a:lnTo>
                <a:lnTo>
                  <a:pt x="525514" y="242243"/>
                </a:lnTo>
                <a:lnTo>
                  <a:pt x="533524" y="194339"/>
                </a:lnTo>
                <a:lnTo>
                  <a:pt x="532634" y="177298"/>
                </a:lnTo>
                <a:lnTo>
                  <a:pt x="529964" y="161356"/>
                </a:lnTo>
                <a:lnTo>
                  <a:pt x="525514" y="146513"/>
                </a:lnTo>
                <a:lnTo>
                  <a:pt x="519283" y="132770"/>
                </a:lnTo>
                <a:lnTo>
                  <a:pt x="511509" y="120127"/>
                </a:lnTo>
                <a:lnTo>
                  <a:pt x="503024" y="109734"/>
                </a:lnTo>
                <a:close/>
              </a:path>
              <a:path w="2025015" h="314325">
                <a:moveTo>
                  <a:pt x="424627" y="76646"/>
                </a:moveTo>
                <a:lnTo>
                  <a:pt x="384811" y="83950"/>
                </a:lnTo>
                <a:lnTo>
                  <a:pt x="345310" y="113347"/>
                </a:lnTo>
                <a:lnTo>
                  <a:pt x="338765" y="123137"/>
                </a:lnTo>
                <a:lnTo>
                  <a:pt x="373353" y="123137"/>
                </a:lnTo>
                <a:lnTo>
                  <a:pt x="377717" y="120205"/>
                </a:lnTo>
                <a:lnTo>
                  <a:pt x="386905" y="115624"/>
                </a:lnTo>
                <a:lnTo>
                  <a:pt x="396460" y="112352"/>
                </a:lnTo>
                <a:lnTo>
                  <a:pt x="406381" y="110389"/>
                </a:lnTo>
                <a:lnTo>
                  <a:pt x="416669" y="109734"/>
                </a:lnTo>
                <a:lnTo>
                  <a:pt x="503024" y="109734"/>
                </a:lnTo>
                <a:lnTo>
                  <a:pt x="502425" y="109001"/>
                </a:lnTo>
                <a:lnTo>
                  <a:pt x="467583" y="84892"/>
                </a:lnTo>
                <a:lnTo>
                  <a:pt x="439731" y="77563"/>
                </a:lnTo>
                <a:lnTo>
                  <a:pt x="424627" y="76646"/>
                </a:lnTo>
                <a:close/>
              </a:path>
              <a:path w="2025015" h="314325">
                <a:moveTo>
                  <a:pt x="685469" y="76646"/>
                </a:moveTo>
                <a:lnTo>
                  <a:pt x="640000" y="84892"/>
                </a:lnTo>
                <a:lnTo>
                  <a:pt x="602749" y="108792"/>
                </a:lnTo>
                <a:lnTo>
                  <a:pt x="577933" y="146697"/>
                </a:lnTo>
                <a:lnTo>
                  <a:pt x="569452" y="194758"/>
                </a:lnTo>
                <a:lnTo>
                  <a:pt x="570368" y="212035"/>
                </a:lnTo>
                <a:lnTo>
                  <a:pt x="584111" y="257583"/>
                </a:lnTo>
                <a:lnTo>
                  <a:pt x="612854" y="290959"/>
                </a:lnTo>
                <a:lnTo>
                  <a:pt x="653010" y="310042"/>
                </a:lnTo>
                <a:lnTo>
                  <a:pt x="683794" y="313707"/>
                </a:lnTo>
                <a:lnTo>
                  <a:pt x="699762" y="312791"/>
                </a:lnTo>
                <a:lnTo>
                  <a:pt x="743269" y="299048"/>
                </a:lnTo>
                <a:lnTo>
                  <a:pt x="768269" y="280200"/>
                </a:lnTo>
                <a:lnTo>
                  <a:pt x="683794" y="280200"/>
                </a:lnTo>
                <a:lnTo>
                  <a:pt x="673742" y="279624"/>
                </a:lnTo>
                <a:lnTo>
                  <a:pt x="637932" y="265567"/>
                </a:lnTo>
                <a:lnTo>
                  <a:pt x="614058" y="231903"/>
                </a:lnTo>
                <a:lnTo>
                  <a:pt x="608404" y="194758"/>
                </a:lnTo>
                <a:lnTo>
                  <a:pt x="609058" y="181460"/>
                </a:lnTo>
                <a:lnTo>
                  <a:pt x="624529" y="138843"/>
                </a:lnTo>
                <a:lnTo>
                  <a:pt x="655523" y="115153"/>
                </a:lnTo>
                <a:lnTo>
                  <a:pt x="685051" y="109734"/>
                </a:lnTo>
                <a:lnTo>
                  <a:pt x="769000" y="109734"/>
                </a:lnTo>
                <a:lnTo>
                  <a:pt x="768085" y="108687"/>
                </a:lnTo>
                <a:lnTo>
                  <a:pt x="730939" y="84892"/>
                </a:lnTo>
                <a:lnTo>
                  <a:pt x="701411" y="77563"/>
                </a:lnTo>
                <a:lnTo>
                  <a:pt x="685469" y="76646"/>
                </a:lnTo>
                <a:close/>
              </a:path>
              <a:path w="2025015" h="314325">
                <a:moveTo>
                  <a:pt x="769000" y="109734"/>
                </a:moveTo>
                <a:lnTo>
                  <a:pt x="685051" y="109734"/>
                </a:lnTo>
                <a:lnTo>
                  <a:pt x="695129" y="110336"/>
                </a:lnTo>
                <a:lnTo>
                  <a:pt x="704841" y="112143"/>
                </a:lnTo>
                <a:lnTo>
                  <a:pt x="739080" y="131095"/>
                </a:lnTo>
                <a:lnTo>
                  <a:pt x="759813" y="169209"/>
                </a:lnTo>
                <a:lnTo>
                  <a:pt x="762535" y="194758"/>
                </a:lnTo>
                <a:lnTo>
                  <a:pt x="761828" y="208056"/>
                </a:lnTo>
                <a:lnTo>
                  <a:pt x="745337" y="250699"/>
                </a:lnTo>
                <a:lnTo>
                  <a:pt x="713165" y="274782"/>
                </a:lnTo>
                <a:lnTo>
                  <a:pt x="683794" y="280200"/>
                </a:lnTo>
                <a:lnTo>
                  <a:pt x="768269" y="280200"/>
                </a:lnTo>
                <a:lnTo>
                  <a:pt x="792534" y="243448"/>
                </a:lnTo>
                <a:lnTo>
                  <a:pt x="801487" y="194758"/>
                </a:lnTo>
                <a:lnTo>
                  <a:pt x="800518" y="177507"/>
                </a:lnTo>
                <a:lnTo>
                  <a:pt x="797613" y="161356"/>
                </a:lnTo>
                <a:lnTo>
                  <a:pt x="792770" y="146304"/>
                </a:lnTo>
                <a:lnTo>
                  <a:pt x="785990" y="132351"/>
                </a:lnTo>
                <a:lnTo>
                  <a:pt x="777744" y="119734"/>
                </a:lnTo>
                <a:lnTo>
                  <a:pt x="769000" y="109734"/>
                </a:lnTo>
                <a:close/>
              </a:path>
              <a:path w="2025015" h="314325">
                <a:moveTo>
                  <a:pt x="887201" y="80416"/>
                </a:moveTo>
                <a:lnTo>
                  <a:pt x="849506" y="80416"/>
                </a:lnTo>
                <a:lnTo>
                  <a:pt x="849506" y="214862"/>
                </a:lnTo>
                <a:lnTo>
                  <a:pt x="856338" y="257191"/>
                </a:lnTo>
                <a:lnTo>
                  <a:pt x="885447" y="296064"/>
                </a:lnTo>
                <a:lnTo>
                  <a:pt x="930681" y="312608"/>
                </a:lnTo>
                <a:lnTo>
                  <a:pt x="943744" y="313288"/>
                </a:lnTo>
                <a:lnTo>
                  <a:pt x="955209" y="312686"/>
                </a:lnTo>
                <a:lnTo>
                  <a:pt x="995758" y="298158"/>
                </a:lnTo>
                <a:lnTo>
                  <a:pt x="1014024" y="280200"/>
                </a:lnTo>
                <a:lnTo>
                  <a:pt x="951283" y="280200"/>
                </a:lnTo>
                <a:lnTo>
                  <a:pt x="937199" y="279075"/>
                </a:lnTo>
                <a:lnTo>
                  <a:pt x="896860" y="252008"/>
                </a:lnTo>
                <a:lnTo>
                  <a:pt x="887201" y="209836"/>
                </a:lnTo>
                <a:lnTo>
                  <a:pt x="887201" y="80416"/>
                </a:lnTo>
                <a:close/>
              </a:path>
              <a:path w="2025015" h="314325">
                <a:moveTo>
                  <a:pt x="1055154" y="276012"/>
                </a:moveTo>
                <a:lnTo>
                  <a:pt x="1017040" y="276012"/>
                </a:lnTo>
                <a:lnTo>
                  <a:pt x="1017040" y="309938"/>
                </a:lnTo>
                <a:lnTo>
                  <a:pt x="1055154" y="309938"/>
                </a:lnTo>
                <a:lnTo>
                  <a:pt x="1055154" y="276012"/>
                </a:lnTo>
                <a:close/>
              </a:path>
              <a:path w="2025015" h="314325">
                <a:moveTo>
                  <a:pt x="1055154" y="80416"/>
                </a:moveTo>
                <a:lnTo>
                  <a:pt x="1017040" y="80416"/>
                </a:lnTo>
                <a:lnTo>
                  <a:pt x="1017040" y="206485"/>
                </a:lnTo>
                <a:lnTo>
                  <a:pt x="1015940" y="223422"/>
                </a:lnTo>
                <a:lnTo>
                  <a:pt x="999449" y="261353"/>
                </a:lnTo>
                <a:lnTo>
                  <a:pt x="951283" y="280200"/>
                </a:lnTo>
                <a:lnTo>
                  <a:pt x="1014024" y="280200"/>
                </a:lnTo>
                <a:lnTo>
                  <a:pt x="1017040" y="276012"/>
                </a:lnTo>
                <a:lnTo>
                  <a:pt x="1055154" y="276012"/>
                </a:lnTo>
                <a:lnTo>
                  <a:pt x="1055154" y="80416"/>
                </a:lnTo>
                <a:close/>
              </a:path>
              <a:path w="2025015" h="314325">
                <a:moveTo>
                  <a:pt x="1165998" y="111829"/>
                </a:moveTo>
                <a:lnTo>
                  <a:pt x="1127884" y="111829"/>
                </a:lnTo>
                <a:lnTo>
                  <a:pt x="1127884" y="247112"/>
                </a:lnTo>
                <a:lnTo>
                  <a:pt x="1136837" y="286771"/>
                </a:lnTo>
                <a:lnTo>
                  <a:pt x="1176626" y="309022"/>
                </a:lnTo>
                <a:lnTo>
                  <a:pt x="1191547" y="309938"/>
                </a:lnTo>
                <a:lnTo>
                  <a:pt x="1225891" y="309938"/>
                </a:lnTo>
                <a:lnTo>
                  <a:pt x="1225891" y="277687"/>
                </a:lnTo>
                <a:lnTo>
                  <a:pt x="1197829" y="277687"/>
                </a:lnTo>
                <a:lnTo>
                  <a:pt x="1189688" y="277269"/>
                </a:lnTo>
                <a:lnTo>
                  <a:pt x="1165998" y="258281"/>
                </a:lnTo>
                <a:lnTo>
                  <a:pt x="1165998" y="111829"/>
                </a:lnTo>
                <a:close/>
              </a:path>
              <a:path w="2025015" h="314325">
                <a:moveTo>
                  <a:pt x="1225891" y="80416"/>
                </a:moveTo>
                <a:lnTo>
                  <a:pt x="1098147" y="80416"/>
                </a:lnTo>
                <a:lnTo>
                  <a:pt x="1098147" y="111829"/>
                </a:lnTo>
                <a:lnTo>
                  <a:pt x="1225891" y="111829"/>
                </a:lnTo>
                <a:lnTo>
                  <a:pt x="1225891" y="80416"/>
                </a:lnTo>
                <a:close/>
              </a:path>
              <a:path w="2025015" h="314325">
                <a:moveTo>
                  <a:pt x="1165998" y="22617"/>
                </a:moveTo>
                <a:lnTo>
                  <a:pt x="1127884" y="22617"/>
                </a:lnTo>
                <a:lnTo>
                  <a:pt x="1127884" y="80416"/>
                </a:lnTo>
                <a:lnTo>
                  <a:pt x="1165998" y="80416"/>
                </a:lnTo>
                <a:lnTo>
                  <a:pt x="1165998" y="22617"/>
                </a:lnTo>
                <a:close/>
              </a:path>
              <a:path w="2025015" h="314325">
                <a:moveTo>
                  <a:pt x="1421848" y="80416"/>
                </a:moveTo>
                <a:lnTo>
                  <a:pt x="1383734" y="80416"/>
                </a:lnTo>
                <a:lnTo>
                  <a:pt x="1383734" y="309938"/>
                </a:lnTo>
                <a:lnTo>
                  <a:pt x="1421848" y="309938"/>
                </a:lnTo>
                <a:lnTo>
                  <a:pt x="1421848" y="183449"/>
                </a:lnTo>
                <a:lnTo>
                  <a:pt x="1422947" y="166513"/>
                </a:lnTo>
                <a:lnTo>
                  <a:pt x="1439439" y="128582"/>
                </a:lnTo>
                <a:lnTo>
                  <a:pt x="1462256" y="113504"/>
                </a:lnTo>
                <a:lnTo>
                  <a:pt x="1421848" y="113504"/>
                </a:lnTo>
                <a:lnTo>
                  <a:pt x="1421848" y="80416"/>
                </a:lnTo>
                <a:close/>
              </a:path>
              <a:path w="2025015" h="314325">
                <a:moveTo>
                  <a:pt x="1567778" y="109316"/>
                </a:moveTo>
                <a:lnTo>
                  <a:pt x="1486767" y="109316"/>
                </a:lnTo>
                <a:lnTo>
                  <a:pt x="1500458" y="110467"/>
                </a:lnTo>
                <a:lnTo>
                  <a:pt x="1512630" y="113923"/>
                </a:lnTo>
                <a:lnTo>
                  <a:pt x="1545299" y="149838"/>
                </a:lnTo>
                <a:lnTo>
                  <a:pt x="1549592" y="180099"/>
                </a:lnTo>
                <a:lnTo>
                  <a:pt x="1549592" y="309938"/>
                </a:lnTo>
                <a:lnTo>
                  <a:pt x="1587288" y="309938"/>
                </a:lnTo>
                <a:lnTo>
                  <a:pt x="1587288" y="183449"/>
                </a:lnTo>
                <a:lnTo>
                  <a:pt x="1588387" y="166513"/>
                </a:lnTo>
                <a:lnTo>
                  <a:pt x="1591685" y="151723"/>
                </a:lnTo>
                <a:lnTo>
                  <a:pt x="1597183" y="139079"/>
                </a:lnTo>
                <a:lnTo>
                  <a:pt x="1604879" y="128582"/>
                </a:lnTo>
                <a:lnTo>
                  <a:pt x="1606303" y="127325"/>
                </a:lnTo>
                <a:lnTo>
                  <a:pt x="1578492" y="127325"/>
                </a:lnTo>
                <a:lnTo>
                  <a:pt x="1572340" y="115520"/>
                </a:lnTo>
                <a:lnTo>
                  <a:pt x="1567778" y="109316"/>
                </a:lnTo>
                <a:close/>
              </a:path>
              <a:path w="2025015" h="314325">
                <a:moveTo>
                  <a:pt x="1733171" y="109316"/>
                </a:moveTo>
                <a:lnTo>
                  <a:pt x="1652207" y="109316"/>
                </a:lnTo>
                <a:lnTo>
                  <a:pt x="1665898" y="110467"/>
                </a:lnTo>
                <a:lnTo>
                  <a:pt x="1678070" y="113923"/>
                </a:lnTo>
                <a:lnTo>
                  <a:pt x="1710739" y="149838"/>
                </a:lnTo>
                <a:lnTo>
                  <a:pt x="1715032" y="180099"/>
                </a:lnTo>
                <a:lnTo>
                  <a:pt x="1715032" y="309938"/>
                </a:lnTo>
                <a:lnTo>
                  <a:pt x="1752728" y="309938"/>
                </a:lnTo>
                <a:lnTo>
                  <a:pt x="1752728" y="174654"/>
                </a:lnTo>
                <a:lnTo>
                  <a:pt x="1751968" y="159340"/>
                </a:lnTo>
                <a:lnTo>
                  <a:pt x="1749691" y="145231"/>
                </a:lnTo>
                <a:lnTo>
                  <a:pt x="1745895" y="132325"/>
                </a:lnTo>
                <a:lnTo>
                  <a:pt x="1740581" y="120624"/>
                </a:lnTo>
                <a:lnTo>
                  <a:pt x="1733959" y="110232"/>
                </a:lnTo>
                <a:lnTo>
                  <a:pt x="1733171" y="109316"/>
                </a:lnTo>
                <a:close/>
              </a:path>
              <a:path w="2025015" h="314325">
                <a:moveTo>
                  <a:pt x="1659746" y="76228"/>
                </a:moveTo>
                <a:lnTo>
                  <a:pt x="1621737" y="83767"/>
                </a:lnTo>
                <a:lnTo>
                  <a:pt x="1584094" y="115860"/>
                </a:lnTo>
                <a:lnTo>
                  <a:pt x="1578492" y="127325"/>
                </a:lnTo>
                <a:lnTo>
                  <a:pt x="1606303" y="127325"/>
                </a:lnTo>
                <a:lnTo>
                  <a:pt x="1614433" y="120153"/>
                </a:lnTo>
                <a:lnTo>
                  <a:pt x="1625506" y="114132"/>
                </a:lnTo>
                <a:lnTo>
                  <a:pt x="1638098" y="110520"/>
                </a:lnTo>
                <a:lnTo>
                  <a:pt x="1652207" y="109316"/>
                </a:lnTo>
                <a:lnTo>
                  <a:pt x="1733171" y="109316"/>
                </a:lnTo>
                <a:lnTo>
                  <a:pt x="1726236" y="101253"/>
                </a:lnTo>
                <a:lnTo>
                  <a:pt x="1685086" y="79055"/>
                </a:lnTo>
                <a:lnTo>
                  <a:pt x="1672782" y="76934"/>
                </a:lnTo>
                <a:lnTo>
                  <a:pt x="1659746" y="76228"/>
                </a:lnTo>
                <a:close/>
              </a:path>
              <a:path w="2025015" h="314325">
                <a:moveTo>
                  <a:pt x="1494306" y="76228"/>
                </a:moveTo>
                <a:lnTo>
                  <a:pt x="1452004" y="85861"/>
                </a:lnTo>
                <a:lnTo>
                  <a:pt x="1421848" y="113504"/>
                </a:lnTo>
                <a:lnTo>
                  <a:pt x="1462256" y="113504"/>
                </a:lnTo>
                <a:lnTo>
                  <a:pt x="1472658" y="110520"/>
                </a:lnTo>
                <a:lnTo>
                  <a:pt x="1486767" y="109316"/>
                </a:lnTo>
                <a:lnTo>
                  <a:pt x="1567778" y="109316"/>
                </a:lnTo>
                <a:lnTo>
                  <a:pt x="1564775" y="105232"/>
                </a:lnTo>
                <a:lnTo>
                  <a:pt x="1521530" y="79474"/>
                </a:lnTo>
                <a:lnTo>
                  <a:pt x="1508337" y="77039"/>
                </a:lnTo>
                <a:lnTo>
                  <a:pt x="1494306" y="76228"/>
                </a:lnTo>
                <a:close/>
              </a:path>
              <a:path w="2025015" h="314325">
                <a:moveTo>
                  <a:pt x="1914513" y="76646"/>
                </a:moveTo>
                <a:lnTo>
                  <a:pt x="1868493" y="84892"/>
                </a:lnTo>
                <a:lnTo>
                  <a:pt x="1832316" y="108687"/>
                </a:lnTo>
                <a:lnTo>
                  <a:pt x="1809018" y="146304"/>
                </a:lnTo>
                <a:lnTo>
                  <a:pt x="1801008" y="194758"/>
                </a:lnTo>
                <a:lnTo>
                  <a:pt x="1801924" y="212035"/>
                </a:lnTo>
                <a:lnTo>
                  <a:pt x="1815667" y="257583"/>
                </a:lnTo>
                <a:lnTo>
                  <a:pt x="1843782" y="290959"/>
                </a:lnTo>
                <a:lnTo>
                  <a:pt x="1883519" y="310042"/>
                </a:lnTo>
                <a:lnTo>
                  <a:pt x="1914513" y="313707"/>
                </a:lnTo>
                <a:lnTo>
                  <a:pt x="1934198" y="312425"/>
                </a:lnTo>
                <a:lnTo>
                  <a:pt x="1983202" y="293184"/>
                </a:lnTo>
                <a:lnTo>
                  <a:pt x="1996276" y="281457"/>
                </a:lnTo>
                <a:lnTo>
                  <a:pt x="1914513" y="281457"/>
                </a:lnTo>
                <a:lnTo>
                  <a:pt x="1899984" y="280279"/>
                </a:lnTo>
                <a:lnTo>
                  <a:pt x="1862996" y="262609"/>
                </a:lnTo>
                <a:lnTo>
                  <a:pt x="1842185" y="225464"/>
                </a:lnTo>
                <a:lnTo>
                  <a:pt x="1839960" y="209417"/>
                </a:lnTo>
                <a:lnTo>
                  <a:pt x="2023410" y="209417"/>
                </a:lnTo>
                <a:lnTo>
                  <a:pt x="2024248" y="201320"/>
                </a:lnTo>
                <a:lnTo>
                  <a:pt x="2024605" y="194758"/>
                </a:lnTo>
                <a:lnTo>
                  <a:pt x="2024666" y="186381"/>
                </a:lnTo>
                <a:lnTo>
                  <a:pt x="2024217" y="178423"/>
                </a:lnTo>
                <a:lnTo>
                  <a:pt x="1840379" y="178423"/>
                </a:lnTo>
                <a:lnTo>
                  <a:pt x="1842918" y="162979"/>
                </a:lnTo>
                <a:lnTo>
                  <a:pt x="1863415" y="127325"/>
                </a:lnTo>
                <a:lnTo>
                  <a:pt x="1898911" y="110048"/>
                </a:lnTo>
                <a:lnTo>
                  <a:pt x="1912837" y="108897"/>
                </a:lnTo>
                <a:lnTo>
                  <a:pt x="1995396" y="108897"/>
                </a:lnTo>
                <a:lnTo>
                  <a:pt x="1994510" y="107850"/>
                </a:lnTo>
                <a:lnTo>
                  <a:pt x="1959276" y="84657"/>
                </a:lnTo>
                <a:lnTo>
                  <a:pt x="1930376" y="77536"/>
                </a:lnTo>
                <a:lnTo>
                  <a:pt x="1914513" y="76646"/>
                </a:lnTo>
                <a:close/>
              </a:path>
              <a:path w="2025015" h="314325">
                <a:moveTo>
                  <a:pt x="2020059" y="239155"/>
                </a:moveTo>
                <a:lnTo>
                  <a:pt x="1979013" y="239155"/>
                </a:lnTo>
                <a:lnTo>
                  <a:pt x="1975034" y="248317"/>
                </a:lnTo>
                <a:lnTo>
                  <a:pt x="1969799" y="256536"/>
                </a:lnTo>
                <a:lnTo>
                  <a:pt x="1937130" y="278630"/>
                </a:lnTo>
                <a:lnTo>
                  <a:pt x="1914513" y="281457"/>
                </a:lnTo>
                <a:lnTo>
                  <a:pt x="1996276" y="281457"/>
                </a:lnTo>
                <a:lnTo>
                  <a:pt x="2006237" y="269206"/>
                </a:lnTo>
                <a:lnTo>
                  <a:pt x="2014300" y="254939"/>
                </a:lnTo>
                <a:lnTo>
                  <a:pt x="2020059" y="239155"/>
                </a:lnTo>
                <a:close/>
              </a:path>
              <a:path w="2025015" h="314325">
                <a:moveTo>
                  <a:pt x="1995396" y="108897"/>
                </a:moveTo>
                <a:lnTo>
                  <a:pt x="1912837" y="108897"/>
                </a:lnTo>
                <a:lnTo>
                  <a:pt x="1922654" y="109420"/>
                </a:lnTo>
                <a:lnTo>
                  <a:pt x="1931999" y="110991"/>
                </a:lnTo>
                <a:lnTo>
                  <a:pt x="1970401" y="133687"/>
                </a:lnTo>
                <a:lnTo>
                  <a:pt x="1985296" y="178423"/>
                </a:lnTo>
                <a:lnTo>
                  <a:pt x="2024217" y="178423"/>
                </a:lnTo>
                <a:lnTo>
                  <a:pt x="2010845" y="130257"/>
                </a:lnTo>
                <a:lnTo>
                  <a:pt x="2003410" y="118373"/>
                </a:lnTo>
                <a:lnTo>
                  <a:pt x="1995396" y="108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object 1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487" y="3358641"/>
            <a:ext cx="12506962" cy="53254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8289334" y="328808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46" y="209410"/>
                </a:moveTo>
                <a:lnTo>
                  <a:pt x="413308" y="161391"/>
                </a:lnTo>
                <a:lnTo>
                  <a:pt x="397548" y="117322"/>
                </a:lnTo>
                <a:lnTo>
                  <a:pt x="372833" y="78435"/>
                </a:lnTo>
                <a:lnTo>
                  <a:pt x="340398" y="45999"/>
                </a:lnTo>
                <a:lnTo>
                  <a:pt x="301523" y="21285"/>
                </a:lnTo>
                <a:lnTo>
                  <a:pt x="257441" y="5524"/>
                </a:lnTo>
                <a:lnTo>
                  <a:pt x="209423" y="0"/>
                </a:lnTo>
                <a:lnTo>
                  <a:pt x="161404" y="5524"/>
                </a:lnTo>
                <a:lnTo>
                  <a:pt x="117322" y="21285"/>
                </a:lnTo>
                <a:lnTo>
                  <a:pt x="78447" y="45999"/>
                </a:lnTo>
                <a:lnTo>
                  <a:pt x="46012" y="78435"/>
                </a:lnTo>
                <a:lnTo>
                  <a:pt x="21285" y="117322"/>
                </a:lnTo>
                <a:lnTo>
                  <a:pt x="5537" y="161391"/>
                </a:lnTo>
                <a:lnTo>
                  <a:pt x="0" y="209410"/>
                </a:lnTo>
                <a:lnTo>
                  <a:pt x="5537" y="257429"/>
                </a:lnTo>
                <a:lnTo>
                  <a:pt x="21285" y="301510"/>
                </a:lnTo>
                <a:lnTo>
                  <a:pt x="46012" y="340398"/>
                </a:lnTo>
                <a:lnTo>
                  <a:pt x="78447" y="372821"/>
                </a:lnTo>
                <a:lnTo>
                  <a:pt x="117322" y="397548"/>
                </a:lnTo>
                <a:lnTo>
                  <a:pt x="161404" y="413296"/>
                </a:lnTo>
                <a:lnTo>
                  <a:pt x="209423" y="418833"/>
                </a:lnTo>
                <a:lnTo>
                  <a:pt x="257441" y="413296"/>
                </a:lnTo>
                <a:lnTo>
                  <a:pt x="301523" y="397548"/>
                </a:lnTo>
                <a:lnTo>
                  <a:pt x="340398" y="372821"/>
                </a:lnTo>
                <a:lnTo>
                  <a:pt x="372833" y="340398"/>
                </a:lnTo>
                <a:lnTo>
                  <a:pt x="397548" y="301510"/>
                </a:lnTo>
                <a:lnTo>
                  <a:pt x="413308" y="257429"/>
                </a:lnTo>
                <a:lnTo>
                  <a:pt x="418846" y="209410"/>
                </a:lnTo>
                <a:close/>
              </a:path>
            </a:pathLst>
          </a:custGeom>
          <a:solidFill>
            <a:srgbClr val="FF66FF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9124325" y="1163779"/>
            <a:ext cx="173355" cy="415925"/>
          </a:xfrm>
          <a:custGeom>
            <a:avLst/>
            <a:gdLst/>
            <a:ahLst/>
            <a:cxnLst/>
            <a:rect l="l" t="t" r="r" b="b"/>
            <a:pathLst>
              <a:path w="173355" h="415925">
                <a:moveTo>
                  <a:pt x="165748" y="0"/>
                </a:moveTo>
                <a:lnTo>
                  <a:pt x="124673" y="0"/>
                </a:lnTo>
                <a:lnTo>
                  <a:pt x="107277" y="1294"/>
                </a:lnTo>
                <a:lnTo>
                  <a:pt x="66686" y="20717"/>
                </a:lnTo>
                <a:lnTo>
                  <a:pt x="47205" y="61099"/>
                </a:lnTo>
                <a:lnTo>
                  <a:pt x="45907" y="79016"/>
                </a:lnTo>
                <a:lnTo>
                  <a:pt x="45907" y="131533"/>
                </a:lnTo>
                <a:lnTo>
                  <a:pt x="45333" y="141169"/>
                </a:lnTo>
                <a:lnTo>
                  <a:pt x="19872" y="169536"/>
                </a:lnTo>
                <a:lnTo>
                  <a:pt x="12564" y="170078"/>
                </a:lnTo>
                <a:lnTo>
                  <a:pt x="0" y="170078"/>
                </a:lnTo>
                <a:lnTo>
                  <a:pt x="0" y="245722"/>
                </a:lnTo>
                <a:lnTo>
                  <a:pt x="12564" y="245722"/>
                </a:lnTo>
                <a:lnTo>
                  <a:pt x="19872" y="246294"/>
                </a:lnTo>
                <a:lnTo>
                  <a:pt x="45333" y="274660"/>
                </a:lnTo>
                <a:lnTo>
                  <a:pt x="45907" y="284266"/>
                </a:lnTo>
                <a:lnTo>
                  <a:pt x="45907" y="336783"/>
                </a:lnTo>
                <a:lnTo>
                  <a:pt x="47205" y="354701"/>
                </a:lnTo>
                <a:lnTo>
                  <a:pt x="66686" y="395082"/>
                </a:lnTo>
                <a:lnTo>
                  <a:pt x="107277" y="414505"/>
                </a:lnTo>
                <a:lnTo>
                  <a:pt x="124673" y="415800"/>
                </a:lnTo>
                <a:lnTo>
                  <a:pt x="167681" y="415800"/>
                </a:lnTo>
                <a:lnTo>
                  <a:pt x="167681" y="342565"/>
                </a:lnTo>
                <a:lnTo>
                  <a:pt x="138848" y="342565"/>
                </a:lnTo>
                <a:lnTo>
                  <a:pt x="134821" y="342083"/>
                </a:lnTo>
                <a:lnTo>
                  <a:pt x="122257" y="324256"/>
                </a:lnTo>
                <a:lnTo>
                  <a:pt x="122257" y="262103"/>
                </a:lnTo>
                <a:lnTo>
                  <a:pt x="121452" y="253912"/>
                </a:lnTo>
                <a:lnTo>
                  <a:pt x="118230" y="240101"/>
                </a:lnTo>
                <a:lnTo>
                  <a:pt x="115975" y="233998"/>
                </a:lnTo>
                <a:lnTo>
                  <a:pt x="113076" y="228858"/>
                </a:lnTo>
                <a:lnTo>
                  <a:pt x="110499" y="223719"/>
                </a:lnTo>
                <a:lnTo>
                  <a:pt x="107438" y="219543"/>
                </a:lnTo>
                <a:lnTo>
                  <a:pt x="103894" y="216331"/>
                </a:lnTo>
                <a:lnTo>
                  <a:pt x="100673" y="212798"/>
                </a:lnTo>
                <a:lnTo>
                  <a:pt x="97129" y="210068"/>
                </a:lnTo>
                <a:lnTo>
                  <a:pt x="93263" y="208141"/>
                </a:lnTo>
                <a:lnTo>
                  <a:pt x="98670" y="204497"/>
                </a:lnTo>
                <a:lnTo>
                  <a:pt x="119962" y="169114"/>
                </a:lnTo>
                <a:lnTo>
                  <a:pt x="122257" y="144060"/>
                </a:lnTo>
                <a:lnTo>
                  <a:pt x="122257" y="88973"/>
                </a:lnTo>
                <a:lnTo>
                  <a:pt x="123385" y="84155"/>
                </a:lnTo>
                <a:lnTo>
                  <a:pt x="127895" y="75483"/>
                </a:lnTo>
                <a:lnTo>
                  <a:pt x="133694" y="73234"/>
                </a:lnTo>
                <a:lnTo>
                  <a:pt x="153667" y="73234"/>
                </a:lnTo>
                <a:lnTo>
                  <a:pt x="161238" y="70022"/>
                </a:lnTo>
                <a:lnTo>
                  <a:pt x="172997" y="36617"/>
                </a:lnTo>
                <a:lnTo>
                  <a:pt x="172997" y="28908"/>
                </a:lnTo>
                <a:lnTo>
                  <a:pt x="172030" y="21360"/>
                </a:lnTo>
                <a:lnTo>
                  <a:pt x="168164" y="6584"/>
                </a:lnTo>
                <a:lnTo>
                  <a:pt x="166715" y="1927"/>
                </a:lnTo>
                <a:lnTo>
                  <a:pt x="165748" y="0"/>
                </a:lnTo>
                <a:close/>
              </a:path>
            </a:pathLst>
          </a:custGeom>
          <a:solidFill>
            <a:srgbClr val="FF66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9367129" y="1160744"/>
            <a:ext cx="173355" cy="415925"/>
          </a:xfrm>
          <a:custGeom>
            <a:avLst/>
            <a:gdLst/>
            <a:ahLst/>
            <a:cxnLst/>
            <a:rect l="l" t="t" r="r" b="b"/>
            <a:pathLst>
              <a:path w="173355" h="415925">
                <a:moveTo>
                  <a:pt x="48323" y="0"/>
                </a:moveTo>
                <a:lnTo>
                  <a:pt x="7248" y="0"/>
                </a:lnTo>
                <a:lnTo>
                  <a:pt x="6282" y="1927"/>
                </a:lnTo>
                <a:lnTo>
                  <a:pt x="4832" y="6584"/>
                </a:lnTo>
                <a:lnTo>
                  <a:pt x="966" y="21360"/>
                </a:lnTo>
                <a:lnTo>
                  <a:pt x="0" y="28908"/>
                </a:lnTo>
                <a:lnTo>
                  <a:pt x="0" y="36617"/>
                </a:lnTo>
                <a:lnTo>
                  <a:pt x="19329" y="73234"/>
                </a:lnTo>
                <a:lnTo>
                  <a:pt x="39302" y="73234"/>
                </a:lnTo>
                <a:lnTo>
                  <a:pt x="45101" y="75483"/>
                </a:lnTo>
                <a:lnTo>
                  <a:pt x="49611" y="84155"/>
                </a:lnTo>
                <a:lnTo>
                  <a:pt x="50739" y="88973"/>
                </a:lnTo>
                <a:lnTo>
                  <a:pt x="50739" y="144060"/>
                </a:lnTo>
                <a:lnTo>
                  <a:pt x="51313" y="157430"/>
                </a:lnTo>
                <a:lnTo>
                  <a:pt x="64420" y="194138"/>
                </a:lnTo>
                <a:lnTo>
                  <a:pt x="79733" y="208141"/>
                </a:lnTo>
                <a:lnTo>
                  <a:pt x="75867" y="210068"/>
                </a:lnTo>
                <a:lnTo>
                  <a:pt x="72323" y="212798"/>
                </a:lnTo>
                <a:lnTo>
                  <a:pt x="69102" y="216331"/>
                </a:lnTo>
                <a:lnTo>
                  <a:pt x="65558" y="219543"/>
                </a:lnTo>
                <a:lnTo>
                  <a:pt x="62498" y="223719"/>
                </a:lnTo>
                <a:lnTo>
                  <a:pt x="59920" y="228858"/>
                </a:lnTo>
                <a:lnTo>
                  <a:pt x="57021" y="233998"/>
                </a:lnTo>
                <a:lnTo>
                  <a:pt x="54766" y="240101"/>
                </a:lnTo>
                <a:lnTo>
                  <a:pt x="51544" y="253912"/>
                </a:lnTo>
                <a:lnTo>
                  <a:pt x="50739" y="262103"/>
                </a:lnTo>
                <a:lnTo>
                  <a:pt x="50739" y="324256"/>
                </a:lnTo>
                <a:lnTo>
                  <a:pt x="49934" y="332126"/>
                </a:lnTo>
                <a:lnTo>
                  <a:pt x="34148" y="342565"/>
                </a:lnTo>
                <a:lnTo>
                  <a:pt x="5315" y="342565"/>
                </a:lnTo>
                <a:lnTo>
                  <a:pt x="5315" y="415800"/>
                </a:lnTo>
                <a:lnTo>
                  <a:pt x="48323" y="415800"/>
                </a:lnTo>
                <a:lnTo>
                  <a:pt x="65719" y="414505"/>
                </a:lnTo>
                <a:lnTo>
                  <a:pt x="106311" y="395082"/>
                </a:lnTo>
                <a:lnTo>
                  <a:pt x="125791" y="354701"/>
                </a:lnTo>
                <a:lnTo>
                  <a:pt x="127090" y="336783"/>
                </a:lnTo>
                <a:lnTo>
                  <a:pt x="127090" y="284266"/>
                </a:lnTo>
                <a:lnTo>
                  <a:pt x="127664" y="274660"/>
                </a:lnTo>
                <a:lnTo>
                  <a:pt x="153124" y="246294"/>
                </a:lnTo>
                <a:lnTo>
                  <a:pt x="160433" y="245722"/>
                </a:lnTo>
                <a:lnTo>
                  <a:pt x="172997" y="245722"/>
                </a:lnTo>
                <a:lnTo>
                  <a:pt x="172997" y="170078"/>
                </a:lnTo>
                <a:lnTo>
                  <a:pt x="160433" y="170078"/>
                </a:lnTo>
                <a:lnTo>
                  <a:pt x="153124" y="169536"/>
                </a:lnTo>
                <a:lnTo>
                  <a:pt x="127664" y="141169"/>
                </a:lnTo>
                <a:lnTo>
                  <a:pt x="127090" y="131533"/>
                </a:lnTo>
                <a:lnTo>
                  <a:pt x="127090" y="79016"/>
                </a:lnTo>
                <a:lnTo>
                  <a:pt x="125791" y="61099"/>
                </a:lnTo>
                <a:lnTo>
                  <a:pt x="106311" y="20717"/>
                </a:lnTo>
                <a:lnTo>
                  <a:pt x="65719" y="1294"/>
                </a:lnTo>
                <a:lnTo>
                  <a:pt x="48323" y="0"/>
                </a:lnTo>
                <a:close/>
              </a:path>
            </a:pathLst>
          </a:custGeom>
          <a:solidFill>
            <a:srgbClr val="FF66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9954749" y="2004053"/>
            <a:ext cx="149860" cy="399415"/>
          </a:xfrm>
          <a:custGeom>
            <a:avLst/>
            <a:gdLst/>
            <a:ahLst/>
            <a:cxnLst/>
            <a:rect l="l" t="t" r="r" b="b"/>
            <a:pathLst>
              <a:path w="149859" h="399414">
                <a:moveTo>
                  <a:pt x="149339" y="0"/>
                </a:moveTo>
                <a:lnTo>
                  <a:pt x="78435" y="36169"/>
                </a:lnTo>
                <a:lnTo>
                  <a:pt x="45999" y="68592"/>
                </a:lnTo>
                <a:lnTo>
                  <a:pt x="21285" y="107480"/>
                </a:lnTo>
                <a:lnTo>
                  <a:pt x="5524" y="151561"/>
                </a:lnTo>
                <a:lnTo>
                  <a:pt x="0" y="199580"/>
                </a:lnTo>
                <a:lnTo>
                  <a:pt x="5524" y="247599"/>
                </a:lnTo>
                <a:lnTo>
                  <a:pt x="21285" y="291668"/>
                </a:lnTo>
                <a:lnTo>
                  <a:pt x="45999" y="330555"/>
                </a:lnTo>
                <a:lnTo>
                  <a:pt x="78435" y="362991"/>
                </a:lnTo>
                <a:lnTo>
                  <a:pt x="117322" y="387705"/>
                </a:lnTo>
                <a:lnTo>
                  <a:pt x="149339" y="399161"/>
                </a:lnTo>
                <a:lnTo>
                  <a:pt x="149339" y="371475"/>
                </a:lnTo>
                <a:lnTo>
                  <a:pt x="149339" y="343242"/>
                </a:lnTo>
                <a:lnTo>
                  <a:pt x="149339" y="55905"/>
                </a:lnTo>
                <a:lnTo>
                  <a:pt x="149339" y="27673"/>
                </a:lnTo>
                <a:lnTo>
                  <a:pt x="149339" y="0"/>
                </a:lnTo>
                <a:close/>
              </a:path>
            </a:pathLst>
          </a:custGeom>
          <a:solidFill>
            <a:srgbClr val="FF66FF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9433959" y="25130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33" y="209423"/>
                </a:moveTo>
                <a:lnTo>
                  <a:pt x="413296" y="161404"/>
                </a:lnTo>
                <a:lnTo>
                  <a:pt x="397548" y="117322"/>
                </a:lnTo>
                <a:lnTo>
                  <a:pt x="372821" y="78447"/>
                </a:lnTo>
                <a:lnTo>
                  <a:pt x="340398" y="46012"/>
                </a:lnTo>
                <a:lnTo>
                  <a:pt x="301510" y="21297"/>
                </a:lnTo>
                <a:lnTo>
                  <a:pt x="257429" y="5537"/>
                </a:lnTo>
                <a:lnTo>
                  <a:pt x="209410" y="0"/>
                </a:lnTo>
                <a:lnTo>
                  <a:pt x="161404" y="5537"/>
                </a:lnTo>
                <a:lnTo>
                  <a:pt x="117322" y="21297"/>
                </a:lnTo>
                <a:lnTo>
                  <a:pt x="78435" y="46012"/>
                </a:lnTo>
                <a:lnTo>
                  <a:pt x="45999" y="78447"/>
                </a:lnTo>
                <a:lnTo>
                  <a:pt x="21285" y="117322"/>
                </a:lnTo>
                <a:lnTo>
                  <a:pt x="5524" y="161404"/>
                </a:lnTo>
                <a:lnTo>
                  <a:pt x="0" y="209423"/>
                </a:lnTo>
                <a:lnTo>
                  <a:pt x="5524" y="257441"/>
                </a:lnTo>
                <a:lnTo>
                  <a:pt x="21285" y="301523"/>
                </a:lnTo>
                <a:lnTo>
                  <a:pt x="45999" y="340398"/>
                </a:lnTo>
                <a:lnTo>
                  <a:pt x="78435" y="372833"/>
                </a:lnTo>
                <a:lnTo>
                  <a:pt x="117322" y="397560"/>
                </a:lnTo>
                <a:lnTo>
                  <a:pt x="161404" y="413308"/>
                </a:lnTo>
                <a:lnTo>
                  <a:pt x="209410" y="418846"/>
                </a:lnTo>
                <a:lnTo>
                  <a:pt x="257429" y="413308"/>
                </a:lnTo>
                <a:lnTo>
                  <a:pt x="301510" y="397560"/>
                </a:lnTo>
                <a:lnTo>
                  <a:pt x="340398" y="372833"/>
                </a:lnTo>
                <a:lnTo>
                  <a:pt x="372821" y="340398"/>
                </a:lnTo>
                <a:lnTo>
                  <a:pt x="397548" y="301523"/>
                </a:lnTo>
                <a:lnTo>
                  <a:pt x="413296" y="257441"/>
                </a:lnTo>
                <a:lnTo>
                  <a:pt x="418833" y="209423"/>
                </a:lnTo>
                <a:close/>
              </a:path>
            </a:pathLst>
          </a:custGeom>
          <a:solidFill>
            <a:srgbClr val="00CCCC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55205" y="218344"/>
            <a:ext cx="280249" cy="418836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17850079" y="1051807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33" y="209423"/>
                </a:moveTo>
                <a:lnTo>
                  <a:pt x="413308" y="161404"/>
                </a:lnTo>
                <a:lnTo>
                  <a:pt x="397548" y="117322"/>
                </a:lnTo>
                <a:lnTo>
                  <a:pt x="372821" y="78435"/>
                </a:lnTo>
                <a:lnTo>
                  <a:pt x="340398" y="46012"/>
                </a:lnTo>
                <a:lnTo>
                  <a:pt x="301510" y="21285"/>
                </a:lnTo>
                <a:lnTo>
                  <a:pt x="257429" y="5537"/>
                </a:lnTo>
                <a:lnTo>
                  <a:pt x="209410" y="0"/>
                </a:lnTo>
                <a:lnTo>
                  <a:pt x="161404" y="5537"/>
                </a:lnTo>
                <a:lnTo>
                  <a:pt x="117322" y="21285"/>
                </a:lnTo>
                <a:lnTo>
                  <a:pt x="78435" y="46012"/>
                </a:lnTo>
                <a:lnTo>
                  <a:pt x="45999" y="78435"/>
                </a:lnTo>
                <a:lnTo>
                  <a:pt x="21285" y="117322"/>
                </a:lnTo>
                <a:lnTo>
                  <a:pt x="5524" y="161404"/>
                </a:lnTo>
                <a:lnTo>
                  <a:pt x="0" y="209423"/>
                </a:lnTo>
                <a:lnTo>
                  <a:pt x="5524" y="257441"/>
                </a:lnTo>
                <a:lnTo>
                  <a:pt x="21285" y="301523"/>
                </a:lnTo>
                <a:lnTo>
                  <a:pt x="45999" y="340398"/>
                </a:lnTo>
                <a:lnTo>
                  <a:pt x="78435" y="372833"/>
                </a:lnTo>
                <a:lnTo>
                  <a:pt x="117322" y="397548"/>
                </a:lnTo>
                <a:lnTo>
                  <a:pt x="161404" y="413308"/>
                </a:lnTo>
                <a:lnTo>
                  <a:pt x="209410" y="418833"/>
                </a:lnTo>
                <a:lnTo>
                  <a:pt x="257429" y="413308"/>
                </a:lnTo>
                <a:lnTo>
                  <a:pt x="301510" y="397548"/>
                </a:lnTo>
                <a:lnTo>
                  <a:pt x="340398" y="372833"/>
                </a:lnTo>
                <a:lnTo>
                  <a:pt x="372821" y="340398"/>
                </a:lnTo>
                <a:lnTo>
                  <a:pt x="397548" y="301523"/>
                </a:lnTo>
                <a:lnTo>
                  <a:pt x="413308" y="257441"/>
                </a:lnTo>
                <a:lnTo>
                  <a:pt x="418833" y="209423"/>
                </a:lnTo>
                <a:close/>
              </a:path>
            </a:pathLst>
          </a:custGeom>
          <a:solidFill>
            <a:srgbClr val="00CCCC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8683529" y="188527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46" y="209423"/>
                </a:moveTo>
                <a:lnTo>
                  <a:pt x="413308" y="161404"/>
                </a:lnTo>
                <a:lnTo>
                  <a:pt x="397560" y="117322"/>
                </a:lnTo>
                <a:lnTo>
                  <a:pt x="372833" y="78435"/>
                </a:lnTo>
                <a:lnTo>
                  <a:pt x="340398" y="46012"/>
                </a:lnTo>
                <a:lnTo>
                  <a:pt x="301523" y="21285"/>
                </a:lnTo>
                <a:lnTo>
                  <a:pt x="257441" y="5537"/>
                </a:lnTo>
                <a:lnTo>
                  <a:pt x="209423" y="0"/>
                </a:lnTo>
                <a:lnTo>
                  <a:pt x="161404" y="5537"/>
                </a:lnTo>
                <a:lnTo>
                  <a:pt x="117322" y="21285"/>
                </a:lnTo>
                <a:lnTo>
                  <a:pt x="78447" y="46012"/>
                </a:lnTo>
                <a:lnTo>
                  <a:pt x="46012" y="78435"/>
                </a:lnTo>
                <a:lnTo>
                  <a:pt x="21297" y="117322"/>
                </a:lnTo>
                <a:lnTo>
                  <a:pt x="5537" y="161404"/>
                </a:lnTo>
                <a:lnTo>
                  <a:pt x="0" y="209423"/>
                </a:lnTo>
                <a:lnTo>
                  <a:pt x="5537" y="257441"/>
                </a:lnTo>
                <a:lnTo>
                  <a:pt x="21297" y="301510"/>
                </a:lnTo>
                <a:lnTo>
                  <a:pt x="46012" y="340398"/>
                </a:lnTo>
                <a:lnTo>
                  <a:pt x="78447" y="372833"/>
                </a:lnTo>
                <a:lnTo>
                  <a:pt x="117322" y="397548"/>
                </a:lnTo>
                <a:lnTo>
                  <a:pt x="161404" y="413308"/>
                </a:lnTo>
                <a:lnTo>
                  <a:pt x="209423" y="418833"/>
                </a:lnTo>
                <a:lnTo>
                  <a:pt x="257441" y="413308"/>
                </a:lnTo>
                <a:lnTo>
                  <a:pt x="301523" y="397548"/>
                </a:lnTo>
                <a:lnTo>
                  <a:pt x="340398" y="372833"/>
                </a:lnTo>
                <a:lnTo>
                  <a:pt x="372833" y="340398"/>
                </a:lnTo>
                <a:lnTo>
                  <a:pt x="397560" y="301510"/>
                </a:lnTo>
                <a:lnTo>
                  <a:pt x="413308" y="257441"/>
                </a:lnTo>
                <a:lnTo>
                  <a:pt x="418846" y="209423"/>
                </a:lnTo>
                <a:close/>
              </a:path>
            </a:pathLst>
          </a:custGeom>
          <a:solidFill>
            <a:srgbClr val="00CCCC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9517005" y="2718733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33" y="209423"/>
                </a:moveTo>
                <a:lnTo>
                  <a:pt x="413296" y="161404"/>
                </a:lnTo>
                <a:lnTo>
                  <a:pt x="397548" y="117322"/>
                </a:lnTo>
                <a:lnTo>
                  <a:pt x="372821" y="78435"/>
                </a:lnTo>
                <a:lnTo>
                  <a:pt x="340385" y="46012"/>
                </a:lnTo>
                <a:lnTo>
                  <a:pt x="301510" y="21285"/>
                </a:lnTo>
                <a:lnTo>
                  <a:pt x="257429" y="5537"/>
                </a:lnTo>
                <a:lnTo>
                  <a:pt x="209410" y="0"/>
                </a:lnTo>
                <a:lnTo>
                  <a:pt x="161391" y="5537"/>
                </a:lnTo>
                <a:lnTo>
                  <a:pt x="117309" y="21285"/>
                </a:lnTo>
                <a:lnTo>
                  <a:pt x="78435" y="46012"/>
                </a:lnTo>
                <a:lnTo>
                  <a:pt x="45999" y="78435"/>
                </a:lnTo>
                <a:lnTo>
                  <a:pt x="21285" y="117322"/>
                </a:lnTo>
                <a:lnTo>
                  <a:pt x="5524" y="161404"/>
                </a:lnTo>
                <a:lnTo>
                  <a:pt x="0" y="209423"/>
                </a:lnTo>
                <a:lnTo>
                  <a:pt x="5524" y="257441"/>
                </a:lnTo>
                <a:lnTo>
                  <a:pt x="21285" y="301510"/>
                </a:lnTo>
                <a:lnTo>
                  <a:pt x="45999" y="340398"/>
                </a:lnTo>
                <a:lnTo>
                  <a:pt x="78435" y="372833"/>
                </a:lnTo>
                <a:lnTo>
                  <a:pt x="117309" y="397548"/>
                </a:lnTo>
                <a:lnTo>
                  <a:pt x="161391" y="413308"/>
                </a:lnTo>
                <a:lnTo>
                  <a:pt x="209410" y="418833"/>
                </a:lnTo>
                <a:lnTo>
                  <a:pt x="257429" y="413308"/>
                </a:lnTo>
                <a:lnTo>
                  <a:pt x="301510" y="397548"/>
                </a:lnTo>
                <a:lnTo>
                  <a:pt x="340385" y="372833"/>
                </a:lnTo>
                <a:lnTo>
                  <a:pt x="372821" y="340398"/>
                </a:lnTo>
                <a:lnTo>
                  <a:pt x="397548" y="301510"/>
                </a:lnTo>
                <a:lnTo>
                  <a:pt x="413296" y="257441"/>
                </a:lnTo>
                <a:lnTo>
                  <a:pt x="418833" y="209423"/>
                </a:lnTo>
                <a:close/>
              </a:path>
            </a:pathLst>
          </a:custGeom>
          <a:solidFill>
            <a:srgbClr val="00CCCC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7401" y="2931847"/>
            <a:ext cx="4198824" cy="65196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8289334" y="328808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46" y="209410"/>
                </a:moveTo>
                <a:lnTo>
                  <a:pt x="413308" y="161391"/>
                </a:lnTo>
                <a:lnTo>
                  <a:pt x="397548" y="117322"/>
                </a:lnTo>
                <a:lnTo>
                  <a:pt x="372833" y="78435"/>
                </a:lnTo>
                <a:lnTo>
                  <a:pt x="340398" y="45999"/>
                </a:lnTo>
                <a:lnTo>
                  <a:pt x="301523" y="21285"/>
                </a:lnTo>
                <a:lnTo>
                  <a:pt x="257441" y="5524"/>
                </a:lnTo>
                <a:lnTo>
                  <a:pt x="209423" y="0"/>
                </a:lnTo>
                <a:lnTo>
                  <a:pt x="161404" y="5524"/>
                </a:lnTo>
                <a:lnTo>
                  <a:pt x="117322" y="21285"/>
                </a:lnTo>
                <a:lnTo>
                  <a:pt x="78447" y="45999"/>
                </a:lnTo>
                <a:lnTo>
                  <a:pt x="46012" y="78435"/>
                </a:lnTo>
                <a:lnTo>
                  <a:pt x="21285" y="117322"/>
                </a:lnTo>
                <a:lnTo>
                  <a:pt x="5537" y="161391"/>
                </a:lnTo>
                <a:lnTo>
                  <a:pt x="0" y="209410"/>
                </a:lnTo>
                <a:lnTo>
                  <a:pt x="5537" y="257429"/>
                </a:lnTo>
                <a:lnTo>
                  <a:pt x="21285" y="301510"/>
                </a:lnTo>
                <a:lnTo>
                  <a:pt x="46012" y="340398"/>
                </a:lnTo>
                <a:lnTo>
                  <a:pt x="78447" y="372821"/>
                </a:lnTo>
                <a:lnTo>
                  <a:pt x="117322" y="397548"/>
                </a:lnTo>
                <a:lnTo>
                  <a:pt x="161404" y="413296"/>
                </a:lnTo>
                <a:lnTo>
                  <a:pt x="209423" y="418833"/>
                </a:lnTo>
                <a:lnTo>
                  <a:pt x="257441" y="413296"/>
                </a:lnTo>
                <a:lnTo>
                  <a:pt x="301523" y="397548"/>
                </a:lnTo>
                <a:lnTo>
                  <a:pt x="340398" y="372821"/>
                </a:lnTo>
                <a:lnTo>
                  <a:pt x="372833" y="340398"/>
                </a:lnTo>
                <a:lnTo>
                  <a:pt x="397548" y="301510"/>
                </a:lnTo>
                <a:lnTo>
                  <a:pt x="413308" y="257429"/>
                </a:lnTo>
                <a:lnTo>
                  <a:pt x="418846" y="209410"/>
                </a:lnTo>
                <a:close/>
              </a:path>
            </a:pathLst>
          </a:custGeom>
          <a:solidFill>
            <a:srgbClr val="FF66FF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9124325" y="1163779"/>
            <a:ext cx="173355" cy="415925"/>
          </a:xfrm>
          <a:custGeom>
            <a:avLst/>
            <a:gdLst/>
            <a:ahLst/>
            <a:cxnLst/>
            <a:rect l="l" t="t" r="r" b="b"/>
            <a:pathLst>
              <a:path w="173355" h="415925">
                <a:moveTo>
                  <a:pt x="165748" y="0"/>
                </a:moveTo>
                <a:lnTo>
                  <a:pt x="124673" y="0"/>
                </a:lnTo>
                <a:lnTo>
                  <a:pt x="107277" y="1294"/>
                </a:lnTo>
                <a:lnTo>
                  <a:pt x="66686" y="20717"/>
                </a:lnTo>
                <a:lnTo>
                  <a:pt x="47205" y="61099"/>
                </a:lnTo>
                <a:lnTo>
                  <a:pt x="45907" y="79016"/>
                </a:lnTo>
                <a:lnTo>
                  <a:pt x="45907" y="131533"/>
                </a:lnTo>
                <a:lnTo>
                  <a:pt x="45333" y="141169"/>
                </a:lnTo>
                <a:lnTo>
                  <a:pt x="19872" y="169536"/>
                </a:lnTo>
                <a:lnTo>
                  <a:pt x="12564" y="170078"/>
                </a:lnTo>
                <a:lnTo>
                  <a:pt x="0" y="170078"/>
                </a:lnTo>
                <a:lnTo>
                  <a:pt x="0" y="245722"/>
                </a:lnTo>
                <a:lnTo>
                  <a:pt x="12564" y="245722"/>
                </a:lnTo>
                <a:lnTo>
                  <a:pt x="19872" y="246294"/>
                </a:lnTo>
                <a:lnTo>
                  <a:pt x="45333" y="274660"/>
                </a:lnTo>
                <a:lnTo>
                  <a:pt x="45907" y="284266"/>
                </a:lnTo>
                <a:lnTo>
                  <a:pt x="45907" y="336783"/>
                </a:lnTo>
                <a:lnTo>
                  <a:pt x="47205" y="354701"/>
                </a:lnTo>
                <a:lnTo>
                  <a:pt x="66686" y="395082"/>
                </a:lnTo>
                <a:lnTo>
                  <a:pt x="107277" y="414505"/>
                </a:lnTo>
                <a:lnTo>
                  <a:pt x="124673" y="415800"/>
                </a:lnTo>
                <a:lnTo>
                  <a:pt x="167681" y="415800"/>
                </a:lnTo>
                <a:lnTo>
                  <a:pt x="167681" y="342565"/>
                </a:lnTo>
                <a:lnTo>
                  <a:pt x="138848" y="342565"/>
                </a:lnTo>
                <a:lnTo>
                  <a:pt x="134821" y="342083"/>
                </a:lnTo>
                <a:lnTo>
                  <a:pt x="122257" y="324256"/>
                </a:lnTo>
                <a:lnTo>
                  <a:pt x="122257" y="262103"/>
                </a:lnTo>
                <a:lnTo>
                  <a:pt x="121452" y="253912"/>
                </a:lnTo>
                <a:lnTo>
                  <a:pt x="118230" y="240101"/>
                </a:lnTo>
                <a:lnTo>
                  <a:pt x="115975" y="233998"/>
                </a:lnTo>
                <a:lnTo>
                  <a:pt x="113076" y="228858"/>
                </a:lnTo>
                <a:lnTo>
                  <a:pt x="110499" y="223719"/>
                </a:lnTo>
                <a:lnTo>
                  <a:pt x="107438" y="219543"/>
                </a:lnTo>
                <a:lnTo>
                  <a:pt x="103894" y="216331"/>
                </a:lnTo>
                <a:lnTo>
                  <a:pt x="100673" y="212798"/>
                </a:lnTo>
                <a:lnTo>
                  <a:pt x="97129" y="210068"/>
                </a:lnTo>
                <a:lnTo>
                  <a:pt x="93263" y="208141"/>
                </a:lnTo>
                <a:lnTo>
                  <a:pt x="98670" y="204497"/>
                </a:lnTo>
                <a:lnTo>
                  <a:pt x="119962" y="169114"/>
                </a:lnTo>
                <a:lnTo>
                  <a:pt x="122257" y="144060"/>
                </a:lnTo>
                <a:lnTo>
                  <a:pt x="122257" y="88973"/>
                </a:lnTo>
                <a:lnTo>
                  <a:pt x="123385" y="84155"/>
                </a:lnTo>
                <a:lnTo>
                  <a:pt x="127895" y="75483"/>
                </a:lnTo>
                <a:lnTo>
                  <a:pt x="133694" y="73234"/>
                </a:lnTo>
                <a:lnTo>
                  <a:pt x="153667" y="73234"/>
                </a:lnTo>
                <a:lnTo>
                  <a:pt x="161238" y="70022"/>
                </a:lnTo>
                <a:lnTo>
                  <a:pt x="172997" y="36617"/>
                </a:lnTo>
                <a:lnTo>
                  <a:pt x="172997" y="28908"/>
                </a:lnTo>
                <a:lnTo>
                  <a:pt x="172030" y="21360"/>
                </a:lnTo>
                <a:lnTo>
                  <a:pt x="168164" y="6584"/>
                </a:lnTo>
                <a:lnTo>
                  <a:pt x="166715" y="1927"/>
                </a:lnTo>
                <a:lnTo>
                  <a:pt x="165748" y="0"/>
                </a:lnTo>
                <a:close/>
              </a:path>
            </a:pathLst>
          </a:custGeom>
          <a:solidFill>
            <a:srgbClr val="FF66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9367129" y="1160744"/>
            <a:ext cx="173355" cy="415925"/>
          </a:xfrm>
          <a:custGeom>
            <a:avLst/>
            <a:gdLst/>
            <a:ahLst/>
            <a:cxnLst/>
            <a:rect l="l" t="t" r="r" b="b"/>
            <a:pathLst>
              <a:path w="173355" h="415925">
                <a:moveTo>
                  <a:pt x="48323" y="0"/>
                </a:moveTo>
                <a:lnTo>
                  <a:pt x="7248" y="0"/>
                </a:lnTo>
                <a:lnTo>
                  <a:pt x="6282" y="1927"/>
                </a:lnTo>
                <a:lnTo>
                  <a:pt x="4832" y="6584"/>
                </a:lnTo>
                <a:lnTo>
                  <a:pt x="966" y="21360"/>
                </a:lnTo>
                <a:lnTo>
                  <a:pt x="0" y="28908"/>
                </a:lnTo>
                <a:lnTo>
                  <a:pt x="0" y="36617"/>
                </a:lnTo>
                <a:lnTo>
                  <a:pt x="19329" y="73234"/>
                </a:lnTo>
                <a:lnTo>
                  <a:pt x="39302" y="73234"/>
                </a:lnTo>
                <a:lnTo>
                  <a:pt x="45101" y="75483"/>
                </a:lnTo>
                <a:lnTo>
                  <a:pt x="49611" y="84155"/>
                </a:lnTo>
                <a:lnTo>
                  <a:pt x="50739" y="88973"/>
                </a:lnTo>
                <a:lnTo>
                  <a:pt x="50739" y="144060"/>
                </a:lnTo>
                <a:lnTo>
                  <a:pt x="51313" y="157430"/>
                </a:lnTo>
                <a:lnTo>
                  <a:pt x="64420" y="194138"/>
                </a:lnTo>
                <a:lnTo>
                  <a:pt x="79733" y="208141"/>
                </a:lnTo>
                <a:lnTo>
                  <a:pt x="75867" y="210068"/>
                </a:lnTo>
                <a:lnTo>
                  <a:pt x="72323" y="212798"/>
                </a:lnTo>
                <a:lnTo>
                  <a:pt x="69102" y="216331"/>
                </a:lnTo>
                <a:lnTo>
                  <a:pt x="65558" y="219543"/>
                </a:lnTo>
                <a:lnTo>
                  <a:pt x="62498" y="223719"/>
                </a:lnTo>
                <a:lnTo>
                  <a:pt x="59920" y="228858"/>
                </a:lnTo>
                <a:lnTo>
                  <a:pt x="57021" y="233998"/>
                </a:lnTo>
                <a:lnTo>
                  <a:pt x="54766" y="240101"/>
                </a:lnTo>
                <a:lnTo>
                  <a:pt x="51544" y="253912"/>
                </a:lnTo>
                <a:lnTo>
                  <a:pt x="50739" y="262103"/>
                </a:lnTo>
                <a:lnTo>
                  <a:pt x="50739" y="324256"/>
                </a:lnTo>
                <a:lnTo>
                  <a:pt x="49934" y="332126"/>
                </a:lnTo>
                <a:lnTo>
                  <a:pt x="34148" y="342565"/>
                </a:lnTo>
                <a:lnTo>
                  <a:pt x="5315" y="342565"/>
                </a:lnTo>
                <a:lnTo>
                  <a:pt x="5315" y="415800"/>
                </a:lnTo>
                <a:lnTo>
                  <a:pt x="48323" y="415800"/>
                </a:lnTo>
                <a:lnTo>
                  <a:pt x="65719" y="414505"/>
                </a:lnTo>
                <a:lnTo>
                  <a:pt x="106311" y="395082"/>
                </a:lnTo>
                <a:lnTo>
                  <a:pt x="125791" y="354701"/>
                </a:lnTo>
                <a:lnTo>
                  <a:pt x="127090" y="336783"/>
                </a:lnTo>
                <a:lnTo>
                  <a:pt x="127090" y="284266"/>
                </a:lnTo>
                <a:lnTo>
                  <a:pt x="127664" y="274660"/>
                </a:lnTo>
                <a:lnTo>
                  <a:pt x="153124" y="246294"/>
                </a:lnTo>
                <a:lnTo>
                  <a:pt x="160433" y="245722"/>
                </a:lnTo>
                <a:lnTo>
                  <a:pt x="172997" y="245722"/>
                </a:lnTo>
                <a:lnTo>
                  <a:pt x="172997" y="170078"/>
                </a:lnTo>
                <a:lnTo>
                  <a:pt x="160433" y="170078"/>
                </a:lnTo>
                <a:lnTo>
                  <a:pt x="153124" y="169536"/>
                </a:lnTo>
                <a:lnTo>
                  <a:pt x="127664" y="141169"/>
                </a:lnTo>
                <a:lnTo>
                  <a:pt x="127090" y="131533"/>
                </a:lnTo>
                <a:lnTo>
                  <a:pt x="127090" y="79016"/>
                </a:lnTo>
                <a:lnTo>
                  <a:pt x="125791" y="61099"/>
                </a:lnTo>
                <a:lnTo>
                  <a:pt x="106311" y="20717"/>
                </a:lnTo>
                <a:lnTo>
                  <a:pt x="65719" y="1294"/>
                </a:lnTo>
                <a:lnTo>
                  <a:pt x="48323" y="0"/>
                </a:lnTo>
                <a:close/>
              </a:path>
            </a:pathLst>
          </a:custGeom>
          <a:solidFill>
            <a:srgbClr val="FF66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9954749" y="2004053"/>
            <a:ext cx="149860" cy="399415"/>
          </a:xfrm>
          <a:custGeom>
            <a:avLst/>
            <a:gdLst/>
            <a:ahLst/>
            <a:cxnLst/>
            <a:rect l="l" t="t" r="r" b="b"/>
            <a:pathLst>
              <a:path w="149859" h="399414">
                <a:moveTo>
                  <a:pt x="149339" y="0"/>
                </a:moveTo>
                <a:lnTo>
                  <a:pt x="78435" y="36169"/>
                </a:lnTo>
                <a:lnTo>
                  <a:pt x="45999" y="68592"/>
                </a:lnTo>
                <a:lnTo>
                  <a:pt x="21285" y="107480"/>
                </a:lnTo>
                <a:lnTo>
                  <a:pt x="5524" y="151561"/>
                </a:lnTo>
                <a:lnTo>
                  <a:pt x="0" y="199580"/>
                </a:lnTo>
                <a:lnTo>
                  <a:pt x="5524" y="247599"/>
                </a:lnTo>
                <a:lnTo>
                  <a:pt x="21285" y="291668"/>
                </a:lnTo>
                <a:lnTo>
                  <a:pt x="45999" y="330555"/>
                </a:lnTo>
                <a:lnTo>
                  <a:pt x="78435" y="362991"/>
                </a:lnTo>
                <a:lnTo>
                  <a:pt x="117322" y="387705"/>
                </a:lnTo>
                <a:lnTo>
                  <a:pt x="149339" y="399161"/>
                </a:lnTo>
                <a:lnTo>
                  <a:pt x="149339" y="371475"/>
                </a:lnTo>
                <a:lnTo>
                  <a:pt x="149339" y="343242"/>
                </a:lnTo>
                <a:lnTo>
                  <a:pt x="149339" y="55905"/>
                </a:lnTo>
                <a:lnTo>
                  <a:pt x="149339" y="27673"/>
                </a:lnTo>
                <a:lnTo>
                  <a:pt x="149339" y="0"/>
                </a:lnTo>
                <a:close/>
              </a:path>
            </a:pathLst>
          </a:custGeom>
          <a:solidFill>
            <a:srgbClr val="FF66FF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9433959" y="25130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33" y="209423"/>
                </a:moveTo>
                <a:lnTo>
                  <a:pt x="413296" y="161404"/>
                </a:lnTo>
                <a:lnTo>
                  <a:pt x="397548" y="117322"/>
                </a:lnTo>
                <a:lnTo>
                  <a:pt x="372821" y="78447"/>
                </a:lnTo>
                <a:lnTo>
                  <a:pt x="340398" y="46012"/>
                </a:lnTo>
                <a:lnTo>
                  <a:pt x="301510" y="21297"/>
                </a:lnTo>
                <a:lnTo>
                  <a:pt x="257429" y="5537"/>
                </a:lnTo>
                <a:lnTo>
                  <a:pt x="209410" y="0"/>
                </a:lnTo>
                <a:lnTo>
                  <a:pt x="161404" y="5537"/>
                </a:lnTo>
                <a:lnTo>
                  <a:pt x="117322" y="21297"/>
                </a:lnTo>
                <a:lnTo>
                  <a:pt x="78435" y="46012"/>
                </a:lnTo>
                <a:lnTo>
                  <a:pt x="45999" y="78447"/>
                </a:lnTo>
                <a:lnTo>
                  <a:pt x="21285" y="117322"/>
                </a:lnTo>
                <a:lnTo>
                  <a:pt x="5524" y="161404"/>
                </a:lnTo>
                <a:lnTo>
                  <a:pt x="0" y="209423"/>
                </a:lnTo>
                <a:lnTo>
                  <a:pt x="5524" y="257441"/>
                </a:lnTo>
                <a:lnTo>
                  <a:pt x="21285" y="301523"/>
                </a:lnTo>
                <a:lnTo>
                  <a:pt x="45999" y="340398"/>
                </a:lnTo>
                <a:lnTo>
                  <a:pt x="78435" y="372833"/>
                </a:lnTo>
                <a:lnTo>
                  <a:pt x="117322" y="397560"/>
                </a:lnTo>
                <a:lnTo>
                  <a:pt x="161404" y="413308"/>
                </a:lnTo>
                <a:lnTo>
                  <a:pt x="209410" y="418846"/>
                </a:lnTo>
                <a:lnTo>
                  <a:pt x="257429" y="413308"/>
                </a:lnTo>
                <a:lnTo>
                  <a:pt x="301510" y="397560"/>
                </a:lnTo>
                <a:lnTo>
                  <a:pt x="340398" y="372833"/>
                </a:lnTo>
                <a:lnTo>
                  <a:pt x="372821" y="340398"/>
                </a:lnTo>
                <a:lnTo>
                  <a:pt x="397548" y="301523"/>
                </a:lnTo>
                <a:lnTo>
                  <a:pt x="413296" y="257441"/>
                </a:lnTo>
                <a:lnTo>
                  <a:pt x="418833" y="209423"/>
                </a:lnTo>
                <a:close/>
              </a:path>
            </a:pathLst>
          </a:custGeom>
          <a:solidFill>
            <a:srgbClr val="00CCCC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55205" y="218344"/>
            <a:ext cx="280249" cy="418836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17850079" y="1051807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33" y="209423"/>
                </a:moveTo>
                <a:lnTo>
                  <a:pt x="413308" y="161404"/>
                </a:lnTo>
                <a:lnTo>
                  <a:pt x="397548" y="117322"/>
                </a:lnTo>
                <a:lnTo>
                  <a:pt x="372821" y="78435"/>
                </a:lnTo>
                <a:lnTo>
                  <a:pt x="340398" y="46012"/>
                </a:lnTo>
                <a:lnTo>
                  <a:pt x="301510" y="21285"/>
                </a:lnTo>
                <a:lnTo>
                  <a:pt x="257429" y="5537"/>
                </a:lnTo>
                <a:lnTo>
                  <a:pt x="209410" y="0"/>
                </a:lnTo>
                <a:lnTo>
                  <a:pt x="161404" y="5537"/>
                </a:lnTo>
                <a:lnTo>
                  <a:pt x="117322" y="21285"/>
                </a:lnTo>
                <a:lnTo>
                  <a:pt x="78435" y="46012"/>
                </a:lnTo>
                <a:lnTo>
                  <a:pt x="45999" y="78435"/>
                </a:lnTo>
                <a:lnTo>
                  <a:pt x="21285" y="117322"/>
                </a:lnTo>
                <a:lnTo>
                  <a:pt x="5524" y="161404"/>
                </a:lnTo>
                <a:lnTo>
                  <a:pt x="0" y="209423"/>
                </a:lnTo>
                <a:lnTo>
                  <a:pt x="5524" y="257441"/>
                </a:lnTo>
                <a:lnTo>
                  <a:pt x="21285" y="301523"/>
                </a:lnTo>
                <a:lnTo>
                  <a:pt x="45999" y="340398"/>
                </a:lnTo>
                <a:lnTo>
                  <a:pt x="78435" y="372833"/>
                </a:lnTo>
                <a:lnTo>
                  <a:pt x="117322" y="397548"/>
                </a:lnTo>
                <a:lnTo>
                  <a:pt x="161404" y="413308"/>
                </a:lnTo>
                <a:lnTo>
                  <a:pt x="209410" y="418833"/>
                </a:lnTo>
                <a:lnTo>
                  <a:pt x="257429" y="413308"/>
                </a:lnTo>
                <a:lnTo>
                  <a:pt x="301510" y="397548"/>
                </a:lnTo>
                <a:lnTo>
                  <a:pt x="340398" y="372833"/>
                </a:lnTo>
                <a:lnTo>
                  <a:pt x="372821" y="340398"/>
                </a:lnTo>
                <a:lnTo>
                  <a:pt x="397548" y="301523"/>
                </a:lnTo>
                <a:lnTo>
                  <a:pt x="413308" y="257441"/>
                </a:lnTo>
                <a:lnTo>
                  <a:pt x="418833" y="209423"/>
                </a:lnTo>
                <a:close/>
              </a:path>
            </a:pathLst>
          </a:custGeom>
          <a:solidFill>
            <a:srgbClr val="00CCCC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8683529" y="188527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46" y="209423"/>
                </a:moveTo>
                <a:lnTo>
                  <a:pt x="413308" y="161404"/>
                </a:lnTo>
                <a:lnTo>
                  <a:pt x="397560" y="117322"/>
                </a:lnTo>
                <a:lnTo>
                  <a:pt x="372833" y="78435"/>
                </a:lnTo>
                <a:lnTo>
                  <a:pt x="340398" y="46012"/>
                </a:lnTo>
                <a:lnTo>
                  <a:pt x="301523" y="21285"/>
                </a:lnTo>
                <a:lnTo>
                  <a:pt x="257441" y="5537"/>
                </a:lnTo>
                <a:lnTo>
                  <a:pt x="209423" y="0"/>
                </a:lnTo>
                <a:lnTo>
                  <a:pt x="161404" y="5537"/>
                </a:lnTo>
                <a:lnTo>
                  <a:pt x="117322" y="21285"/>
                </a:lnTo>
                <a:lnTo>
                  <a:pt x="78447" y="46012"/>
                </a:lnTo>
                <a:lnTo>
                  <a:pt x="46012" y="78435"/>
                </a:lnTo>
                <a:lnTo>
                  <a:pt x="21297" y="117322"/>
                </a:lnTo>
                <a:lnTo>
                  <a:pt x="5537" y="161404"/>
                </a:lnTo>
                <a:lnTo>
                  <a:pt x="0" y="209423"/>
                </a:lnTo>
                <a:lnTo>
                  <a:pt x="5537" y="257441"/>
                </a:lnTo>
                <a:lnTo>
                  <a:pt x="21297" y="301510"/>
                </a:lnTo>
                <a:lnTo>
                  <a:pt x="46012" y="340398"/>
                </a:lnTo>
                <a:lnTo>
                  <a:pt x="78447" y="372833"/>
                </a:lnTo>
                <a:lnTo>
                  <a:pt x="117322" y="397548"/>
                </a:lnTo>
                <a:lnTo>
                  <a:pt x="161404" y="413308"/>
                </a:lnTo>
                <a:lnTo>
                  <a:pt x="209423" y="418833"/>
                </a:lnTo>
                <a:lnTo>
                  <a:pt x="257441" y="413308"/>
                </a:lnTo>
                <a:lnTo>
                  <a:pt x="301523" y="397548"/>
                </a:lnTo>
                <a:lnTo>
                  <a:pt x="340398" y="372833"/>
                </a:lnTo>
                <a:lnTo>
                  <a:pt x="372833" y="340398"/>
                </a:lnTo>
                <a:lnTo>
                  <a:pt x="397560" y="301510"/>
                </a:lnTo>
                <a:lnTo>
                  <a:pt x="413308" y="257441"/>
                </a:lnTo>
                <a:lnTo>
                  <a:pt x="418846" y="209423"/>
                </a:lnTo>
                <a:close/>
              </a:path>
            </a:pathLst>
          </a:custGeom>
          <a:solidFill>
            <a:srgbClr val="00CCCC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9517005" y="2718733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33" y="209423"/>
                </a:moveTo>
                <a:lnTo>
                  <a:pt x="413296" y="161404"/>
                </a:lnTo>
                <a:lnTo>
                  <a:pt x="397548" y="117322"/>
                </a:lnTo>
                <a:lnTo>
                  <a:pt x="372821" y="78435"/>
                </a:lnTo>
                <a:lnTo>
                  <a:pt x="340385" y="46012"/>
                </a:lnTo>
                <a:lnTo>
                  <a:pt x="301510" y="21285"/>
                </a:lnTo>
                <a:lnTo>
                  <a:pt x="257429" y="5537"/>
                </a:lnTo>
                <a:lnTo>
                  <a:pt x="209410" y="0"/>
                </a:lnTo>
                <a:lnTo>
                  <a:pt x="161391" y="5537"/>
                </a:lnTo>
                <a:lnTo>
                  <a:pt x="117309" y="21285"/>
                </a:lnTo>
                <a:lnTo>
                  <a:pt x="78435" y="46012"/>
                </a:lnTo>
                <a:lnTo>
                  <a:pt x="45999" y="78435"/>
                </a:lnTo>
                <a:lnTo>
                  <a:pt x="21285" y="117322"/>
                </a:lnTo>
                <a:lnTo>
                  <a:pt x="5524" y="161404"/>
                </a:lnTo>
                <a:lnTo>
                  <a:pt x="0" y="209423"/>
                </a:lnTo>
                <a:lnTo>
                  <a:pt x="5524" y="257441"/>
                </a:lnTo>
                <a:lnTo>
                  <a:pt x="21285" y="301510"/>
                </a:lnTo>
                <a:lnTo>
                  <a:pt x="45999" y="340398"/>
                </a:lnTo>
                <a:lnTo>
                  <a:pt x="78435" y="372833"/>
                </a:lnTo>
                <a:lnTo>
                  <a:pt x="117309" y="397548"/>
                </a:lnTo>
                <a:lnTo>
                  <a:pt x="161391" y="413308"/>
                </a:lnTo>
                <a:lnTo>
                  <a:pt x="209410" y="418833"/>
                </a:lnTo>
                <a:lnTo>
                  <a:pt x="257429" y="413308"/>
                </a:lnTo>
                <a:lnTo>
                  <a:pt x="301510" y="397548"/>
                </a:lnTo>
                <a:lnTo>
                  <a:pt x="340385" y="372833"/>
                </a:lnTo>
                <a:lnTo>
                  <a:pt x="372821" y="340398"/>
                </a:lnTo>
                <a:lnTo>
                  <a:pt x="397548" y="301510"/>
                </a:lnTo>
                <a:lnTo>
                  <a:pt x="413296" y="257441"/>
                </a:lnTo>
                <a:lnTo>
                  <a:pt x="418833" y="209423"/>
                </a:lnTo>
                <a:close/>
              </a:path>
            </a:pathLst>
          </a:custGeom>
          <a:solidFill>
            <a:srgbClr val="00CCCC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7574" y="3156902"/>
            <a:ext cx="8439533" cy="5422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2283" y="1727696"/>
            <a:ext cx="8125745" cy="76332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7163" y="2006799"/>
            <a:ext cx="3989768" cy="76885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8986" y="3225032"/>
            <a:ext cx="8586126" cy="48480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2105" y="2454652"/>
            <a:ext cx="11714151" cy="65656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5579" y="2596779"/>
            <a:ext cx="8292941" cy="61149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32358C74A89A419650AD017E1FAC40" ma:contentTypeVersion="21" ma:contentTypeDescription="Create a new document." ma:contentTypeScope="" ma:versionID="dd6c4204f5074b5410a9afb8b5a8e5b9">
  <xsd:schema xmlns:xsd="http://www.w3.org/2001/XMLSchema" xmlns:xs="http://www.w3.org/2001/XMLSchema" xmlns:p="http://schemas.microsoft.com/office/2006/metadata/properties" xmlns:ns1="http://schemas.microsoft.com/sharepoint/v3" xmlns:ns2="e37e8048-7f47-46c3-9f5d-bf2bf54c9279" xmlns:ns3="812061dd-523a-47bf-9db5-a71fd49c94a4" targetNamespace="http://schemas.microsoft.com/office/2006/metadata/properties" ma:root="true" ma:fieldsID="d891b9df4695bf4b034ff6e5d348055e" ns1:_="" ns2:_="" ns3:_="">
    <xsd:import namespace="http://schemas.microsoft.com/sharepoint/v3"/>
    <xsd:import namespace="e37e8048-7f47-46c3-9f5d-bf2bf54c9279"/>
    <xsd:import namespace="812061dd-523a-47bf-9db5-a71fd49c94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Pictur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e8048-7f47-46c3-9f5d-bf2bf54c9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Picture" ma:index="21" nillable="true" ma:displayName="Picture" ma:format="Image" ma:internalName="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e36c5f2-2d8c-4cc3-a61b-4b56d022d3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061dd-523a-47bf-9db5-a71fd49c94a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98d9916-7899-4a6c-b68a-d60d75cd35ea}" ma:internalName="TaxCatchAll" ma:showField="CatchAllData" ma:web="812061dd-523a-47bf-9db5-a71fd49c94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04F57F-E293-4C9E-9126-4AD97D8447AC}"/>
</file>

<file path=customXml/itemProps2.xml><?xml version="1.0" encoding="utf-8"?>
<ds:datastoreItem xmlns:ds="http://schemas.openxmlformats.org/officeDocument/2006/customXml" ds:itemID="{11FE31CA-6E8B-489B-B4C0-E1A67E72490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2024-07-11T08:46:10Z</dcterms:created>
  <dcterms:modified xsi:type="dcterms:W3CDTF">2024-07-11T08:46:10Z</dcterms:modified>
</cp:coreProperties>
</file>