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6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50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919851" y="0"/>
            <a:ext cx="6272530" cy="6858000"/>
          </a:xfrm>
          <a:custGeom>
            <a:avLst/>
            <a:gdLst/>
            <a:ahLst/>
            <a:cxnLst/>
            <a:rect l="l" t="t" r="r" b="b"/>
            <a:pathLst>
              <a:path w="6272530" h="6858000">
                <a:moveTo>
                  <a:pt x="6272148" y="0"/>
                </a:moveTo>
                <a:lnTo>
                  <a:pt x="0" y="0"/>
                </a:lnTo>
                <a:lnTo>
                  <a:pt x="0" y="6857996"/>
                </a:lnTo>
                <a:lnTo>
                  <a:pt x="6272148" y="6857996"/>
                </a:lnTo>
                <a:lnTo>
                  <a:pt x="6272148" y="0"/>
                </a:lnTo>
                <a:close/>
              </a:path>
            </a:pathLst>
          </a:custGeom>
          <a:solidFill>
            <a:srgbClr val="315A6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19723" y="0"/>
            <a:ext cx="5683885" cy="570635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0" y="3068637"/>
            <a:ext cx="3200400" cy="32004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75563" y="2557094"/>
            <a:ext cx="11040872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D4E33-5CD2-0BA4-EDDC-E6EC63811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B09C8-F742-CAAF-7829-F80F5EFF3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79519-4219-A454-B6DD-8B536D236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C8B364-BE58-F253-30D4-77FCF42BF4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11BAA6-ACE4-E966-A427-D002A589E6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2DE8A1-19B0-A58E-25B6-C036C0D05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FA36-FBB9-470A-A9BD-661A3914E69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040AF6-B9FF-D390-7352-695674FEB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D45CE4-EF99-74FA-FCF3-EF95D26BA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FD78-9BA6-4D58-B554-8E123F161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03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ADFAB-FEF7-2B81-8D61-80E5BBE13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A1C5B7-28E6-35D7-65C6-A26C05BEC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FA36-FBB9-470A-A9BD-661A3914E69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26960C-3E38-1DE7-CB92-462ED146A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A029F9-84CE-AC1C-8086-2E054469D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FD78-9BA6-4D58-B554-8E123F161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378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7E0841-5008-96D7-97E7-0B1F2B467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FA36-FBB9-470A-A9BD-661A3914E69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2D9893-C4C8-BA0A-A0CA-2E89D2DF5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16AD9-F638-FB24-6E71-3164A1D6B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FD78-9BA6-4D58-B554-8E123F161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580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AA526-D4F8-CD46-ECCB-8D8C9C7D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D5BAE-E029-2902-C426-586E8DC95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6812C2-B43B-67B5-E848-DD8926EEE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C153F2-EC6E-DD2A-F8FD-40575B9B0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FA36-FBB9-470A-A9BD-661A3914E69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EDE794-5AA3-1183-0CF5-9F7C4E6B1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9BC178-EA79-591A-97DD-79F43FF2C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FD78-9BA6-4D58-B554-8E123F161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362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57D40-416F-3696-409A-796AA6D48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EC9B94-6D5C-C649-87E8-C3D98591E0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C56368-7822-BCF4-5469-ABA51B1559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983C8C-CC3D-E215-4D5D-44D5385F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FA36-FBB9-470A-A9BD-661A3914E69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FD6FF0-24E3-B627-38F0-5F0C6DC07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C336E1-F119-9BD8-AC08-81E52FBC7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FD78-9BA6-4D58-B554-8E123F161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640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4470D-FD63-15FA-A423-247092404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660451-B565-E013-E865-652CC67446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8034C-2252-BDC6-78BF-2DF6499BC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FA36-FBB9-470A-A9BD-661A3914E69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C09E4-AD6A-33BE-295F-483369C6F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477A3-F18D-3335-597D-2F410E010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FD78-9BA6-4D58-B554-8E123F161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879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E963B3-C377-2EC6-C4F5-D507A95E79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0FA2A8-4573-1CA5-781E-C234C945BB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CBDE3-EE20-E73A-9EC4-98B423B3B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FA36-FBB9-470A-A9BD-661A3914E69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408E4-E9E0-F4D9-6506-33A233790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8B29B-953A-F53A-9811-C0A3EF476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FD78-9BA6-4D58-B554-8E123F161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218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78D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78D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78D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5E819-D035-C222-1BC3-DF683EEFBE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9C5300-C9BE-C349-39AA-27916FC2B8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9DDB5-F000-5509-7972-C5368EBC1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FA36-FBB9-470A-A9BD-661A3914E69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111BC-4AB8-BF39-B834-13A61BEE4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AD1C6-25EA-6FF8-392E-2DEE66624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FD78-9BA6-4D58-B554-8E123F161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074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9378F-0C95-15D8-E4B6-0F3987354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CAB46-10E7-3B67-8AAD-752E75E93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FC90C-C264-FAE6-D139-0026BF4C4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FA36-FBB9-470A-A9BD-661A3914E69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727ED-D491-64F7-DAEF-3E09E0032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EC708-81A6-5FD7-B3D1-FB44C86FA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FD78-9BA6-4D58-B554-8E123F161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122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280B4-F5C1-3606-3A0A-15931CE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1E63D-4EC9-1310-F405-AE66B0079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B11C9-86A2-B052-3AD6-D4FEFA354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FA36-FBB9-470A-A9BD-661A3914E69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D87F4-65BD-EC4C-BE32-416CDE88C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A65DB-BA60-4C29-2AE0-C437B0069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FD78-9BA6-4D58-B554-8E123F161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623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E117B-5EC4-2B21-53DC-6DB6BD613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7A768-5607-5837-A37E-D660648D2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A4FD35-9C81-5309-45A2-BCA6B43D3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043A81-7C0B-3435-70CB-89C24F536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FA36-FBB9-470A-A9BD-661A3914E69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FB429-6201-E548-4485-C51A3EBD8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7B64B-590D-E385-3C83-84D217203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FD78-9BA6-4D58-B554-8E123F161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293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5563" y="434085"/>
            <a:ext cx="11040872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78D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BB10A3-603F-5E90-D8AB-8342AE1F7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17EA0-B622-30CD-740D-38939BABB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9AA0D-0FBF-7994-27AB-356E151629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FFA36-FBB9-470A-A9BD-661A3914E69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45547-76E6-08F8-CC7B-CDF28F51F8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BA945-C2FD-80DE-E7EF-74039C70FF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1FD78-9BA6-4D58-B554-8E123F161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589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26" Type="http://schemas.openxmlformats.org/officeDocument/2006/relationships/image" Target="../media/image78.png"/><Relationship Id="rId3" Type="http://schemas.openxmlformats.org/officeDocument/2006/relationships/image" Target="../media/image55.png"/><Relationship Id="rId21" Type="http://schemas.openxmlformats.org/officeDocument/2006/relationships/image" Target="../media/image73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5" Type="http://schemas.openxmlformats.org/officeDocument/2006/relationships/image" Target="../media/image77.png"/><Relationship Id="rId2" Type="http://schemas.openxmlformats.org/officeDocument/2006/relationships/image" Target="../media/image54.png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29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24" Type="http://schemas.openxmlformats.org/officeDocument/2006/relationships/image" Target="../media/image76.png"/><Relationship Id="rId32" Type="http://schemas.openxmlformats.org/officeDocument/2006/relationships/image" Target="../media/image84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23" Type="http://schemas.openxmlformats.org/officeDocument/2006/relationships/image" Target="../media/image75.png"/><Relationship Id="rId28" Type="http://schemas.openxmlformats.org/officeDocument/2006/relationships/image" Target="../media/image80.png"/><Relationship Id="rId10" Type="http://schemas.openxmlformats.org/officeDocument/2006/relationships/image" Target="../media/image62.png"/><Relationship Id="rId19" Type="http://schemas.openxmlformats.org/officeDocument/2006/relationships/image" Target="../media/image71.png"/><Relationship Id="rId31" Type="http://schemas.openxmlformats.org/officeDocument/2006/relationships/image" Target="../media/image83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Relationship Id="rId22" Type="http://schemas.openxmlformats.org/officeDocument/2006/relationships/image" Target="../media/image74.png"/><Relationship Id="rId27" Type="http://schemas.openxmlformats.org/officeDocument/2006/relationships/image" Target="../media/image79.png"/><Relationship Id="rId30" Type="http://schemas.openxmlformats.org/officeDocument/2006/relationships/image" Target="../media/image8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ma.org.uk/media/ckshvkzc/20190196-bma-mental-health-survey-report-revised.pdf" TargetMode="External"/><Relationship Id="rId2" Type="http://schemas.openxmlformats.org/officeDocument/2006/relationships/hyperlink" Target="https://www.kingsfund.org.uk/insight-and-analysis/data-and-charts/nhs-workforce-nutshell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nuance.com/asset/en_uk/collateral/healthcare/white-paper/wp-impact-of-covid19-hc-en-gb.pdf" TargetMode="External"/><Relationship Id="rId5" Type="http://schemas.openxmlformats.org/officeDocument/2006/relationships/hyperlink" Target="https://www.nuance.com/asset/en_uk/collateral/enterprise/report/rpt-assessing-the-burden-of-clinical-documentation-en-uk.pdf" TargetMode="Externa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hyperlink" Target="https://blogs.microsoft.com/blog/2023/01/23/microsoftandopenaiextendpartnership/" TargetMode="External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hyperlink" Target="https://www.microsoft.com/en-us/copilot/microsoft-copilot-studio" TargetMode="External"/><Relationship Id="rId18" Type="http://schemas.openxmlformats.org/officeDocument/2006/relationships/image" Target="../media/image51.png"/><Relationship Id="rId3" Type="http://schemas.openxmlformats.org/officeDocument/2006/relationships/hyperlink" Target="https://dynamics.microsoft.com/en-us/sales/overview/" TargetMode="External"/><Relationship Id="rId21" Type="http://schemas.openxmlformats.org/officeDocument/2006/relationships/hyperlink" Target="https://learn.microsoft.com/en-us/power-platform/admin/geographical-availability-copilot" TargetMode="External"/><Relationship Id="rId7" Type="http://schemas.openxmlformats.org/officeDocument/2006/relationships/hyperlink" Target="https://www.microsoft.com/en-us/security/business/ai-machine-learning/microsoft-security-copilot" TargetMode="External"/><Relationship Id="rId12" Type="http://schemas.openxmlformats.org/officeDocument/2006/relationships/image" Target="../media/image47.png"/><Relationship Id="rId17" Type="http://schemas.openxmlformats.org/officeDocument/2006/relationships/hyperlink" Target="https://www.microsoft.com/en-us/microsoft-365/blog/2023/09/21/announcing-microsoft-365-copilot-general-availability-and-microsoft-365-chat/" TargetMode="External"/><Relationship Id="rId2" Type="http://schemas.openxmlformats.org/officeDocument/2006/relationships/image" Target="../media/image41.png"/><Relationship Id="rId16" Type="http://schemas.openxmlformats.org/officeDocument/2006/relationships/image" Target="../media/image50.png"/><Relationship Id="rId20" Type="http://schemas.openxmlformats.org/officeDocument/2006/relationships/hyperlink" Target="https://github.com/features/copilo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hyperlink" Target="https://powerbi.microsoft.com/en-us/blog/empower-power-bi-users-with-microsoft-fabric-and-copilot/" TargetMode="External"/><Relationship Id="rId5" Type="http://schemas.openxmlformats.org/officeDocument/2006/relationships/hyperlink" Target="https://blogs.microsoft.com/blog/2023/09/21/announcing-microsoft-copilot-your-everyday-ai-companion/" TargetMode="External"/><Relationship Id="rId15" Type="http://schemas.openxmlformats.org/officeDocument/2006/relationships/image" Target="../media/image49.png"/><Relationship Id="rId10" Type="http://schemas.openxmlformats.org/officeDocument/2006/relationships/image" Target="../media/image46.png"/><Relationship Id="rId19" Type="http://schemas.openxmlformats.org/officeDocument/2006/relationships/image" Target="../media/image52.png"/><Relationship Id="rId4" Type="http://schemas.openxmlformats.org/officeDocument/2006/relationships/image" Target="../media/image42.png"/><Relationship Id="rId9" Type="http://schemas.openxmlformats.org/officeDocument/2006/relationships/image" Target="../media/image45.png"/><Relationship Id="rId14" Type="http://schemas.openxmlformats.org/officeDocument/2006/relationships/image" Target="../media/image48.png"/><Relationship Id="rId22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CCACC08-F31D-0941-10CE-F81843913F0E}"/>
              </a:ext>
            </a:extLst>
          </p:cNvPr>
          <p:cNvSpPr/>
          <p:nvPr/>
        </p:nvSpPr>
        <p:spPr>
          <a:xfrm>
            <a:off x="0" y="2434237"/>
            <a:ext cx="12192000" cy="3558190"/>
          </a:xfrm>
          <a:prstGeom prst="rect">
            <a:avLst/>
          </a:prstGeom>
          <a:solidFill>
            <a:srgbClr val="4168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D44742-582B-B0EC-EC85-0860AD8ED173}"/>
              </a:ext>
            </a:extLst>
          </p:cNvPr>
          <p:cNvSpPr txBox="1"/>
          <p:nvPr/>
        </p:nvSpPr>
        <p:spPr>
          <a:xfrm>
            <a:off x="200414" y="2514600"/>
            <a:ext cx="48472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ExtraBold" panose="020B0903030101060003" pitchFamily="34" charset="0"/>
                <a:ea typeface="+mn-ea"/>
                <a:cs typeface="+mn-cs"/>
              </a:rPr>
              <a:t>Empower your healthcare workforce with A.I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8D43DF-F4E6-322D-60DA-B3A7005DC2DF}"/>
              </a:ext>
            </a:extLst>
          </p:cNvPr>
          <p:cNvSpPr txBox="1"/>
          <p:nvPr/>
        </p:nvSpPr>
        <p:spPr>
          <a:xfrm>
            <a:off x="10568082" y="1928813"/>
            <a:ext cx="15528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168A3"/>
                </a:solidFill>
                <a:effectLst/>
                <a:uLnTx/>
                <a:uFillTx/>
                <a:latin typeface="Raleway ExtraBold" panose="020B0903030101060003" pitchFamily="34" charset="0"/>
                <a:ea typeface="+mn-ea"/>
                <a:cs typeface="+mn-cs"/>
              </a:rPr>
              <a:t>#DHSS24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597FF0-A370-CB74-DE9D-D26C89FDD8D8}"/>
              </a:ext>
            </a:extLst>
          </p:cNvPr>
          <p:cNvSpPr txBox="1"/>
          <p:nvPr/>
        </p:nvSpPr>
        <p:spPr>
          <a:xfrm>
            <a:off x="6195135" y="2519276"/>
            <a:ext cx="2206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ExtraBold" panose="020B0903030101060003" pitchFamily="34" charset="0"/>
                <a:ea typeface="+mn-ea"/>
                <a:cs typeface="+mn-cs"/>
              </a:rPr>
              <a:t>Dr Simon Wallace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0A6E87-1136-CFA3-D986-2A5A1AFC71A4}"/>
              </a:ext>
            </a:extLst>
          </p:cNvPr>
          <p:cNvSpPr/>
          <p:nvPr/>
        </p:nvSpPr>
        <p:spPr>
          <a:xfrm flipV="1">
            <a:off x="6211409" y="3196098"/>
            <a:ext cx="1916097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250226-7D8F-EB76-2564-B3E033467FD5}"/>
              </a:ext>
            </a:extLst>
          </p:cNvPr>
          <p:cNvSpPr txBox="1"/>
          <p:nvPr/>
        </p:nvSpPr>
        <p:spPr>
          <a:xfrm>
            <a:off x="6096000" y="3338192"/>
            <a:ext cx="26389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chief medical information officer (CMIO) and director of business strategy, Microsoft UK and Ireland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397005-3AF4-EE47-7CFA-02279D80A177}"/>
              </a:ext>
            </a:extLst>
          </p:cNvPr>
          <p:cNvSpPr txBox="1"/>
          <p:nvPr/>
        </p:nvSpPr>
        <p:spPr>
          <a:xfrm>
            <a:off x="8959789" y="2522697"/>
            <a:ext cx="2206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ExtraBold" panose="020B0903030101060003" pitchFamily="34" charset="0"/>
                <a:ea typeface="+mn-ea"/>
                <a:cs typeface="+mn-cs"/>
              </a:rPr>
              <a:t>Dr Jonathan Cowley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C1A97FE-660D-47E9-C25E-3E39A2BE9123}"/>
              </a:ext>
            </a:extLst>
          </p:cNvPr>
          <p:cNvSpPr/>
          <p:nvPr/>
        </p:nvSpPr>
        <p:spPr>
          <a:xfrm flipV="1">
            <a:off x="8967926" y="3196098"/>
            <a:ext cx="1916097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4AB2F0-59AA-A877-3DD6-210D789D898D}"/>
              </a:ext>
            </a:extLst>
          </p:cNvPr>
          <p:cNvSpPr txBox="1"/>
          <p:nvPr/>
        </p:nvSpPr>
        <p:spPr>
          <a:xfrm>
            <a:off x="8852517" y="3338192"/>
            <a:ext cx="25012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chief clinical information officer, Calderdale and Huddersfield NHS FT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237C98-B2C1-0407-5D85-F654652231C0}"/>
              </a:ext>
            </a:extLst>
          </p:cNvPr>
          <p:cNvSpPr txBox="1"/>
          <p:nvPr/>
        </p:nvSpPr>
        <p:spPr>
          <a:xfrm>
            <a:off x="6079725" y="4366375"/>
            <a:ext cx="2206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ExtraBold" panose="020B0903030101060003" pitchFamily="34" charset="0"/>
                <a:ea typeface="+mn-ea"/>
                <a:cs typeface="+mn-cs"/>
              </a:rPr>
              <a:t>Monica Roman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A1BDB0-64B6-F2DA-B431-40510094B204}"/>
              </a:ext>
            </a:extLst>
          </p:cNvPr>
          <p:cNvSpPr/>
          <p:nvPr/>
        </p:nvSpPr>
        <p:spPr>
          <a:xfrm flipV="1">
            <a:off x="6195135" y="4794401"/>
            <a:ext cx="1916097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7B25CD-0181-80FC-B28D-4BB3D4EF6481}"/>
              </a:ext>
            </a:extLst>
          </p:cNvPr>
          <p:cNvSpPr txBox="1"/>
          <p:nvPr/>
        </p:nvSpPr>
        <p:spPr>
          <a:xfrm>
            <a:off x="6079726" y="4936495"/>
            <a:ext cx="19160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senior customer success executive, Microsoft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003030101060003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C97FDF-C353-E12B-F44E-219D6A8FBAE3}"/>
              </a:ext>
            </a:extLst>
          </p:cNvPr>
          <p:cNvSpPr txBox="1"/>
          <p:nvPr/>
        </p:nvSpPr>
        <p:spPr>
          <a:xfrm>
            <a:off x="8844379" y="4366375"/>
            <a:ext cx="2206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ExtraBold" panose="020B0903030101060003" pitchFamily="34" charset="0"/>
                <a:ea typeface="+mn-ea"/>
                <a:cs typeface="+mn-cs"/>
              </a:rPr>
              <a:t>Helen Sutcliffe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1AE290C-0CD4-4ED8-8FCF-31BFCA7C4B7E}"/>
              </a:ext>
            </a:extLst>
          </p:cNvPr>
          <p:cNvSpPr/>
          <p:nvPr/>
        </p:nvSpPr>
        <p:spPr>
          <a:xfrm flipV="1">
            <a:off x="8959789" y="4794401"/>
            <a:ext cx="1916097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B2D3D80-3C1E-31FE-82A5-66F402D80F82}"/>
              </a:ext>
            </a:extLst>
          </p:cNvPr>
          <p:cNvSpPr txBox="1"/>
          <p:nvPr/>
        </p:nvSpPr>
        <p:spPr>
          <a:xfrm>
            <a:off x="8844380" y="4936495"/>
            <a:ext cx="22829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change facilitator, Calderdale &amp; Huddersfield NHS Trust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003030101060003" pitchFamily="34" charset="0"/>
              <a:ea typeface="+mn-ea"/>
              <a:cs typeface="+mn-cs"/>
            </a:endParaRPr>
          </a:p>
        </p:txBody>
      </p:sp>
      <p:pic>
        <p:nvPicPr>
          <p:cNvPr id="9" name="Picture 8" descr="A logo on a black background&#10;&#10;Description automatically generated">
            <a:extLst>
              <a:ext uri="{FF2B5EF4-FFF2-40B4-BE49-F238E27FC236}">
                <a16:creationId xmlns:a16="http://schemas.microsoft.com/office/drawing/2014/main" id="{A2224A08-960F-07ED-7FF4-006DBDA64A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10" y="311979"/>
            <a:ext cx="3895725" cy="179433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CC88498-22AD-C1DD-0D89-0DF72C76718B}"/>
              </a:ext>
            </a:extLst>
          </p:cNvPr>
          <p:cNvSpPr/>
          <p:nvPr/>
        </p:nvSpPr>
        <p:spPr>
          <a:xfrm>
            <a:off x="0" y="6720395"/>
            <a:ext cx="12192000" cy="204279"/>
          </a:xfrm>
          <a:prstGeom prst="rect">
            <a:avLst/>
          </a:prstGeom>
          <a:solidFill>
            <a:srgbClr val="009E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818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244" y="1019495"/>
            <a:ext cx="11409045" cy="5656580"/>
            <a:chOff x="428244" y="1019495"/>
            <a:chExt cx="11409045" cy="56565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5864" y="1019495"/>
              <a:ext cx="11241063" cy="544080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68655" y="1095882"/>
              <a:ext cx="11054715" cy="5253355"/>
            </a:xfrm>
            <a:custGeom>
              <a:avLst/>
              <a:gdLst/>
              <a:ahLst/>
              <a:cxnLst/>
              <a:rect l="l" t="t" r="r" b="b"/>
              <a:pathLst>
                <a:path w="11054715" h="5253355">
                  <a:moveTo>
                    <a:pt x="0" y="185165"/>
                  </a:moveTo>
                  <a:lnTo>
                    <a:pt x="6616" y="135951"/>
                  </a:lnTo>
                  <a:lnTo>
                    <a:pt x="25289" y="91722"/>
                  </a:lnTo>
                  <a:lnTo>
                    <a:pt x="54252" y="54244"/>
                  </a:lnTo>
                  <a:lnTo>
                    <a:pt x="91741" y="25287"/>
                  </a:lnTo>
                  <a:lnTo>
                    <a:pt x="135988" y="6616"/>
                  </a:lnTo>
                  <a:lnTo>
                    <a:pt x="185229" y="0"/>
                  </a:lnTo>
                  <a:lnTo>
                    <a:pt x="10869472" y="0"/>
                  </a:lnTo>
                  <a:lnTo>
                    <a:pt x="10918687" y="6616"/>
                  </a:lnTo>
                  <a:lnTo>
                    <a:pt x="10962916" y="25287"/>
                  </a:lnTo>
                  <a:lnTo>
                    <a:pt x="11000393" y="54244"/>
                  </a:lnTo>
                  <a:lnTo>
                    <a:pt x="11029351" y="91722"/>
                  </a:lnTo>
                  <a:lnTo>
                    <a:pt x="11048022" y="135951"/>
                  </a:lnTo>
                  <a:lnTo>
                    <a:pt x="11054638" y="185165"/>
                  </a:lnTo>
                  <a:lnTo>
                    <a:pt x="11054638" y="5067871"/>
                  </a:lnTo>
                  <a:lnTo>
                    <a:pt x="11048022" y="5117112"/>
                  </a:lnTo>
                  <a:lnTo>
                    <a:pt x="11029351" y="5161359"/>
                  </a:lnTo>
                  <a:lnTo>
                    <a:pt x="11000393" y="5198848"/>
                  </a:lnTo>
                  <a:lnTo>
                    <a:pt x="10962916" y="5227811"/>
                  </a:lnTo>
                  <a:lnTo>
                    <a:pt x="10918687" y="5246484"/>
                  </a:lnTo>
                  <a:lnTo>
                    <a:pt x="10869472" y="5253101"/>
                  </a:lnTo>
                  <a:lnTo>
                    <a:pt x="185229" y="5253101"/>
                  </a:lnTo>
                  <a:lnTo>
                    <a:pt x="135988" y="5246484"/>
                  </a:lnTo>
                  <a:lnTo>
                    <a:pt x="91741" y="5227811"/>
                  </a:lnTo>
                  <a:lnTo>
                    <a:pt x="54252" y="5198848"/>
                  </a:lnTo>
                  <a:lnTo>
                    <a:pt x="25289" y="5161359"/>
                  </a:lnTo>
                  <a:lnTo>
                    <a:pt x="6616" y="5117112"/>
                  </a:lnTo>
                  <a:lnTo>
                    <a:pt x="0" y="5067871"/>
                  </a:lnTo>
                  <a:lnTo>
                    <a:pt x="0" y="185165"/>
                  </a:lnTo>
                  <a:close/>
                </a:path>
              </a:pathLst>
            </a:custGeom>
            <a:ln w="9525">
              <a:solidFill>
                <a:srgbClr val="646F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80332" y="6085331"/>
              <a:ext cx="3886962" cy="5905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49826" y="6308471"/>
              <a:ext cx="3292348" cy="914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8244" y="2756915"/>
              <a:ext cx="2324989" cy="21081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7344" y="3620985"/>
              <a:ext cx="1486662" cy="105032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5797" y="3045459"/>
              <a:ext cx="1594840" cy="1377950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75563" y="434085"/>
            <a:ext cx="49256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4" dirty="0"/>
              <a:t>R</a:t>
            </a:r>
            <a:r>
              <a:rPr spc="-200" dirty="0"/>
              <a:t>e</a:t>
            </a:r>
            <a:r>
              <a:rPr spc="55" dirty="0"/>
              <a:t>s</a:t>
            </a:r>
            <a:r>
              <a:rPr spc="25" dirty="0"/>
              <a:t>p</a:t>
            </a:r>
            <a:r>
              <a:rPr spc="45" dirty="0"/>
              <a:t>o</a:t>
            </a:r>
            <a:r>
              <a:rPr spc="-105" dirty="0"/>
              <a:t>n</a:t>
            </a:r>
            <a:r>
              <a:rPr spc="55" dirty="0"/>
              <a:t>s</a:t>
            </a:r>
            <a:r>
              <a:rPr spc="-215" dirty="0"/>
              <a:t>i</a:t>
            </a:r>
            <a:r>
              <a:rPr spc="15" dirty="0"/>
              <a:t>b</a:t>
            </a:r>
            <a:r>
              <a:rPr spc="-200" dirty="0"/>
              <a:t>l</a:t>
            </a:r>
            <a:r>
              <a:rPr spc="-155" dirty="0"/>
              <a:t>e</a:t>
            </a:r>
            <a:r>
              <a:rPr spc="-350" dirty="0"/>
              <a:t> </a:t>
            </a:r>
            <a:r>
              <a:rPr spc="80" dirty="0"/>
              <a:t>A</a:t>
            </a:r>
            <a:r>
              <a:rPr spc="10" dirty="0"/>
              <a:t>I</a:t>
            </a:r>
            <a:r>
              <a:rPr spc="-375" dirty="0"/>
              <a:t> </a:t>
            </a:r>
            <a:r>
              <a:rPr spc="-200" dirty="0"/>
              <a:t>le</a:t>
            </a:r>
            <a:r>
              <a:rPr spc="-125" dirty="0"/>
              <a:t>a</a:t>
            </a:r>
            <a:r>
              <a:rPr spc="-190" dirty="0"/>
              <a:t>r</a:t>
            </a:r>
            <a:r>
              <a:rPr spc="-105" dirty="0"/>
              <a:t>n</a:t>
            </a:r>
            <a:r>
              <a:rPr spc="-215" dirty="0"/>
              <a:t>i</a:t>
            </a:r>
            <a:r>
              <a:rPr spc="-105" dirty="0"/>
              <a:t>n</a:t>
            </a:r>
            <a:r>
              <a:rPr spc="305" dirty="0"/>
              <a:t>g</a:t>
            </a:r>
            <a:r>
              <a:rPr spc="100" dirty="0"/>
              <a:t>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214729" y="3939032"/>
            <a:ext cx="5988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Segoe UI"/>
                <a:cs typeface="Segoe UI"/>
              </a:rPr>
              <a:t>Fairness</a:t>
            </a:r>
            <a:endParaRPr sz="1200">
              <a:latin typeface="Segoe UI"/>
              <a:cs typeface="Segoe U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280667" y="2753867"/>
            <a:ext cx="3263265" cy="2108200"/>
            <a:chOff x="1280667" y="2753867"/>
            <a:chExt cx="3263265" cy="210820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80667" y="3334257"/>
              <a:ext cx="465200" cy="41871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17419" y="2753867"/>
              <a:ext cx="2326512" cy="210819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71571" y="3698786"/>
              <a:ext cx="1431798" cy="104288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06090" y="3041903"/>
              <a:ext cx="1594866" cy="137795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959607" y="3986783"/>
              <a:ext cx="701167" cy="14859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998597" y="4149597"/>
              <a:ext cx="614933" cy="150368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2934970" y="3935348"/>
            <a:ext cx="738505" cy="37338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57785" marR="5080" indent="-45720">
              <a:lnSpc>
                <a:spcPts val="1300"/>
              </a:lnSpc>
              <a:spcBef>
                <a:spcPts val="259"/>
              </a:spcBef>
            </a:pPr>
            <a:r>
              <a:rPr sz="1200" b="1" dirty="0">
                <a:latin typeface="Segoe UI"/>
                <a:cs typeface="Segoe UI"/>
              </a:rPr>
              <a:t>R</a:t>
            </a:r>
            <a:r>
              <a:rPr sz="1200" b="1" spc="-5" dirty="0">
                <a:latin typeface="Segoe UI"/>
                <a:cs typeface="Segoe UI"/>
              </a:rPr>
              <a:t>eliabi</a:t>
            </a:r>
            <a:r>
              <a:rPr sz="1200" b="1" spc="-10" dirty="0">
                <a:latin typeface="Segoe UI"/>
                <a:cs typeface="Segoe UI"/>
              </a:rPr>
              <a:t>l</a:t>
            </a:r>
            <a:r>
              <a:rPr sz="1200" b="1" spc="-5" dirty="0">
                <a:latin typeface="Segoe UI"/>
                <a:cs typeface="Segoe UI"/>
              </a:rPr>
              <a:t>ity  </a:t>
            </a:r>
            <a:r>
              <a:rPr sz="1200" b="1" dirty="0">
                <a:latin typeface="Segoe UI"/>
                <a:cs typeface="Segoe UI"/>
              </a:rPr>
              <a:t>&amp;</a:t>
            </a:r>
            <a:r>
              <a:rPr sz="1200" b="1" spc="-50" dirty="0">
                <a:latin typeface="Segoe UI"/>
                <a:cs typeface="Segoe UI"/>
              </a:rPr>
              <a:t> </a:t>
            </a:r>
            <a:r>
              <a:rPr sz="1200" b="1" spc="-5" dirty="0">
                <a:latin typeface="Segoe UI"/>
                <a:cs typeface="Segoe UI"/>
              </a:rPr>
              <a:t>Safety</a:t>
            </a:r>
            <a:endParaRPr sz="1200">
              <a:latin typeface="Segoe UI"/>
              <a:cs typeface="Segoe U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137535" y="2753867"/>
            <a:ext cx="3197225" cy="2108200"/>
            <a:chOff x="3137535" y="2753867"/>
            <a:chExt cx="3197225" cy="2108200"/>
          </a:xfrm>
        </p:grpSpPr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137535" y="3357625"/>
              <a:ext cx="332104" cy="37033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08120" y="2753867"/>
              <a:ext cx="2326513" cy="210819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74463" y="3698786"/>
              <a:ext cx="1403985" cy="104288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96410" y="3041903"/>
              <a:ext cx="1594865" cy="137795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761992" y="3987164"/>
              <a:ext cx="674243" cy="14820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811522" y="4151756"/>
              <a:ext cx="570991" cy="148209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4737608" y="3935348"/>
            <a:ext cx="714375" cy="37338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67310" marR="5080" indent="-55244">
              <a:lnSpc>
                <a:spcPts val="1300"/>
              </a:lnSpc>
              <a:spcBef>
                <a:spcPts val="259"/>
              </a:spcBef>
            </a:pPr>
            <a:r>
              <a:rPr sz="1200" b="1" spc="-5" dirty="0">
                <a:latin typeface="Segoe UI"/>
                <a:cs typeface="Segoe UI"/>
              </a:rPr>
              <a:t>Privacy</a:t>
            </a:r>
            <a:r>
              <a:rPr sz="1200" b="1" spc="-80" dirty="0">
                <a:latin typeface="Segoe UI"/>
                <a:cs typeface="Segoe UI"/>
              </a:rPr>
              <a:t> </a:t>
            </a:r>
            <a:r>
              <a:rPr sz="1200" b="1" dirty="0">
                <a:latin typeface="Segoe UI"/>
                <a:cs typeface="Segoe UI"/>
              </a:rPr>
              <a:t>&amp; </a:t>
            </a:r>
            <a:r>
              <a:rPr sz="1200" b="1" spc="-315" dirty="0">
                <a:latin typeface="Segoe UI"/>
                <a:cs typeface="Segoe UI"/>
              </a:rPr>
              <a:t> </a:t>
            </a:r>
            <a:r>
              <a:rPr sz="1200" b="1" spc="-5" dirty="0">
                <a:latin typeface="Segoe UI"/>
                <a:cs typeface="Segoe UI"/>
              </a:rPr>
              <a:t>Security</a:t>
            </a:r>
            <a:endParaRPr sz="1200">
              <a:latin typeface="Segoe UI"/>
              <a:cs typeface="Segoe U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928996" y="2747772"/>
            <a:ext cx="3195320" cy="2108200"/>
            <a:chOff x="4928996" y="2747772"/>
            <a:chExt cx="3195320" cy="2108200"/>
          </a:xfrm>
        </p:grpSpPr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28996" y="3336925"/>
              <a:ext cx="329818" cy="41224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798819" y="2747772"/>
              <a:ext cx="2324989" cy="210820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143243" y="3692588"/>
              <a:ext cx="1645030" cy="84461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086754" y="3035808"/>
              <a:ext cx="1594840" cy="137794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432041" y="3980688"/>
              <a:ext cx="913764" cy="114681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6456319" y="3928948"/>
            <a:ext cx="9074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Segoe UI"/>
                <a:cs typeface="Segoe UI"/>
              </a:rPr>
              <a:t>n</a:t>
            </a:r>
            <a:r>
              <a:rPr sz="1200" b="1" dirty="0">
                <a:latin typeface="Segoe UI"/>
                <a:cs typeface="Segoe UI"/>
              </a:rPr>
              <a:t>c</a:t>
            </a:r>
            <a:r>
              <a:rPr sz="1200" b="1" spc="-10" dirty="0">
                <a:latin typeface="Segoe UI"/>
                <a:cs typeface="Segoe UI"/>
              </a:rPr>
              <a:t>lu</a:t>
            </a:r>
            <a:r>
              <a:rPr sz="1200" b="1" dirty="0">
                <a:latin typeface="Segoe UI"/>
                <a:cs typeface="Segoe UI"/>
              </a:rPr>
              <a:t>s</a:t>
            </a:r>
            <a:r>
              <a:rPr sz="1200" b="1" spc="-10" dirty="0">
                <a:latin typeface="Segoe UI"/>
                <a:cs typeface="Segoe UI"/>
              </a:rPr>
              <a:t>i</a:t>
            </a:r>
            <a:r>
              <a:rPr sz="1200" b="1" spc="-5" dirty="0">
                <a:latin typeface="Segoe UI"/>
                <a:cs typeface="Segoe UI"/>
              </a:rPr>
              <a:t>v</a:t>
            </a:r>
            <a:r>
              <a:rPr sz="1200" b="1" dirty="0">
                <a:latin typeface="Segoe UI"/>
                <a:cs typeface="Segoe UI"/>
              </a:rPr>
              <a:t>e</a:t>
            </a:r>
            <a:r>
              <a:rPr sz="1200" b="1" spc="-10" dirty="0">
                <a:latin typeface="Segoe UI"/>
                <a:cs typeface="Segoe UI"/>
              </a:rPr>
              <a:t>n</a:t>
            </a:r>
            <a:r>
              <a:rPr sz="1200" b="1" dirty="0">
                <a:latin typeface="Segoe UI"/>
                <a:cs typeface="Segoe UI"/>
              </a:rPr>
              <a:t>ess</a:t>
            </a:r>
            <a:endParaRPr sz="1200">
              <a:latin typeface="Segoe UI"/>
              <a:cs typeface="Segoe U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671944" y="2747772"/>
            <a:ext cx="3242945" cy="2108200"/>
            <a:chOff x="6671944" y="2747772"/>
            <a:chExt cx="3242945" cy="2108200"/>
          </a:xfrm>
        </p:grpSpPr>
        <p:pic>
          <p:nvPicPr>
            <p:cNvPr id="36" name="object 3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671944" y="3356609"/>
              <a:ext cx="411987" cy="37122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589519" y="2747772"/>
              <a:ext cx="2324989" cy="210820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909559" y="3698786"/>
              <a:ext cx="1686305" cy="87270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877174" y="3035808"/>
              <a:ext cx="1594827" cy="137794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197214" y="3986911"/>
              <a:ext cx="956436" cy="142494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8183118" y="3928948"/>
            <a:ext cx="9842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Segoe UI"/>
                <a:cs typeface="Segoe UI"/>
              </a:rPr>
              <a:t>Transparency</a:t>
            </a:r>
            <a:endParaRPr sz="1200">
              <a:latin typeface="Segoe UI"/>
              <a:cs typeface="Segoe U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8361467" y="2747772"/>
            <a:ext cx="3343910" cy="2108200"/>
            <a:chOff x="8361467" y="2747772"/>
            <a:chExt cx="3343910" cy="2108200"/>
          </a:xfrm>
        </p:grpSpPr>
        <p:pic>
          <p:nvPicPr>
            <p:cNvPr id="43" name="object 4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361467" y="3334258"/>
              <a:ext cx="626178" cy="37122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378696" y="2747772"/>
              <a:ext cx="2326513" cy="210820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659112" y="3692613"/>
              <a:ext cx="1765807" cy="878624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667494" y="3035808"/>
              <a:ext cx="1594865" cy="1377949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947910" y="3980688"/>
              <a:ext cx="1034161" cy="148717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9935718" y="3928948"/>
            <a:ext cx="10604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Segoe UI"/>
                <a:cs typeface="Segoe UI"/>
              </a:rPr>
              <a:t>A</a:t>
            </a:r>
            <a:r>
              <a:rPr sz="1200" b="1" dirty="0">
                <a:latin typeface="Segoe UI"/>
                <a:cs typeface="Segoe UI"/>
              </a:rPr>
              <a:t>cc</a:t>
            </a:r>
            <a:r>
              <a:rPr sz="1200" b="1" spc="-5" dirty="0">
                <a:latin typeface="Segoe UI"/>
                <a:cs typeface="Segoe UI"/>
              </a:rPr>
              <a:t>o</a:t>
            </a:r>
            <a:r>
              <a:rPr sz="1200" b="1" spc="-10" dirty="0">
                <a:latin typeface="Segoe UI"/>
                <a:cs typeface="Segoe UI"/>
              </a:rPr>
              <a:t>un</a:t>
            </a:r>
            <a:r>
              <a:rPr sz="1200" b="1" spc="-5" dirty="0">
                <a:latin typeface="Segoe UI"/>
                <a:cs typeface="Segoe UI"/>
              </a:rPr>
              <a:t>tab</a:t>
            </a:r>
            <a:r>
              <a:rPr sz="1200" b="1" spc="-10" dirty="0">
                <a:latin typeface="Segoe UI"/>
                <a:cs typeface="Segoe UI"/>
              </a:rPr>
              <a:t>ili</a:t>
            </a:r>
            <a:r>
              <a:rPr sz="1200" b="1" spc="-5" dirty="0">
                <a:latin typeface="Segoe UI"/>
                <a:cs typeface="Segoe UI"/>
              </a:rPr>
              <a:t>ty</a:t>
            </a:r>
            <a:endParaRPr sz="1200">
              <a:latin typeface="Segoe UI"/>
              <a:cs typeface="Segoe U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824776" y="1751964"/>
            <a:ext cx="10771505" cy="3971925"/>
            <a:chOff x="824776" y="1751964"/>
            <a:chExt cx="10771505" cy="3971925"/>
          </a:xfrm>
        </p:grpSpPr>
        <p:pic>
          <p:nvPicPr>
            <p:cNvPr id="50" name="object 5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317003" y="3324351"/>
              <a:ext cx="422052" cy="401764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824776" y="1755139"/>
              <a:ext cx="10771505" cy="3965575"/>
            </a:xfrm>
            <a:custGeom>
              <a:avLst/>
              <a:gdLst/>
              <a:ahLst/>
              <a:cxnLst/>
              <a:rect l="l" t="t" r="r" b="b"/>
              <a:pathLst>
                <a:path w="10771505" h="3965575">
                  <a:moveTo>
                    <a:pt x="0" y="0"/>
                  </a:moveTo>
                  <a:lnTo>
                    <a:pt x="2474683" y="0"/>
                  </a:lnTo>
                </a:path>
                <a:path w="10771505" h="3965575">
                  <a:moveTo>
                    <a:pt x="688428" y="1293495"/>
                  </a:moveTo>
                  <a:lnTo>
                    <a:pt x="690460" y="0"/>
                  </a:lnTo>
                </a:path>
                <a:path w="10771505" h="3965575">
                  <a:moveTo>
                    <a:pt x="1716874" y="3965473"/>
                  </a:moveTo>
                  <a:lnTo>
                    <a:pt x="4515954" y="3965473"/>
                  </a:lnTo>
                </a:path>
                <a:path w="10771505" h="3965575">
                  <a:moveTo>
                    <a:pt x="2474683" y="3958551"/>
                  </a:moveTo>
                  <a:lnTo>
                    <a:pt x="2476715" y="2665095"/>
                  </a:lnTo>
                </a:path>
                <a:path w="10771505" h="3965575">
                  <a:moveTo>
                    <a:pt x="3489667" y="671702"/>
                  </a:moveTo>
                  <a:lnTo>
                    <a:pt x="6288874" y="671702"/>
                  </a:lnTo>
                </a:path>
                <a:path w="10771505" h="3965575">
                  <a:moveTo>
                    <a:pt x="4258906" y="1283843"/>
                  </a:moveTo>
                  <a:lnTo>
                    <a:pt x="4258906" y="668274"/>
                  </a:lnTo>
                </a:path>
                <a:path w="10771505" h="3965575">
                  <a:moveTo>
                    <a:pt x="5327738" y="3275965"/>
                  </a:moveTo>
                  <a:lnTo>
                    <a:pt x="8126945" y="3275965"/>
                  </a:lnTo>
                </a:path>
                <a:path w="10771505" h="3965575">
                  <a:moveTo>
                    <a:pt x="6050368" y="3261995"/>
                  </a:moveTo>
                  <a:lnTo>
                    <a:pt x="6050368" y="2646426"/>
                  </a:lnTo>
                </a:path>
                <a:path w="10771505" h="3965575">
                  <a:moveTo>
                    <a:pt x="7081989" y="130556"/>
                  </a:moveTo>
                  <a:lnTo>
                    <a:pt x="9503879" y="130556"/>
                  </a:lnTo>
                </a:path>
                <a:path w="10771505" h="3965575">
                  <a:moveTo>
                    <a:pt x="7869897" y="1283843"/>
                  </a:moveTo>
                  <a:lnTo>
                    <a:pt x="7869897" y="130556"/>
                  </a:lnTo>
                </a:path>
                <a:path w="10771505" h="3965575">
                  <a:moveTo>
                    <a:pt x="7972259" y="3965473"/>
                  </a:moveTo>
                  <a:lnTo>
                    <a:pt x="10771466" y="3965473"/>
                  </a:lnTo>
                </a:path>
                <a:path w="10771505" h="3965575">
                  <a:moveTo>
                    <a:pt x="9651961" y="3965473"/>
                  </a:moveTo>
                  <a:lnTo>
                    <a:pt x="9651961" y="2668524"/>
                  </a:lnTo>
                </a:path>
              </a:pathLst>
            </a:custGeom>
            <a:ln w="6350">
              <a:solidFill>
                <a:srgbClr val="E4CE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797763" y="1257427"/>
            <a:ext cx="2475230" cy="3733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260"/>
              </a:spcBef>
            </a:pPr>
            <a:r>
              <a:rPr sz="1200" spc="-5" dirty="0">
                <a:solidFill>
                  <a:srgbClr val="091F2C"/>
                </a:solidFill>
                <a:latin typeface="Segoe UI"/>
                <a:cs typeface="Segoe UI"/>
              </a:rPr>
              <a:t>Guard against biases in training </a:t>
            </a:r>
            <a:r>
              <a:rPr sz="1200" dirty="0">
                <a:solidFill>
                  <a:srgbClr val="091F2C"/>
                </a:solidFill>
                <a:latin typeface="Segoe UI"/>
                <a:cs typeface="Segoe UI"/>
              </a:rPr>
              <a:t>data </a:t>
            </a:r>
            <a:r>
              <a:rPr sz="1200" spc="-315" dirty="0">
                <a:solidFill>
                  <a:srgbClr val="091F2C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091F2C"/>
                </a:solidFill>
                <a:latin typeface="Segoe UI"/>
                <a:cs typeface="Segoe UI"/>
              </a:rPr>
              <a:t>(e.g., demographic</a:t>
            </a:r>
            <a:r>
              <a:rPr sz="1200" spc="-25" dirty="0">
                <a:solidFill>
                  <a:srgbClr val="091F2C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091F2C"/>
                </a:solidFill>
                <a:latin typeface="Segoe UI"/>
                <a:cs typeface="Segoe UI"/>
              </a:rPr>
              <a:t>biases)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570733" y="5774537"/>
            <a:ext cx="2223135" cy="373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spc="-5" dirty="0">
                <a:solidFill>
                  <a:srgbClr val="091F2C"/>
                </a:solidFill>
                <a:latin typeface="Segoe UI"/>
                <a:cs typeface="Segoe UI"/>
              </a:rPr>
              <a:t>Ensure</a:t>
            </a:r>
            <a:r>
              <a:rPr sz="1200" spc="-50" dirty="0">
                <a:solidFill>
                  <a:srgbClr val="091F2C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091F2C"/>
                </a:solidFill>
                <a:latin typeface="Segoe UI"/>
                <a:cs typeface="Segoe UI"/>
              </a:rPr>
              <a:t>results</a:t>
            </a:r>
            <a:r>
              <a:rPr sz="1200" spc="-25" dirty="0">
                <a:solidFill>
                  <a:srgbClr val="091F2C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091F2C"/>
                </a:solidFill>
                <a:latin typeface="Segoe UI"/>
                <a:cs typeface="Segoe UI"/>
              </a:rPr>
              <a:t>are</a:t>
            </a:r>
            <a:r>
              <a:rPr sz="1200" spc="-40" dirty="0">
                <a:solidFill>
                  <a:srgbClr val="091F2C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091F2C"/>
                </a:solidFill>
                <a:latin typeface="Segoe UI"/>
                <a:cs typeface="Segoe UI"/>
              </a:rPr>
              <a:t>accurate</a:t>
            </a:r>
            <a:endParaRPr sz="1200">
              <a:latin typeface="Segoe UI"/>
              <a:cs typeface="Segoe UI"/>
            </a:endParaRPr>
          </a:p>
          <a:p>
            <a:pPr marL="12700">
              <a:lnSpc>
                <a:spcPts val="1370"/>
              </a:lnSpc>
            </a:pPr>
            <a:r>
              <a:rPr sz="1200" spc="-5" dirty="0">
                <a:solidFill>
                  <a:srgbClr val="091F2C"/>
                </a:solidFill>
                <a:latin typeface="Segoe UI"/>
                <a:cs typeface="Segoe UI"/>
              </a:rPr>
              <a:t>e.g.,</a:t>
            </a:r>
            <a:r>
              <a:rPr sz="1200" spc="-10" dirty="0">
                <a:solidFill>
                  <a:srgbClr val="091F2C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091F2C"/>
                </a:solidFill>
                <a:latin typeface="Segoe UI"/>
                <a:cs typeface="Segoe UI"/>
              </a:rPr>
              <a:t>patient</a:t>
            </a:r>
            <a:r>
              <a:rPr sz="1200" spc="-25" dirty="0">
                <a:solidFill>
                  <a:srgbClr val="091F2C"/>
                </a:solidFill>
                <a:latin typeface="Segoe UI"/>
                <a:cs typeface="Segoe UI"/>
              </a:rPr>
              <a:t> </a:t>
            </a:r>
            <a:r>
              <a:rPr sz="1200" spc="5" dirty="0">
                <a:solidFill>
                  <a:srgbClr val="091F2C"/>
                </a:solidFill>
                <a:latin typeface="Segoe UI"/>
                <a:cs typeface="Segoe UI"/>
              </a:rPr>
              <a:t>chart</a:t>
            </a:r>
            <a:r>
              <a:rPr sz="1200" spc="-30" dirty="0">
                <a:solidFill>
                  <a:srgbClr val="091F2C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091F2C"/>
                </a:solidFill>
                <a:latin typeface="Segoe UI"/>
                <a:cs typeface="Segoe UI"/>
              </a:rPr>
              <a:t>summarization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288028" y="1929510"/>
            <a:ext cx="2769235" cy="373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spc="-10" dirty="0">
                <a:solidFill>
                  <a:srgbClr val="091F2C"/>
                </a:solidFill>
                <a:latin typeface="Segoe UI"/>
                <a:cs typeface="Segoe UI"/>
              </a:rPr>
              <a:t>Patient</a:t>
            </a:r>
            <a:r>
              <a:rPr sz="1200" spc="-5" dirty="0">
                <a:solidFill>
                  <a:srgbClr val="091F2C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091F2C"/>
                </a:solidFill>
                <a:latin typeface="Segoe UI"/>
                <a:cs typeface="Segoe UI"/>
              </a:rPr>
              <a:t>data</a:t>
            </a:r>
            <a:r>
              <a:rPr sz="1200" spc="5" dirty="0">
                <a:solidFill>
                  <a:srgbClr val="091F2C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091F2C"/>
                </a:solidFill>
                <a:latin typeface="Segoe UI"/>
                <a:cs typeface="Segoe UI"/>
              </a:rPr>
              <a:t>used</a:t>
            </a:r>
            <a:r>
              <a:rPr sz="1200" dirty="0">
                <a:solidFill>
                  <a:srgbClr val="091F2C"/>
                </a:solidFill>
                <a:latin typeface="Segoe UI"/>
                <a:cs typeface="Segoe UI"/>
              </a:rPr>
              <a:t> during</a:t>
            </a:r>
            <a:r>
              <a:rPr sz="1200" spc="-30" dirty="0">
                <a:solidFill>
                  <a:srgbClr val="091F2C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091F2C"/>
                </a:solidFill>
                <a:latin typeface="Segoe UI"/>
                <a:cs typeface="Segoe UI"/>
              </a:rPr>
              <a:t>training</a:t>
            </a:r>
            <a:r>
              <a:rPr sz="1200" spc="-20" dirty="0">
                <a:solidFill>
                  <a:srgbClr val="091F2C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091F2C"/>
                </a:solidFill>
                <a:latin typeface="Segoe UI"/>
                <a:cs typeface="Segoe UI"/>
              </a:rPr>
              <a:t>or</a:t>
            </a:r>
            <a:r>
              <a:rPr sz="1200" spc="-15" dirty="0">
                <a:solidFill>
                  <a:srgbClr val="091F2C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091F2C"/>
                </a:solidFill>
                <a:latin typeface="Segoe UI"/>
                <a:cs typeface="Segoe UI"/>
              </a:rPr>
              <a:t>fine-</a:t>
            </a:r>
            <a:endParaRPr sz="1200">
              <a:latin typeface="Segoe UI"/>
              <a:cs typeface="Segoe UI"/>
            </a:endParaRPr>
          </a:p>
          <a:p>
            <a:pPr marL="12700">
              <a:lnSpc>
                <a:spcPts val="1370"/>
              </a:lnSpc>
            </a:pPr>
            <a:r>
              <a:rPr sz="1200" spc="-5" dirty="0">
                <a:solidFill>
                  <a:srgbClr val="091F2C"/>
                </a:solidFill>
                <a:latin typeface="Segoe UI"/>
                <a:cs typeface="Segoe UI"/>
              </a:rPr>
              <a:t>tuning</a:t>
            </a:r>
            <a:r>
              <a:rPr sz="1200" spc="-35" dirty="0">
                <a:solidFill>
                  <a:srgbClr val="091F2C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091F2C"/>
                </a:solidFill>
                <a:latin typeface="Segoe UI"/>
                <a:cs typeface="Segoe UI"/>
              </a:rPr>
              <a:t>can’t</a:t>
            </a:r>
            <a:r>
              <a:rPr sz="1200" spc="-30" dirty="0">
                <a:solidFill>
                  <a:srgbClr val="091F2C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091F2C"/>
                </a:solidFill>
                <a:latin typeface="Segoe UI"/>
                <a:cs typeface="Segoe UI"/>
              </a:rPr>
              <a:t>be</a:t>
            </a:r>
            <a:r>
              <a:rPr sz="1200" spc="-30" dirty="0">
                <a:solidFill>
                  <a:srgbClr val="091F2C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091F2C"/>
                </a:solidFill>
                <a:latin typeface="Segoe UI"/>
                <a:cs typeface="Segoe UI"/>
              </a:rPr>
              <a:t>revealed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182359" y="5084826"/>
            <a:ext cx="2717165" cy="37338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259"/>
              </a:spcBef>
            </a:pPr>
            <a:r>
              <a:rPr sz="1200" spc="-5" dirty="0">
                <a:solidFill>
                  <a:srgbClr val="091F2C"/>
                </a:solidFill>
                <a:latin typeface="Segoe UI"/>
                <a:cs typeface="Segoe UI"/>
              </a:rPr>
              <a:t>Ensure </a:t>
            </a:r>
            <a:r>
              <a:rPr sz="1200" dirty="0">
                <a:solidFill>
                  <a:srgbClr val="091F2C"/>
                </a:solidFill>
                <a:latin typeface="Segoe UI"/>
                <a:cs typeface="Segoe UI"/>
              </a:rPr>
              <a:t>that AI </a:t>
            </a:r>
            <a:r>
              <a:rPr sz="1200" spc="-5" dirty="0">
                <a:solidFill>
                  <a:srgbClr val="091F2C"/>
                </a:solidFill>
                <a:latin typeface="Segoe UI"/>
                <a:cs typeface="Segoe UI"/>
              </a:rPr>
              <a:t>is accessible </a:t>
            </a:r>
            <a:r>
              <a:rPr sz="1200" dirty="0">
                <a:solidFill>
                  <a:srgbClr val="091F2C"/>
                </a:solidFill>
                <a:latin typeface="Segoe UI"/>
                <a:cs typeface="Segoe UI"/>
              </a:rPr>
              <a:t>and </a:t>
            </a:r>
            <a:r>
              <a:rPr sz="1200" spc="-10" dirty="0">
                <a:solidFill>
                  <a:srgbClr val="091F2C"/>
                </a:solidFill>
                <a:latin typeface="Segoe UI"/>
                <a:cs typeface="Segoe UI"/>
              </a:rPr>
              <a:t>sensitive </a:t>
            </a:r>
            <a:r>
              <a:rPr sz="1200" spc="-315" dirty="0">
                <a:solidFill>
                  <a:srgbClr val="091F2C"/>
                </a:solidFill>
                <a:latin typeface="Segoe UI"/>
                <a:cs typeface="Segoe UI"/>
              </a:rPr>
              <a:t> </a:t>
            </a:r>
            <a:r>
              <a:rPr sz="1200" spc="-10" dirty="0">
                <a:solidFill>
                  <a:srgbClr val="091F2C"/>
                </a:solidFill>
                <a:latin typeface="Segoe UI"/>
                <a:cs typeface="Segoe UI"/>
              </a:rPr>
              <a:t>to </a:t>
            </a:r>
            <a:r>
              <a:rPr sz="1200" dirty="0">
                <a:solidFill>
                  <a:srgbClr val="091F2C"/>
                </a:solidFill>
                <a:latin typeface="Segoe UI"/>
                <a:cs typeface="Segoe UI"/>
              </a:rPr>
              <a:t>all</a:t>
            </a:r>
            <a:r>
              <a:rPr sz="1200" spc="-10" dirty="0">
                <a:solidFill>
                  <a:srgbClr val="091F2C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091F2C"/>
                </a:solidFill>
                <a:latin typeface="Segoe UI"/>
                <a:cs typeface="Segoe UI"/>
              </a:rPr>
              <a:t>population</a:t>
            </a:r>
            <a:r>
              <a:rPr sz="1200" spc="-50" dirty="0">
                <a:solidFill>
                  <a:srgbClr val="091F2C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091F2C"/>
                </a:solidFill>
                <a:latin typeface="Segoe UI"/>
                <a:cs typeface="Segoe UI"/>
              </a:rPr>
              <a:t>segments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880731" y="1388109"/>
            <a:ext cx="2475865" cy="3733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260"/>
              </a:spcBef>
            </a:pPr>
            <a:r>
              <a:rPr sz="1200" spc="-5" dirty="0">
                <a:solidFill>
                  <a:srgbClr val="091F2C"/>
                </a:solidFill>
                <a:latin typeface="Segoe UI"/>
                <a:cs typeface="Segoe UI"/>
              </a:rPr>
              <a:t>Clinical</a:t>
            </a:r>
            <a:r>
              <a:rPr sz="1200" spc="-40" dirty="0">
                <a:solidFill>
                  <a:srgbClr val="091F2C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091F2C"/>
                </a:solidFill>
                <a:latin typeface="Segoe UI"/>
                <a:cs typeface="Segoe UI"/>
              </a:rPr>
              <a:t>information</a:t>
            </a:r>
            <a:r>
              <a:rPr sz="1200" spc="-40" dirty="0">
                <a:solidFill>
                  <a:srgbClr val="091F2C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091F2C"/>
                </a:solidFill>
                <a:latin typeface="Segoe UI"/>
                <a:cs typeface="Segoe UI"/>
              </a:rPr>
              <a:t>is</a:t>
            </a:r>
            <a:r>
              <a:rPr sz="1200" spc="-15" dirty="0">
                <a:solidFill>
                  <a:srgbClr val="091F2C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091F2C"/>
                </a:solidFill>
                <a:latin typeface="Segoe UI"/>
                <a:cs typeface="Segoe UI"/>
              </a:rPr>
              <a:t>from</a:t>
            </a:r>
            <a:r>
              <a:rPr sz="1200" spc="-30" dirty="0">
                <a:solidFill>
                  <a:srgbClr val="091F2C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091F2C"/>
                </a:solidFill>
                <a:latin typeface="Segoe UI"/>
                <a:cs typeface="Segoe UI"/>
              </a:rPr>
              <a:t>verifiable </a:t>
            </a:r>
            <a:r>
              <a:rPr sz="1200" spc="-310" dirty="0">
                <a:solidFill>
                  <a:srgbClr val="091F2C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091F2C"/>
                </a:solidFill>
                <a:latin typeface="Segoe UI"/>
                <a:cs typeface="Segoe UI"/>
              </a:rPr>
              <a:t>sources</a:t>
            </a:r>
            <a:r>
              <a:rPr sz="1200" spc="-30" dirty="0">
                <a:solidFill>
                  <a:srgbClr val="091F2C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091F2C"/>
                </a:solidFill>
                <a:latin typeface="Segoe UI"/>
                <a:cs typeface="Segoe UI"/>
              </a:rPr>
              <a:t>and</a:t>
            </a:r>
            <a:r>
              <a:rPr sz="1200" spc="-5" dirty="0">
                <a:solidFill>
                  <a:srgbClr val="091F2C"/>
                </a:solidFill>
                <a:latin typeface="Segoe UI"/>
                <a:cs typeface="Segoe UI"/>
              </a:rPr>
              <a:t> auditable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827134" y="5774537"/>
            <a:ext cx="2732405" cy="37338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259"/>
              </a:spcBef>
            </a:pPr>
            <a:r>
              <a:rPr sz="1200" spc="-5" dirty="0">
                <a:solidFill>
                  <a:srgbClr val="091F2C"/>
                </a:solidFill>
                <a:latin typeface="Segoe UI"/>
                <a:cs typeface="Segoe UI"/>
              </a:rPr>
              <a:t>Legal,</a:t>
            </a:r>
            <a:r>
              <a:rPr sz="1200" spc="-10" dirty="0">
                <a:solidFill>
                  <a:srgbClr val="091F2C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091F2C"/>
                </a:solidFill>
                <a:latin typeface="Segoe UI"/>
                <a:cs typeface="Segoe UI"/>
              </a:rPr>
              <a:t>regulatory</a:t>
            </a:r>
            <a:r>
              <a:rPr sz="1200" spc="-40" dirty="0">
                <a:solidFill>
                  <a:srgbClr val="091F2C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091F2C"/>
                </a:solidFill>
                <a:latin typeface="Segoe UI"/>
                <a:cs typeface="Segoe UI"/>
              </a:rPr>
              <a:t>compliance,</a:t>
            </a:r>
            <a:r>
              <a:rPr sz="1200" spc="-30" dirty="0">
                <a:solidFill>
                  <a:srgbClr val="091F2C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091F2C"/>
                </a:solidFill>
                <a:latin typeface="Segoe UI"/>
                <a:cs typeface="Segoe UI"/>
              </a:rPr>
              <a:t>along</a:t>
            </a:r>
            <a:r>
              <a:rPr sz="1200" spc="-25" dirty="0">
                <a:solidFill>
                  <a:srgbClr val="091F2C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091F2C"/>
                </a:solidFill>
                <a:latin typeface="Segoe UI"/>
                <a:cs typeface="Segoe UI"/>
              </a:rPr>
              <a:t>with </a:t>
            </a:r>
            <a:r>
              <a:rPr sz="1200" spc="-315" dirty="0">
                <a:solidFill>
                  <a:srgbClr val="091F2C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091F2C"/>
                </a:solidFill>
                <a:latin typeface="Segoe UI"/>
                <a:cs typeface="Segoe UI"/>
              </a:rPr>
              <a:t>fairness, </a:t>
            </a:r>
            <a:r>
              <a:rPr sz="1200" spc="-15" dirty="0">
                <a:solidFill>
                  <a:srgbClr val="091F2C"/>
                </a:solidFill>
                <a:latin typeface="Segoe UI"/>
                <a:cs typeface="Segoe UI"/>
              </a:rPr>
              <a:t>safety,</a:t>
            </a:r>
            <a:r>
              <a:rPr sz="1200" spc="10" dirty="0">
                <a:solidFill>
                  <a:srgbClr val="091F2C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091F2C"/>
                </a:solidFill>
                <a:latin typeface="Segoe UI"/>
                <a:cs typeface="Segoe UI"/>
              </a:rPr>
              <a:t>and</a:t>
            </a:r>
            <a:r>
              <a:rPr sz="1200" spc="-5" dirty="0">
                <a:solidFill>
                  <a:srgbClr val="091F2C"/>
                </a:solidFill>
                <a:latin typeface="Segoe UI"/>
                <a:cs typeface="Segoe UI"/>
              </a:rPr>
              <a:t> so </a:t>
            </a:r>
            <a:r>
              <a:rPr sz="1200" dirty="0">
                <a:solidFill>
                  <a:srgbClr val="091F2C"/>
                </a:solidFill>
                <a:latin typeface="Segoe UI"/>
                <a:cs typeface="Segoe UI"/>
              </a:rPr>
              <a:t>on</a:t>
            </a:r>
            <a:endParaRPr sz="12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5563" y="2557094"/>
            <a:ext cx="30232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75" dirty="0">
                <a:solidFill>
                  <a:srgbClr val="091F2C"/>
                </a:solidFill>
                <a:latin typeface="Trebuchet MS"/>
                <a:cs typeface="Trebuchet MS"/>
              </a:rPr>
              <a:t>A</a:t>
            </a:r>
            <a:r>
              <a:rPr sz="3600" b="1" spc="-105" dirty="0">
                <a:solidFill>
                  <a:srgbClr val="091F2C"/>
                </a:solidFill>
                <a:latin typeface="Trebuchet MS"/>
                <a:cs typeface="Trebuchet MS"/>
              </a:rPr>
              <a:t>u</a:t>
            </a:r>
            <a:r>
              <a:rPr sz="3600" b="1" spc="30" dirty="0">
                <a:solidFill>
                  <a:srgbClr val="091F2C"/>
                </a:solidFill>
                <a:latin typeface="Trebuchet MS"/>
                <a:cs typeface="Trebuchet MS"/>
              </a:rPr>
              <a:t>d</a:t>
            </a:r>
            <a:r>
              <a:rPr sz="3600" b="1" spc="-215" dirty="0">
                <a:solidFill>
                  <a:srgbClr val="091F2C"/>
                </a:solidFill>
                <a:latin typeface="Trebuchet MS"/>
                <a:cs typeface="Trebuchet MS"/>
              </a:rPr>
              <a:t>i</a:t>
            </a:r>
            <a:r>
              <a:rPr sz="3600" b="1" spc="-200" dirty="0">
                <a:solidFill>
                  <a:srgbClr val="091F2C"/>
                </a:solidFill>
                <a:latin typeface="Trebuchet MS"/>
                <a:cs typeface="Trebuchet MS"/>
              </a:rPr>
              <a:t>e</a:t>
            </a:r>
            <a:r>
              <a:rPr sz="3600" b="1" spc="-105" dirty="0">
                <a:solidFill>
                  <a:srgbClr val="091F2C"/>
                </a:solidFill>
                <a:latin typeface="Trebuchet MS"/>
                <a:cs typeface="Trebuchet MS"/>
              </a:rPr>
              <a:t>n</a:t>
            </a:r>
            <a:r>
              <a:rPr sz="3600" b="1" spc="10" dirty="0">
                <a:solidFill>
                  <a:srgbClr val="091F2C"/>
                </a:solidFill>
                <a:latin typeface="Trebuchet MS"/>
                <a:cs typeface="Trebuchet MS"/>
              </a:rPr>
              <a:t>c</a:t>
            </a:r>
            <a:r>
              <a:rPr sz="3600" b="1" spc="-155" dirty="0">
                <a:solidFill>
                  <a:srgbClr val="091F2C"/>
                </a:solidFill>
                <a:latin typeface="Trebuchet MS"/>
                <a:cs typeface="Trebuchet MS"/>
              </a:rPr>
              <a:t>e</a:t>
            </a:r>
            <a:r>
              <a:rPr sz="3600" b="1" spc="-355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3600" b="1" spc="85" dirty="0">
                <a:solidFill>
                  <a:srgbClr val="091F2C"/>
                </a:solidFill>
                <a:latin typeface="Trebuchet MS"/>
                <a:cs typeface="Trebuchet MS"/>
              </a:rPr>
              <a:t>Q</a:t>
            </a:r>
            <a:r>
              <a:rPr sz="3600" b="1" spc="215" dirty="0">
                <a:solidFill>
                  <a:srgbClr val="091F2C"/>
                </a:solidFill>
                <a:latin typeface="Trebuchet MS"/>
                <a:cs typeface="Trebuchet MS"/>
              </a:rPr>
              <a:t>&amp;</a:t>
            </a:r>
            <a:r>
              <a:rPr sz="3600" b="1" spc="125" dirty="0">
                <a:solidFill>
                  <a:srgbClr val="091F2C"/>
                </a:solidFill>
                <a:latin typeface="Trebuchet MS"/>
                <a:cs typeface="Trebuchet MS"/>
              </a:rPr>
              <a:t>A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1601" y="3520262"/>
            <a:ext cx="378650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0" dirty="0">
                <a:solidFill>
                  <a:srgbClr val="091F2C"/>
                </a:solidFill>
                <a:latin typeface="Trebuchet MS"/>
                <a:cs typeface="Trebuchet MS"/>
              </a:rPr>
              <a:t>Than</a:t>
            </a:r>
            <a:r>
              <a:rPr sz="2200" spc="-40" dirty="0">
                <a:solidFill>
                  <a:srgbClr val="091F2C"/>
                </a:solidFill>
                <a:latin typeface="Trebuchet MS"/>
                <a:cs typeface="Trebuchet MS"/>
              </a:rPr>
              <a:t>k</a:t>
            </a:r>
            <a:r>
              <a:rPr sz="2200" spc="-150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2200" spc="40" dirty="0">
                <a:solidFill>
                  <a:srgbClr val="091F2C"/>
                </a:solidFill>
                <a:latin typeface="Trebuchet MS"/>
                <a:cs typeface="Trebuchet MS"/>
              </a:rPr>
              <a:t>yo</a:t>
            </a:r>
            <a:r>
              <a:rPr sz="2200" spc="45" dirty="0">
                <a:solidFill>
                  <a:srgbClr val="091F2C"/>
                </a:solidFill>
                <a:latin typeface="Trebuchet MS"/>
                <a:cs typeface="Trebuchet MS"/>
              </a:rPr>
              <a:t>u</a:t>
            </a:r>
            <a:r>
              <a:rPr sz="2200" spc="-145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2200" spc="-35" dirty="0">
                <a:solidFill>
                  <a:srgbClr val="091F2C"/>
                </a:solidFill>
                <a:latin typeface="Trebuchet MS"/>
                <a:cs typeface="Trebuchet MS"/>
              </a:rPr>
              <a:t>fo</a:t>
            </a:r>
            <a:r>
              <a:rPr sz="2200" spc="-25" dirty="0">
                <a:solidFill>
                  <a:srgbClr val="091F2C"/>
                </a:solidFill>
                <a:latin typeface="Trebuchet MS"/>
                <a:cs typeface="Trebuchet MS"/>
              </a:rPr>
              <a:t>r</a:t>
            </a:r>
            <a:r>
              <a:rPr sz="2200" spc="-145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2200" spc="-125" dirty="0">
                <a:solidFill>
                  <a:srgbClr val="091F2C"/>
                </a:solidFill>
                <a:latin typeface="Trebuchet MS"/>
                <a:cs typeface="Trebuchet MS"/>
              </a:rPr>
              <a:t>jo</a:t>
            </a:r>
            <a:r>
              <a:rPr sz="2200" spc="-70" dirty="0">
                <a:solidFill>
                  <a:srgbClr val="091F2C"/>
                </a:solidFill>
                <a:latin typeface="Trebuchet MS"/>
                <a:cs typeface="Trebuchet MS"/>
              </a:rPr>
              <a:t>in</a:t>
            </a:r>
            <a:r>
              <a:rPr sz="2200" spc="-35" dirty="0">
                <a:solidFill>
                  <a:srgbClr val="091F2C"/>
                </a:solidFill>
                <a:latin typeface="Trebuchet MS"/>
                <a:cs typeface="Trebuchet MS"/>
              </a:rPr>
              <a:t>i</a:t>
            </a:r>
            <a:r>
              <a:rPr sz="2200" spc="100" dirty="0">
                <a:solidFill>
                  <a:srgbClr val="091F2C"/>
                </a:solidFill>
                <a:latin typeface="Trebuchet MS"/>
                <a:cs typeface="Trebuchet MS"/>
              </a:rPr>
              <a:t>n</a:t>
            </a:r>
            <a:r>
              <a:rPr sz="2200" spc="95" dirty="0">
                <a:solidFill>
                  <a:srgbClr val="091F2C"/>
                </a:solidFill>
                <a:latin typeface="Trebuchet MS"/>
                <a:cs typeface="Trebuchet MS"/>
              </a:rPr>
              <a:t>g</a:t>
            </a:r>
            <a:r>
              <a:rPr sz="2200" spc="-165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2200" spc="60" dirty="0">
                <a:solidFill>
                  <a:srgbClr val="091F2C"/>
                </a:solidFill>
                <a:latin typeface="Trebuchet MS"/>
                <a:cs typeface="Trebuchet MS"/>
              </a:rPr>
              <a:t>u</a:t>
            </a:r>
            <a:r>
              <a:rPr sz="2200" spc="50" dirty="0">
                <a:solidFill>
                  <a:srgbClr val="091F2C"/>
                </a:solidFill>
                <a:latin typeface="Trebuchet MS"/>
                <a:cs typeface="Trebuchet MS"/>
              </a:rPr>
              <a:t>s</a:t>
            </a:r>
            <a:r>
              <a:rPr sz="2200" spc="-150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2200" spc="-100" dirty="0">
                <a:solidFill>
                  <a:srgbClr val="091F2C"/>
                </a:solidFill>
                <a:latin typeface="Trebuchet MS"/>
                <a:cs typeface="Trebuchet MS"/>
              </a:rPr>
              <a:t>t</a:t>
            </a:r>
            <a:r>
              <a:rPr sz="2200" spc="-20" dirty="0">
                <a:solidFill>
                  <a:srgbClr val="091F2C"/>
                </a:solidFill>
                <a:latin typeface="Trebuchet MS"/>
                <a:cs typeface="Trebuchet MS"/>
              </a:rPr>
              <a:t>oday!</a:t>
            </a:r>
            <a:endParaRPr sz="2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61731" y="630760"/>
              <a:ext cx="986790" cy="189865"/>
            </a:xfrm>
            <a:custGeom>
              <a:avLst/>
              <a:gdLst/>
              <a:ahLst/>
              <a:cxnLst/>
              <a:rect l="l" t="t" r="r" b="b"/>
              <a:pathLst>
                <a:path w="986789" h="189865">
                  <a:moveTo>
                    <a:pt x="43315" y="12945"/>
                  </a:moveTo>
                  <a:lnTo>
                    <a:pt x="0" y="12945"/>
                  </a:lnTo>
                  <a:lnTo>
                    <a:pt x="0" y="187257"/>
                  </a:lnTo>
                  <a:lnTo>
                    <a:pt x="28584" y="187257"/>
                  </a:lnTo>
                  <a:lnTo>
                    <a:pt x="28584" y="65583"/>
                  </a:lnTo>
                  <a:lnTo>
                    <a:pt x="27813" y="56954"/>
                  </a:lnTo>
                  <a:lnTo>
                    <a:pt x="27736" y="48325"/>
                  </a:lnTo>
                  <a:lnTo>
                    <a:pt x="26860" y="44874"/>
                  </a:lnTo>
                  <a:lnTo>
                    <a:pt x="55926" y="44874"/>
                  </a:lnTo>
                  <a:lnTo>
                    <a:pt x="43315" y="12945"/>
                  </a:lnTo>
                  <a:close/>
                </a:path>
                <a:path w="986789" h="189865">
                  <a:moveTo>
                    <a:pt x="55926" y="44874"/>
                  </a:moveTo>
                  <a:lnTo>
                    <a:pt x="27736" y="44874"/>
                  </a:lnTo>
                  <a:lnTo>
                    <a:pt x="29461" y="51776"/>
                  </a:lnTo>
                  <a:lnTo>
                    <a:pt x="31185" y="56954"/>
                  </a:lnTo>
                  <a:lnTo>
                    <a:pt x="32062" y="60405"/>
                  </a:lnTo>
                  <a:lnTo>
                    <a:pt x="83999" y="187257"/>
                  </a:lnTo>
                  <a:lnTo>
                    <a:pt x="103932" y="187257"/>
                  </a:lnTo>
                  <a:lnTo>
                    <a:pt x="121022" y="144972"/>
                  </a:lnTo>
                  <a:lnTo>
                    <a:pt x="94404" y="144972"/>
                  </a:lnTo>
                  <a:lnTo>
                    <a:pt x="93527" y="139794"/>
                  </a:lnTo>
                  <a:lnTo>
                    <a:pt x="90926" y="132030"/>
                  </a:lnTo>
                  <a:lnTo>
                    <a:pt x="86601" y="122535"/>
                  </a:lnTo>
                  <a:lnTo>
                    <a:pt x="55926" y="44874"/>
                  </a:lnTo>
                  <a:close/>
                </a:path>
                <a:path w="986789" h="189865">
                  <a:moveTo>
                    <a:pt x="188809" y="44874"/>
                  </a:moveTo>
                  <a:lnTo>
                    <a:pt x="160225" y="44874"/>
                  </a:lnTo>
                  <a:lnTo>
                    <a:pt x="159718" y="54230"/>
                  </a:lnTo>
                  <a:lnTo>
                    <a:pt x="159457" y="62778"/>
                  </a:lnTo>
                  <a:lnTo>
                    <a:pt x="159348" y="187257"/>
                  </a:lnTo>
                  <a:lnTo>
                    <a:pt x="188809" y="187257"/>
                  </a:lnTo>
                  <a:lnTo>
                    <a:pt x="188809" y="44874"/>
                  </a:lnTo>
                  <a:close/>
                </a:path>
                <a:path w="986789" h="189865">
                  <a:moveTo>
                    <a:pt x="188809" y="12945"/>
                  </a:moveTo>
                  <a:lnTo>
                    <a:pt x="148095" y="12945"/>
                  </a:lnTo>
                  <a:lnTo>
                    <a:pt x="103056" y="122535"/>
                  </a:lnTo>
                  <a:lnTo>
                    <a:pt x="95281" y="144972"/>
                  </a:lnTo>
                  <a:lnTo>
                    <a:pt x="121022" y="144972"/>
                  </a:lnTo>
                  <a:lnTo>
                    <a:pt x="155899" y="58678"/>
                  </a:lnTo>
                  <a:lnTo>
                    <a:pt x="157623" y="56092"/>
                  </a:lnTo>
                  <a:lnTo>
                    <a:pt x="158500" y="50049"/>
                  </a:lnTo>
                  <a:lnTo>
                    <a:pt x="160225" y="44874"/>
                  </a:lnTo>
                  <a:lnTo>
                    <a:pt x="188809" y="44874"/>
                  </a:lnTo>
                  <a:lnTo>
                    <a:pt x="188809" y="12945"/>
                  </a:lnTo>
                  <a:close/>
                </a:path>
                <a:path w="986789" h="189865">
                  <a:moveTo>
                    <a:pt x="246826" y="62132"/>
                  </a:moveTo>
                  <a:lnTo>
                    <a:pt x="217364" y="62132"/>
                  </a:lnTo>
                  <a:lnTo>
                    <a:pt x="217364" y="187257"/>
                  </a:lnTo>
                  <a:lnTo>
                    <a:pt x="246826" y="187257"/>
                  </a:lnTo>
                  <a:lnTo>
                    <a:pt x="246826" y="62132"/>
                  </a:lnTo>
                  <a:close/>
                </a:path>
                <a:path w="986789" h="189865">
                  <a:moveTo>
                    <a:pt x="237297" y="9494"/>
                  </a:moveTo>
                  <a:lnTo>
                    <a:pt x="227769" y="9494"/>
                  </a:lnTo>
                  <a:lnTo>
                    <a:pt x="223444" y="11218"/>
                  </a:lnTo>
                  <a:lnTo>
                    <a:pt x="219965" y="14669"/>
                  </a:lnTo>
                  <a:lnTo>
                    <a:pt x="216517" y="17258"/>
                  </a:lnTo>
                  <a:lnTo>
                    <a:pt x="214792" y="21574"/>
                  </a:lnTo>
                  <a:lnTo>
                    <a:pt x="214792" y="31066"/>
                  </a:lnTo>
                  <a:lnTo>
                    <a:pt x="216517" y="35379"/>
                  </a:lnTo>
                  <a:lnTo>
                    <a:pt x="219965" y="38833"/>
                  </a:lnTo>
                  <a:lnTo>
                    <a:pt x="223444" y="41419"/>
                  </a:lnTo>
                  <a:lnTo>
                    <a:pt x="227769" y="43146"/>
                  </a:lnTo>
                  <a:lnTo>
                    <a:pt x="237297" y="43146"/>
                  </a:lnTo>
                  <a:lnTo>
                    <a:pt x="241623" y="41419"/>
                  </a:lnTo>
                  <a:lnTo>
                    <a:pt x="245101" y="38833"/>
                  </a:lnTo>
                  <a:lnTo>
                    <a:pt x="248550" y="35379"/>
                  </a:lnTo>
                  <a:lnTo>
                    <a:pt x="250274" y="31066"/>
                  </a:lnTo>
                  <a:lnTo>
                    <a:pt x="250274" y="21574"/>
                  </a:lnTo>
                  <a:lnTo>
                    <a:pt x="248550" y="18120"/>
                  </a:lnTo>
                  <a:lnTo>
                    <a:pt x="241623" y="11218"/>
                  </a:lnTo>
                  <a:lnTo>
                    <a:pt x="237297" y="9494"/>
                  </a:lnTo>
                  <a:close/>
                </a:path>
                <a:path w="986789" h="189865">
                  <a:moveTo>
                    <a:pt x="345556" y="59543"/>
                  </a:moveTo>
                  <a:lnTo>
                    <a:pt x="334274" y="59543"/>
                  </a:lnTo>
                  <a:lnTo>
                    <a:pt x="324714" y="60042"/>
                  </a:lnTo>
                  <a:lnTo>
                    <a:pt x="285139" y="78310"/>
                  </a:lnTo>
                  <a:lnTo>
                    <a:pt x="268094" y="118182"/>
                  </a:lnTo>
                  <a:lnTo>
                    <a:pt x="267606" y="127713"/>
                  </a:lnTo>
                  <a:lnTo>
                    <a:pt x="268094" y="136464"/>
                  </a:lnTo>
                  <a:lnTo>
                    <a:pt x="284591" y="172478"/>
                  </a:lnTo>
                  <a:lnTo>
                    <a:pt x="320314" y="189358"/>
                  </a:lnTo>
                  <a:lnTo>
                    <a:pt x="329101" y="189843"/>
                  </a:lnTo>
                  <a:lnTo>
                    <a:pt x="339154" y="189358"/>
                  </a:lnTo>
                  <a:lnTo>
                    <a:pt x="348475" y="187903"/>
                  </a:lnTo>
                  <a:lnTo>
                    <a:pt x="356980" y="185477"/>
                  </a:lnTo>
                  <a:lnTo>
                    <a:pt x="364583" y="182079"/>
                  </a:lnTo>
                  <a:lnTo>
                    <a:pt x="365460" y="181214"/>
                  </a:lnTo>
                  <a:lnTo>
                    <a:pt x="365460" y="165682"/>
                  </a:lnTo>
                  <a:lnTo>
                    <a:pt x="335151" y="165682"/>
                  </a:lnTo>
                  <a:lnTo>
                    <a:pt x="327049" y="165035"/>
                  </a:lnTo>
                  <a:lnTo>
                    <a:pt x="298549" y="134213"/>
                  </a:lnTo>
                  <a:lnTo>
                    <a:pt x="297915" y="125124"/>
                  </a:lnTo>
                  <a:lnTo>
                    <a:pt x="298563" y="116401"/>
                  </a:lnTo>
                  <a:lnTo>
                    <a:pt x="327913" y="84365"/>
                  </a:lnTo>
                  <a:lnTo>
                    <a:pt x="336028" y="83704"/>
                  </a:lnTo>
                  <a:lnTo>
                    <a:pt x="365460" y="83704"/>
                  </a:lnTo>
                  <a:lnTo>
                    <a:pt x="365460" y="65583"/>
                  </a:lnTo>
                  <a:lnTo>
                    <a:pt x="364583" y="65583"/>
                  </a:lnTo>
                  <a:lnTo>
                    <a:pt x="361134" y="63856"/>
                  </a:lnTo>
                  <a:lnTo>
                    <a:pt x="356809" y="62132"/>
                  </a:lnTo>
                  <a:lnTo>
                    <a:pt x="350729" y="61267"/>
                  </a:lnTo>
                  <a:lnTo>
                    <a:pt x="345556" y="59543"/>
                  </a:lnTo>
                  <a:close/>
                </a:path>
                <a:path w="986789" h="189865">
                  <a:moveTo>
                    <a:pt x="365460" y="154464"/>
                  </a:moveTo>
                  <a:lnTo>
                    <a:pt x="363735" y="155329"/>
                  </a:lnTo>
                  <a:lnTo>
                    <a:pt x="359410" y="158780"/>
                  </a:lnTo>
                  <a:lnTo>
                    <a:pt x="355084" y="161369"/>
                  </a:lnTo>
                  <a:lnTo>
                    <a:pt x="344679" y="164820"/>
                  </a:lnTo>
                  <a:lnTo>
                    <a:pt x="339477" y="165682"/>
                  </a:lnTo>
                  <a:lnTo>
                    <a:pt x="365460" y="165682"/>
                  </a:lnTo>
                  <a:lnTo>
                    <a:pt x="365460" y="154464"/>
                  </a:lnTo>
                  <a:close/>
                </a:path>
                <a:path w="986789" h="189865">
                  <a:moveTo>
                    <a:pt x="365460" y="83704"/>
                  </a:moveTo>
                  <a:lnTo>
                    <a:pt x="336028" y="83704"/>
                  </a:lnTo>
                  <a:lnTo>
                    <a:pt x="343160" y="84338"/>
                  </a:lnTo>
                  <a:lnTo>
                    <a:pt x="350210" y="86185"/>
                  </a:lnTo>
                  <a:lnTo>
                    <a:pt x="357096" y="89165"/>
                  </a:lnTo>
                  <a:lnTo>
                    <a:pt x="363735" y="93196"/>
                  </a:lnTo>
                  <a:lnTo>
                    <a:pt x="365460" y="94061"/>
                  </a:lnTo>
                  <a:lnTo>
                    <a:pt x="365460" y="83704"/>
                  </a:lnTo>
                  <a:close/>
                </a:path>
                <a:path w="986789" h="189865">
                  <a:moveTo>
                    <a:pt x="416549" y="62132"/>
                  </a:moveTo>
                  <a:lnTo>
                    <a:pt x="387117" y="62132"/>
                  </a:lnTo>
                  <a:lnTo>
                    <a:pt x="387117" y="187257"/>
                  </a:lnTo>
                  <a:lnTo>
                    <a:pt x="416549" y="187257"/>
                  </a:lnTo>
                  <a:lnTo>
                    <a:pt x="416549" y="123400"/>
                  </a:lnTo>
                  <a:lnTo>
                    <a:pt x="417037" y="115458"/>
                  </a:lnTo>
                  <a:lnTo>
                    <a:pt x="435606" y="86293"/>
                  </a:lnTo>
                  <a:lnTo>
                    <a:pt x="459865" y="86293"/>
                  </a:lnTo>
                  <a:lnTo>
                    <a:pt x="459865" y="83704"/>
                  </a:lnTo>
                  <a:lnTo>
                    <a:pt x="416549" y="83704"/>
                  </a:lnTo>
                  <a:lnTo>
                    <a:pt x="416549" y="62132"/>
                  </a:lnTo>
                  <a:close/>
                </a:path>
                <a:path w="986789" h="189865">
                  <a:moveTo>
                    <a:pt x="459865" y="86293"/>
                  </a:moveTo>
                  <a:lnTo>
                    <a:pt x="446011" y="86293"/>
                  </a:lnTo>
                  <a:lnTo>
                    <a:pt x="448612" y="87156"/>
                  </a:lnTo>
                  <a:lnTo>
                    <a:pt x="455539" y="88883"/>
                  </a:lnTo>
                  <a:lnTo>
                    <a:pt x="458988" y="90607"/>
                  </a:lnTo>
                  <a:lnTo>
                    <a:pt x="459865" y="91472"/>
                  </a:lnTo>
                  <a:lnTo>
                    <a:pt x="459865" y="86293"/>
                  </a:lnTo>
                  <a:close/>
                </a:path>
                <a:path w="986789" h="189865">
                  <a:moveTo>
                    <a:pt x="457263" y="60405"/>
                  </a:moveTo>
                  <a:lnTo>
                    <a:pt x="440808" y="60405"/>
                  </a:lnTo>
                  <a:lnTo>
                    <a:pt x="433881" y="62132"/>
                  </a:lnTo>
                  <a:lnTo>
                    <a:pt x="428679" y="67308"/>
                  </a:lnTo>
                  <a:lnTo>
                    <a:pt x="423476" y="71624"/>
                  </a:lnTo>
                  <a:lnTo>
                    <a:pt x="420028" y="76802"/>
                  </a:lnTo>
                  <a:lnTo>
                    <a:pt x="417426" y="83704"/>
                  </a:lnTo>
                  <a:lnTo>
                    <a:pt x="459865" y="83704"/>
                  </a:lnTo>
                  <a:lnTo>
                    <a:pt x="459865" y="62132"/>
                  </a:lnTo>
                  <a:lnTo>
                    <a:pt x="457263" y="60405"/>
                  </a:lnTo>
                  <a:close/>
                </a:path>
                <a:path w="986789" h="189865">
                  <a:moveTo>
                    <a:pt x="528257" y="59543"/>
                  </a:moveTo>
                  <a:lnTo>
                    <a:pt x="488812" y="69372"/>
                  </a:lnTo>
                  <a:lnTo>
                    <a:pt x="462711" y="111264"/>
                  </a:lnTo>
                  <a:lnTo>
                    <a:pt x="461589" y="125989"/>
                  </a:lnTo>
                  <a:lnTo>
                    <a:pt x="462711" y="140065"/>
                  </a:lnTo>
                  <a:lnTo>
                    <a:pt x="488158" y="180015"/>
                  </a:lnTo>
                  <a:lnTo>
                    <a:pt x="524808" y="189843"/>
                  </a:lnTo>
                  <a:lnTo>
                    <a:pt x="539062" y="188711"/>
                  </a:lnTo>
                  <a:lnTo>
                    <a:pt x="551862" y="185313"/>
                  </a:lnTo>
                  <a:lnTo>
                    <a:pt x="563044" y="179650"/>
                  </a:lnTo>
                  <a:lnTo>
                    <a:pt x="572449" y="171722"/>
                  </a:lnTo>
                  <a:lnTo>
                    <a:pt x="577318" y="165682"/>
                  </a:lnTo>
                  <a:lnTo>
                    <a:pt x="526532" y="165682"/>
                  </a:lnTo>
                  <a:lnTo>
                    <a:pt x="519083" y="165035"/>
                  </a:lnTo>
                  <a:lnTo>
                    <a:pt x="492536" y="134334"/>
                  </a:lnTo>
                  <a:lnTo>
                    <a:pt x="491958" y="125989"/>
                  </a:lnTo>
                  <a:lnTo>
                    <a:pt x="492017" y="123400"/>
                  </a:lnTo>
                  <a:lnTo>
                    <a:pt x="512357" y="86293"/>
                  </a:lnTo>
                  <a:lnTo>
                    <a:pt x="526532" y="83704"/>
                  </a:lnTo>
                  <a:lnTo>
                    <a:pt x="579374" y="83704"/>
                  </a:lnTo>
                  <a:lnTo>
                    <a:pt x="574173" y="76802"/>
                  </a:lnTo>
                  <a:lnTo>
                    <a:pt x="564931" y="69008"/>
                  </a:lnTo>
                  <a:lnTo>
                    <a:pt x="554141" y="63641"/>
                  </a:lnTo>
                  <a:lnTo>
                    <a:pt x="541888" y="60541"/>
                  </a:lnTo>
                  <a:lnTo>
                    <a:pt x="528257" y="59543"/>
                  </a:lnTo>
                  <a:close/>
                </a:path>
                <a:path w="986789" h="189865">
                  <a:moveTo>
                    <a:pt x="579374" y="83704"/>
                  </a:moveTo>
                  <a:lnTo>
                    <a:pt x="526532" y="83704"/>
                  </a:lnTo>
                  <a:lnTo>
                    <a:pt x="533858" y="84351"/>
                  </a:lnTo>
                  <a:lnTo>
                    <a:pt x="540284" y="86293"/>
                  </a:lnTo>
                  <a:lnTo>
                    <a:pt x="559396" y="123400"/>
                  </a:lnTo>
                  <a:lnTo>
                    <a:pt x="559356" y="125989"/>
                  </a:lnTo>
                  <a:lnTo>
                    <a:pt x="541037" y="163094"/>
                  </a:lnTo>
                  <a:lnTo>
                    <a:pt x="526532" y="165682"/>
                  </a:lnTo>
                  <a:lnTo>
                    <a:pt x="577318" y="165682"/>
                  </a:lnTo>
                  <a:lnTo>
                    <a:pt x="580394" y="161866"/>
                  </a:lnTo>
                  <a:lnTo>
                    <a:pt x="586076" y="150473"/>
                  </a:lnTo>
                  <a:lnTo>
                    <a:pt x="589489" y="137624"/>
                  </a:lnTo>
                  <a:lnTo>
                    <a:pt x="590628" y="123400"/>
                  </a:lnTo>
                  <a:lnTo>
                    <a:pt x="589516" y="109323"/>
                  </a:lnTo>
                  <a:lnTo>
                    <a:pt x="586292" y="96864"/>
                  </a:lnTo>
                  <a:lnTo>
                    <a:pt x="581122" y="86023"/>
                  </a:lnTo>
                  <a:lnTo>
                    <a:pt x="579374" y="83704"/>
                  </a:lnTo>
                  <a:close/>
                </a:path>
                <a:path w="986789" h="189865">
                  <a:moveTo>
                    <a:pt x="604482" y="154464"/>
                  </a:moveTo>
                  <a:lnTo>
                    <a:pt x="604482" y="182941"/>
                  </a:lnTo>
                  <a:lnTo>
                    <a:pt x="605330" y="182941"/>
                  </a:lnTo>
                  <a:lnTo>
                    <a:pt x="608808" y="185530"/>
                  </a:lnTo>
                  <a:lnTo>
                    <a:pt x="614858" y="186392"/>
                  </a:lnTo>
                  <a:lnTo>
                    <a:pt x="620937" y="188119"/>
                  </a:lnTo>
                  <a:lnTo>
                    <a:pt x="633067" y="189843"/>
                  </a:lnTo>
                  <a:lnTo>
                    <a:pt x="637392" y="189843"/>
                  </a:lnTo>
                  <a:lnTo>
                    <a:pt x="648429" y="189196"/>
                  </a:lnTo>
                  <a:lnTo>
                    <a:pt x="684252" y="166544"/>
                  </a:lnTo>
                  <a:lnTo>
                    <a:pt x="633914" y="166544"/>
                  </a:lnTo>
                  <a:lnTo>
                    <a:pt x="628712" y="165682"/>
                  </a:lnTo>
                  <a:lnTo>
                    <a:pt x="622662" y="163958"/>
                  </a:lnTo>
                  <a:lnTo>
                    <a:pt x="610532" y="158780"/>
                  </a:lnTo>
                  <a:lnTo>
                    <a:pt x="606207" y="155329"/>
                  </a:lnTo>
                  <a:lnTo>
                    <a:pt x="604482" y="154464"/>
                  </a:lnTo>
                  <a:close/>
                </a:path>
                <a:path w="986789" h="189865">
                  <a:moveTo>
                    <a:pt x="661622" y="59543"/>
                  </a:moveTo>
                  <a:lnTo>
                    <a:pt x="652094" y="59543"/>
                  </a:lnTo>
                  <a:lnTo>
                    <a:pt x="642191" y="60190"/>
                  </a:lnTo>
                  <a:lnTo>
                    <a:pt x="607836" y="82087"/>
                  </a:lnTo>
                  <a:lnTo>
                    <a:pt x="604482" y="97512"/>
                  </a:lnTo>
                  <a:lnTo>
                    <a:pt x="604482" y="103552"/>
                  </a:lnTo>
                  <a:lnTo>
                    <a:pt x="605330" y="108730"/>
                  </a:lnTo>
                  <a:lnTo>
                    <a:pt x="607083" y="113044"/>
                  </a:lnTo>
                  <a:lnTo>
                    <a:pt x="612286" y="121673"/>
                  </a:lnTo>
                  <a:lnTo>
                    <a:pt x="616612" y="124262"/>
                  </a:lnTo>
                  <a:lnTo>
                    <a:pt x="620060" y="127713"/>
                  </a:lnTo>
                  <a:lnTo>
                    <a:pt x="626140" y="131165"/>
                  </a:lnTo>
                  <a:lnTo>
                    <a:pt x="634791" y="134616"/>
                  </a:lnTo>
                  <a:lnTo>
                    <a:pt x="640841" y="137205"/>
                  </a:lnTo>
                  <a:lnTo>
                    <a:pt x="652971" y="143245"/>
                  </a:lnTo>
                  <a:lnTo>
                    <a:pt x="654695" y="144972"/>
                  </a:lnTo>
                  <a:lnTo>
                    <a:pt x="656449" y="147561"/>
                  </a:lnTo>
                  <a:lnTo>
                    <a:pt x="657296" y="149288"/>
                  </a:lnTo>
                  <a:lnTo>
                    <a:pt x="658173" y="151012"/>
                  </a:lnTo>
                  <a:lnTo>
                    <a:pt x="658173" y="162231"/>
                  </a:lnTo>
                  <a:lnTo>
                    <a:pt x="652094" y="166544"/>
                  </a:lnTo>
                  <a:lnTo>
                    <a:pt x="684252" y="166544"/>
                  </a:lnTo>
                  <a:lnTo>
                    <a:pt x="686780" y="159103"/>
                  </a:lnTo>
                  <a:lnTo>
                    <a:pt x="687605" y="151012"/>
                  </a:lnTo>
                  <a:lnTo>
                    <a:pt x="687605" y="142383"/>
                  </a:lnTo>
                  <a:lnTo>
                    <a:pt x="655572" y="113906"/>
                  </a:lnTo>
                  <a:lnTo>
                    <a:pt x="646044" y="110455"/>
                  </a:lnTo>
                  <a:lnTo>
                    <a:pt x="639994" y="107003"/>
                  </a:lnTo>
                  <a:lnTo>
                    <a:pt x="638240" y="104414"/>
                  </a:lnTo>
                  <a:lnTo>
                    <a:pt x="635668" y="102690"/>
                  </a:lnTo>
                  <a:lnTo>
                    <a:pt x="633914" y="99236"/>
                  </a:lnTo>
                  <a:lnTo>
                    <a:pt x="633914" y="91472"/>
                  </a:lnTo>
                  <a:lnTo>
                    <a:pt x="635668" y="88883"/>
                  </a:lnTo>
                  <a:lnTo>
                    <a:pt x="639117" y="86293"/>
                  </a:lnTo>
                  <a:lnTo>
                    <a:pt x="641718" y="83704"/>
                  </a:lnTo>
                  <a:lnTo>
                    <a:pt x="646044" y="82842"/>
                  </a:lnTo>
                  <a:lnTo>
                    <a:pt x="680678" y="82842"/>
                  </a:lnTo>
                  <a:lnTo>
                    <a:pt x="680678" y="64719"/>
                  </a:lnTo>
                  <a:lnTo>
                    <a:pt x="677229" y="62994"/>
                  </a:lnTo>
                  <a:lnTo>
                    <a:pt x="672901" y="62132"/>
                  </a:lnTo>
                  <a:lnTo>
                    <a:pt x="666824" y="60405"/>
                  </a:lnTo>
                  <a:lnTo>
                    <a:pt x="661622" y="59543"/>
                  </a:lnTo>
                  <a:close/>
                </a:path>
                <a:path w="986789" h="189865">
                  <a:moveTo>
                    <a:pt x="680678" y="82842"/>
                  </a:moveTo>
                  <a:lnTo>
                    <a:pt x="656449" y="82842"/>
                  </a:lnTo>
                  <a:lnTo>
                    <a:pt x="666824" y="84566"/>
                  </a:lnTo>
                  <a:lnTo>
                    <a:pt x="672027" y="86293"/>
                  </a:lnTo>
                  <a:lnTo>
                    <a:pt x="676352" y="88883"/>
                  </a:lnTo>
                  <a:lnTo>
                    <a:pt x="679831" y="90607"/>
                  </a:lnTo>
                  <a:lnTo>
                    <a:pt x="680678" y="91472"/>
                  </a:lnTo>
                  <a:lnTo>
                    <a:pt x="680678" y="82842"/>
                  </a:lnTo>
                  <a:close/>
                </a:path>
                <a:path w="986789" h="189865">
                  <a:moveTo>
                    <a:pt x="766432" y="59543"/>
                  </a:moveTo>
                  <a:lnTo>
                    <a:pt x="727809" y="69372"/>
                  </a:lnTo>
                  <a:lnTo>
                    <a:pt x="701732" y="111264"/>
                  </a:lnTo>
                  <a:lnTo>
                    <a:pt x="700611" y="125989"/>
                  </a:lnTo>
                  <a:lnTo>
                    <a:pt x="701732" y="140065"/>
                  </a:lnTo>
                  <a:lnTo>
                    <a:pt x="727168" y="180015"/>
                  </a:lnTo>
                  <a:lnTo>
                    <a:pt x="763830" y="189843"/>
                  </a:lnTo>
                  <a:lnTo>
                    <a:pt x="778084" y="188711"/>
                  </a:lnTo>
                  <a:lnTo>
                    <a:pt x="790880" y="185313"/>
                  </a:lnTo>
                  <a:lnTo>
                    <a:pt x="802054" y="179650"/>
                  </a:lnTo>
                  <a:lnTo>
                    <a:pt x="811442" y="171722"/>
                  </a:lnTo>
                  <a:lnTo>
                    <a:pt x="816238" y="165682"/>
                  </a:lnTo>
                  <a:lnTo>
                    <a:pt x="765555" y="165682"/>
                  </a:lnTo>
                  <a:lnTo>
                    <a:pt x="757735" y="165035"/>
                  </a:lnTo>
                  <a:lnTo>
                    <a:pt x="731554" y="134334"/>
                  </a:lnTo>
                  <a:lnTo>
                    <a:pt x="730980" y="125989"/>
                  </a:lnTo>
                  <a:lnTo>
                    <a:pt x="731039" y="123400"/>
                  </a:lnTo>
                  <a:lnTo>
                    <a:pt x="751051" y="86293"/>
                  </a:lnTo>
                  <a:lnTo>
                    <a:pt x="765555" y="83704"/>
                  </a:lnTo>
                  <a:lnTo>
                    <a:pt x="817797" y="83704"/>
                  </a:lnTo>
                  <a:lnTo>
                    <a:pt x="812319" y="76802"/>
                  </a:lnTo>
                  <a:lnTo>
                    <a:pt x="803558" y="69008"/>
                  </a:lnTo>
                  <a:lnTo>
                    <a:pt x="792937" y="63641"/>
                  </a:lnTo>
                  <a:lnTo>
                    <a:pt x="780535" y="60541"/>
                  </a:lnTo>
                  <a:lnTo>
                    <a:pt x="766432" y="59543"/>
                  </a:lnTo>
                  <a:close/>
                </a:path>
                <a:path w="986789" h="189865">
                  <a:moveTo>
                    <a:pt x="817797" y="83704"/>
                  </a:moveTo>
                  <a:lnTo>
                    <a:pt x="765555" y="83704"/>
                  </a:lnTo>
                  <a:lnTo>
                    <a:pt x="772880" y="84351"/>
                  </a:lnTo>
                  <a:lnTo>
                    <a:pt x="779306" y="86293"/>
                  </a:lnTo>
                  <a:lnTo>
                    <a:pt x="798418" y="123400"/>
                  </a:lnTo>
                  <a:lnTo>
                    <a:pt x="798376" y="125989"/>
                  </a:lnTo>
                  <a:lnTo>
                    <a:pt x="779635" y="163094"/>
                  </a:lnTo>
                  <a:lnTo>
                    <a:pt x="765555" y="165682"/>
                  </a:lnTo>
                  <a:lnTo>
                    <a:pt x="816238" y="165682"/>
                  </a:lnTo>
                  <a:lnTo>
                    <a:pt x="819267" y="161866"/>
                  </a:lnTo>
                  <a:lnTo>
                    <a:pt x="824656" y="150473"/>
                  </a:lnTo>
                  <a:lnTo>
                    <a:pt x="827771" y="137624"/>
                  </a:lnTo>
                  <a:lnTo>
                    <a:pt x="828774" y="123400"/>
                  </a:lnTo>
                  <a:lnTo>
                    <a:pt x="827785" y="109323"/>
                  </a:lnTo>
                  <a:lnTo>
                    <a:pt x="824766" y="96864"/>
                  </a:lnTo>
                  <a:lnTo>
                    <a:pt x="819637" y="86023"/>
                  </a:lnTo>
                  <a:lnTo>
                    <a:pt x="817797" y="83704"/>
                  </a:lnTo>
                  <a:close/>
                </a:path>
                <a:path w="986789" h="189865">
                  <a:moveTo>
                    <a:pt x="956059" y="86293"/>
                  </a:moveTo>
                  <a:lnTo>
                    <a:pt x="926627" y="86293"/>
                  </a:lnTo>
                  <a:lnTo>
                    <a:pt x="926627" y="150150"/>
                  </a:lnTo>
                  <a:lnTo>
                    <a:pt x="928915" y="167638"/>
                  </a:lnTo>
                  <a:lnTo>
                    <a:pt x="935830" y="180028"/>
                  </a:lnTo>
                  <a:lnTo>
                    <a:pt x="947453" y="187403"/>
                  </a:lnTo>
                  <a:lnTo>
                    <a:pt x="963863" y="189843"/>
                  </a:lnTo>
                  <a:lnTo>
                    <a:pt x="971667" y="189843"/>
                  </a:lnTo>
                  <a:lnTo>
                    <a:pt x="975993" y="188981"/>
                  </a:lnTo>
                  <a:lnTo>
                    <a:pt x="983796" y="186392"/>
                  </a:lnTo>
                  <a:lnTo>
                    <a:pt x="985521" y="185530"/>
                  </a:lnTo>
                  <a:lnTo>
                    <a:pt x="986398" y="185530"/>
                  </a:lnTo>
                  <a:lnTo>
                    <a:pt x="986398" y="165682"/>
                  </a:lnTo>
                  <a:lnTo>
                    <a:pt x="967341" y="165682"/>
                  </a:lnTo>
                  <a:lnTo>
                    <a:pt x="963016" y="163958"/>
                  </a:lnTo>
                  <a:lnTo>
                    <a:pt x="960414" y="161369"/>
                  </a:lnTo>
                  <a:lnTo>
                    <a:pt x="957813" y="157915"/>
                  </a:lnTo>
                  <a:lnTo>
                    <a:pt x="956059" y="152739"/>
                  </a:lnTo>
                  <a:lnTo>
                    <a:pt x="956059" y="86293"/>
                  </a:lnTo>
                  <a:close/>
                </a:path>
                <a:path w="986789" h="189865">
                  <a:moveTo>
                    <a:pt x="882465" y="86293"/>
                  </a:moveTo>
                  <a:lnTo>
                    <a:pt x="853033" y="86293"/>
                  </a:lnTo>
                  <a:lnTo>
                    <a:pt x="853033" y="187257"/>
                  </a:lnTo>
                  <a:lnTo>
                    <a:pt x="882465" y="187257"/>
                  </a:lnTo>
                  <a:lnTo>
                    <a:pt x="882465" y="86293"/>
                  </a:lnTo>
                  <a:close/>
                </a:path>
                <a:path w="986789" h="189865">
                  <a:moveTo>
                    <a:pt x="986398" y="161369"/>
                  </a:moveTo>
                  <a:lnTo>
                    <a:pt x="981195" y="163958"/>
                  </a:lnTo>
                  <a:lnTo>
                    <a:pt x="975993" y="165682"/>
                  </a:lnTo>
                  <a:lnTo>
                    <a:pt x="986398" y="165682"/>
                  </a:lnTo>
                  <a:lnTo>
                    <a:pt x="986398" y="161369"/>
                  </a:lnTo>
                  <a:close/>
                </a:path>
                <a:path w="986789" h="189865">
                  <a:moveTo>
                    <a:pt x="986398" y="62132"/>
                  </a:moveTo>
                  <a:lnTo>
                    <a:pt x="832223" y="62132"/>
                  </a:lnTo>
                  <a:lnTo>
                    <a:pt x="832223" y="86293"/>
                  </a:lnTo>
                  <a:lnTo>
                    <a:pt x="986398" y="86293"/>
                  </a:lnTo>
                  <a:lnTo>
                    <a:pt x="986398" y="62132"/>
                  </a:lnTo>
                  <a:close/>
                </a:path>
                <a:path w="986789" h="189865">
                  <a:moveTo>
                    <a:pt x="904970" y="0"/>
                  </a:moveTo>
                  <a:lnTo>
                    <a:pt x="889392" y="0"/>
                  </a:lnTo>
                  <a:lnTo>
                    <a:pt x="881588" y="2589"/>
                  </a:lnTo>
                  <a:lnTo>
                    <a:pt x="853033" y="36244"/>
                  </a:lnTo>
                  <a:lnTo>
                    <a:pt x="853033" y="62132"/>
                  </a:lnTo>
                  <a:lnTo>
                    <a:pt x="882465" y="62132"/>
                  </a:lnTo>
                  <a:lnTo>
                    <a:pt x="882465" y="39695"/>
                  </a:lnTo>
                  <a:lnTo>
                    <a:pt x="884189" y="33655"/>
                  </a:lnTo>
                  <a:lnTo>
                    <a:pt x="887667" y="30204"/>
                  </a:lnTo>
                  <a:lnTo>
                    <a:pt x="890268" y="25888"/>
                  </a:lnTo>
                  <a:lnTo>
                    <a:pt x="895442" y="24164"/>
                  </a:lnTo>
                  <a:lnTo>
                    <a:pt x="915375" y="24164"/>
                  </a:lnTo>
                  <a:lnTo>
                    <a:pt x="915375" y="2589"/>
                  </a:lnTo>
                  <a:lnTo>
                    <a:pt x="914498" y="2589"/>
                  </a:lnTo>
                  <a:lnTo>
                    <a:pt x="910172" y="864"/>
                  </a:lnTo>
                  <a:lnTo>
                    <a:pt x="904970" y="0"/>
                  </a:lnTo>
                  <a:close/>
                </a:path>
                <a:path w="986789" h="189865">
                  <a:moveTo>
                    <a:pt x="956059" y="25026"/>
                  </a:moveTo>
                  <a:lnTo>
                    <a:pt x="955212" y="25026"/>
                  </a:lnTo>
                  <a:lnTo>
                    <a:pt x="927504" y="33655"/>
                  </a:lnTo>
                  <a:lnTo>
                    <a:pt x="926627" y="34517"/>
                  </a:lnTo>
                  <a:lnTo>
                    <a:pt x="926627" y="62132"/>
                  </a:lnTo>
                  <a:lnTo>
                    <a:pt x="956059" y="62132"/>
                  </a:lnTo>
                  <a:lnTo>
                    <a:pt x="956059" y="25026"/>
                  </a:lnTo>
                  <a:close/>
                </a:path>
                <a:path w="986789" h="189865">
                  <a:moveTo>
                    <a:pt x="915375" y="24164"/>
                  </a:moveTo>
                  <a:lnTo>
                    <a:pt x="904970" y="24164"/>
                  </a:lnTo>
                  <a:lnTo>
                    <a:pt x="909295" y="25026"/>
                  </a:lnTo>
                  <a:lnTo>
                    <a:pt x="913650" y="27615"/>
                  </a:lnTo>
                  <a:lnTo>
                    <a:pt x="915375" y="27615"/>
                  </a:lnTo>
                  <a:lnTo>
                    <a:pt x="915375" y="24164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3300" y="585889"/>
              <a:ext cx="290975" cy="289943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71601" y="2296413"/>
            <a:ext cx="8204834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spc="-295" dirty="0">
                <a:solidFill>
                  <a:srgbClr val="091F2C"/>
                </a:solidFill>
              </a:rPr>
              <a:t>E</a:t>
            </a:r>
            <a:r>
              <a:rPr sz="4000" spc="25" dirty="0">
                <a:solidFill>
                  <a:srgbClr val="091F2C"/>
                </a:solidFill>
              </a:rPr>
              <a:t>m</a:t>
            </a:r>
            <a:r>
              <a:rPr sz="4000" spc="20" dirty="0">
                <a:solidFill>
                  <a:srgbClr val="091F2C"/>
                </a:solidFill>
              </a:rPr>
              <a:t>p</a:t>
            </a:r>
            <a:r>
              <a:rPr sz="4000" spc="60" dirty="0">
                <a:solidFill>
                  <a:srgbClr val="091F2C"/>
                </a:solidFill>
              </a:rPr>
              <a:t>o</a:t>
            </a:r>
            <a:r>
              <a:rPr sz="4000" spc="-175" dirty="0">
                <a:solidFill>
                  <a:srgbClr val="091F2C"/>
                </a:solidFill>
              </a:rPr>
              <a:t>w</a:t>
            </a:r>
            <a:r>
              <a:rPr sz="4000" spc="-225" dirty="0">
                <a:solidFill>
                  <a:srgbClr val="091F2C"/>
                </a:solidFill>
              </a:rPr>
              <a:t>e</a:t>
            </a:r>
            <a:r>
              <a:rPr sz="4000" spc="-155" dirty="0">
                <a:solidFill>
                  <a:srgbClr val="091F2C"/>
                </a:solidFill>
              </a:rPr>
              <a:t>r</a:t>
            </a:r>
            <a:r>
              <a:rPr sz="4000" spc="-380" dirty="0">
                <a:solidFill>
                  <a:srgbClr val="091F2C"/>
                </a:solidFill>
              </a:rPr>
              <a:t> </a:t>
            </a:r>
            <a:r>
              <a:rPr sz="4000" spc="-60" dirty="0">
                <a:solidFill>
                  <a:srgbClr val="091F2C"/>
                </a:solidFill>
              </a:rPr>
              <a:t>y</a:t>
            </a:r>
            <a:r>
              <a:rPr sz="4000" spc="60" dirty="0">
                <a:solidFill>
                  <a:srgbClr val="091F2C"/>
                </a:solidFill>
              </a:rPr>
              <a:t>o</a:t>
            </a:r>
            <a:r>
              <a:rPr sz="4000" spc="-110" dirty="0">
                <a:solidFill>
                  <a:srgbClr val="091F2C"/>
                </a:solidFill>
              </a:rPr>
              <a:t>u</a:t>
            </a:r>
            <a:r>
              <a:rPr sz="4000" spc="-155" dirty="0">
                <a:solidFill>
                  <a:srgbClr val="091F2C"/>
                </a:solidFill>
              </a:rPr>
              <a:t>r</a:t>
            </a:r>
            <a:r>
              <a:rPr sz="4000" spc="-380" dirty="0">
                <a:solidFill>
                  <a:srgbClr val="091F2C"/>
                </a:solidFill>
              </a:rPr>
              <a:t> </a:t>
            </a:r>
            <a:r>
              <a:rPr sz="4000" spc="-130" dirty="0">
                <a:solidFill>
                  <a:srgbClr val="091F2C"/>
                </a:solidFill>
              </a:rPr>
              <a:t>h</a:t>
            </a:r>
            <a:r>
              <a:rPr sz="4000" spc="-225" dirty="0">
                <a:solidFill>
                  <a:srgbClr val="091F2C"/>
                </a:solidFill>
              </a:rPr>
              <a:t>e</a:t>
            </a:r>
            <a:r>
              <a:rPr sz="4000" spc="-145" dirty="0">
                <a:solidFill>
                  <a:srgbClr val="091F2C"/>
                </a:solidFill>
              </a:rPr>
              <a:t>a</a:t>
            </a:r>
            <a:r>
              <a:rPr sz="4000" spc="-225" dirty="0">
                <a:solidFill>
                  <a:srgbClr val="091F2C"/>
                </a:solidFill>
              </a:rPr>
              <a:t>l</a:t>
            </a:r>
            <a:r>
              <a:rPr sz="4000" spc="-105" dirty="0">
                <a:solidFill>
                  <a:srgbClr val="091F2C"/>
                </a:solidFill>
              </a:rPr>
              <a:t>t</a:t>
            </a:r>
            <a:r>
              <a:rPr sz="4000" spc="-130" dirty="0">
                <a:solidFill>
                  <a:srgbClr val="091F2C"/>
                </a:solidFill>
              </a:rPr>
              <a:t>h</a:t>
            </a:r>
            <a:r>
              <a:rPr sz="4000" spc="15" dirty="0">
                <a:solidFill>
                  <a:srgbClr val="091F2C"/>
                </a:solidFill>
              </a:rPr>
              <a:t>c</a:t>
            </a:r>
            <a:r>
              <a:rPr sz="4000" spc="-145" dirty="0">
                <a:solidFill>
                  <a:srgbClr val="091F2C"/>
                </a:solidFill>
              </a:rPr>
              <a:t>a</a:t>
            </a:r>
            <a:r>
              <a:rPr sz="4000" spc="-215" dirty="0">
                <a:solidFill>
                  <a:srgbClr val="091F2C"/>
                </a:solidFill>
              </a:rPr>
              <a:t>r</a:t>
            </a:r>
            <a:r>
              <a:rPr sz="4000" spc="-175" dirty="0">
                <a:solidFill>
                  <a:srgbClr val="091F2C"/>
                </a:solidFill>
              </a:rPr>
              <a:t>e</a:t>
            </a:r>
            <a:r>
              <a:rPr sz="4000" spc="-345" dirty="0">
                <a:solidFill>
                  <a:srgbClr val="091F2C"/>
                </a:solidFill>
              </a:rPr>
              <a:t> </a:t>
            </a:r>
            <a:r>
              <a:rPr sz="4000" spc="-175" dirty="0">
                <a:solidFill>
                  <a:srgbClr val="091F2C"/>
                </a:solidFill>
              </a:rPr>
              <a:t>w</a:t>
            </a:r>
            <a:r>
              <a:rPr sz="4000" spc="60" dirty="0">
                <a:solidFill>
                  <a:srgbClr val="091F2C"/>
                </a:solidFill>
              </a:rPr>
              <a:t>o</a:t>
            </a:r>
            <a:r>
              <a:rPr sz="4000" spc="-204" dirty="0">
                <a:solidFill>
                  <a:srgbClr val="091F2C"/>
                </a:solidFill>
              </a:rPr>
              <a:t>r</a:t>
            </a:r>
            <a:r>
              <a:rPr sz="4000" spc="-120" dirty="0">
                <a:solidFill>
                  <a:srgbClr val="091F2C"/>
                </a:solidFill>
              </a:rPr>
              <a:t>k</a:t>
            </a:r>
            <a:r>
              <a:rPr sz="4000" spc="-155" dirty="0">
                <a:solidFill>
                  <a:srgbClr val="091F2C"/>
                </a:solidFill>
              </a:rPr>
              <a:t>f</a:t>
            </a:r>
            <a:r>
              <a:rPr sz="4000" spc="60" dirty="0">
                <a:solidFill>
                  <a:srgbClr val="091F2C"/>
                </a:solidFill>
              </a:rPr>
              <a:t>o</a:t>
            </a:r>
            <a:r>
              <a:rPr sz="4000" spc="-215" dirty="0">
                <a:solidFill>
                  <a:srgbClr val="091F2C"/>
                </a:solidFill>
              </a:rPr>
              <a:t>r</a:t>
            </a:r>
            <a:r>
              <a:rPr sz="4000" spc="15" dirty="0">
                <a:solidFill>
                  <a:srgbClr val="091F2C"/>
                </a:solidFill>
              </a:rPr>
              <a:t>c</a:t>
            </a:r>
            <a:r>
              <a:rPr sz="4000" spc="-120" dirty="0">
                <a:solidFill>
                  <a:srgbClr val="091F2C"/>
                </a:solidFill>
              </a:rPr>
              <a:t>e  </a:t>
            </a:r>
            <a:r>
              <a:rPr sz="4000" spc="-165" dirty="0">
                <a:solidFill>
                  <a:srgbClr val="091F2C"/>
                </a:solidFill>
              </a:rPr>
              <a:t>w</a:t>
            </a:r>
            <a:r>
              <a:rPr sz="4000" spc="-240" dirty="0">
                <a:solidFill>
                  <a:srgbClr val="091F2C"/>
                </a:solidFill>
              </a:rPr>
              <a:t>i</a:t>
            </a:r>
            <a:r>
              <a:rPr sz="4000" spc="-105" dirty="0">
                <a:solidFill>
                  <a:srgbClr val="091F2C"/>
                </a:solidFill>
              </a:rPr>
              <a:t>t</a:t>
            </a:r>
            <a:r>
              <a:rPr sz="4000" spc="-80" dirty="0">
                <a:solidFill>
                  <a:srgbClr val="091F2C"/>
                </a:solidFill>
              </a:rPr>
              <a:t>h</a:t>
            </a:r>
            <a:r>
              <a:rPr sz="4000" spc="-360" dirty="0">
                <a:solidFill>
                  <a:srgbClr val="091F2C"/>
                </a:solidFill>
              </a:rPr>
              <a:t> </a:t>
            </a:r>
            <a:r>
              <a:rPr sz="4000" spc="90" dirty="0">
                <a:solidFill>
                  <a:srgbClr val="091F2C"/>
                </a:solidFill>
              </a:rPr>
              <a:t>A</a:t>
            </a:r>
            <a:r>
              <a:rPr sz="4000" spc="-575" dirty="0">
                <a:solidFill>
                  <a:srgbClr val="091F2C"/>
                </a:solidFill>
              </a:rPr>
              <a:t>.</a:t>
            </a:r>
            <a:r>
              <a:rPr sz="4000" spc="-40" dirty="0">
                <a:solidFill>
                  <a:srgbClr val="091F2C"/>
                </a:solidFill>
              </a:rPr>
              <a:t>I</a:t>
            </a:r>
            <a:r>
              <a:rPr sz="4000" spc="-530" dirty="0">
                <a:solidFill>
                  <a:srgbClr val="091F2C"/>
                </a:solidFill>
              </a:rPr>
              <a:t>.</a:t>
            </a:r>
            <a:endParaRPr sz="4000"/>
          </a:p>
        </p:txBody>
      </p:sp>
      <p:sp>
        <p:nvSpPr>
          <p:cNvPr id="7" name="object 7"/>
          <p:cNvSpPr txBox="1"/>
          <p:nvPr/>
        </p:nvSpPr>
        <p:spPr>
          <a:xfrm>
            <a:off x="571601" y="3949065"/>
            <a:ext cx="680593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091F2C"/>
                </a:solidFill>
                <a:latin typeface="Trebuchet MS"/>
                <a:cs typeface="Trebuchet MS"/>
              </a:rPr>
              <a:t>Digita</a:t>
            </a:r>
            <a:r>
              <a:rPr sz="1600" spc="-15" dirty="0">
                <a:solidFill>
                  <a:srgbClr val="091F2C"/>
                </a:solidFill>
                <a:latin typeface="Trebuchet MS"/>
                <a:cs typeface="Trebuchet MS"/>
              </a:rPr>
              <a:t>l</a:t>
            </a:r>
            <a:r>
              <a:rPr sz="1600" spc="-90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600" spc="-45" dirty="0">
                <a:solidFill>
                  <a:srgbClr val="091F2C"/>
                </a:solidFill>
                <a:latin typeface="Trebuchet MS"/>
                <a:cs typeface="Trebuchet MS"/>
              </a:rPr>
              <a:t>Healt</a:t>
            </a:r>
            <a:r>
              <a:rPr sz="1600" spc="10" dirty="0">
                <a:solidFill>
                  <a:srgbClr val="091F2C"/>
                </a:solidFill>
                <a:latin typeface="Trebuchet MS"/>
                <a:cs typeface="Trebuchet MS"/>
              </a:rPr>
              <a:t>h</a:t>
            </a:r>
            <a:r>
              <a:rPr sz="1600" spc="-80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600" spc="45" dirty="0">
                <a:solidFill>
                  <a:srgbClr val="091F2C"/>
                </a:solidFill>
                <a:latin typeface="Trebuchet MS"/>
                <a:cs typeface="Trebuchet MS"/>
              </a:rPr>
              <a:t>Su</a:t>
            </a:r>
            <a:r>
              <a:rPr sz="1600" spc="60" dirty="0">
                <a:solidFill>
                  <a:srgbClr val="091F2C"/>
                </a:solidFill>
                <a:latin typeface="Trebuchet MS"/>
                <a:cs typeface="Trebuchet MS"/>
              </a:rPr>
              <a:t>m</a:t>
            </a:r>
            <a:r>
              <a:rPr sz="1600" spc="-10" dirty="0">
                <a:solidFill>
                  <a:srgbClr val="091F2C"/>
                </a:solidFill>
                <a:latin typeface="Trebuchet MS"/>
                <a:cs typeface="Trebuchet MS"/>
              </a:rPr>
              <a:t>m</a:t>
            </a:r>
            <a:r>
              <a:rPr sz="1600" spc="-15" dirty="0">
                <a:solidFill>
                  <a:srgbClr val="091F2C"/>
                </a:solidFill>
                <a:latin typeface="Trebuchet MS"/>
                <a:cs typeface="Trebuchet MS"/>
              </a:rPr>
              <a:t>e</a:t>
            </a:r>
            <a:r>
              <a:rPr sz="1600" spc="-45" dirty="0">
                <a:solidFill>
                  <a:srgbClr val="091F2C"/>
                </a:solidFill>
                <a:latin typeface="Trebuchet MS"/>
                <a:cs typeface="Trebuchet MS"/>
              </a:rPr>
              <a:t>r</a:t>
            </a:r>
            <a:r>
              <a:rPr sz="1600" spc="-80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600" spc="60" dirty="0">
                <a:solidFill>
                  <a:srgbClr val="091F2C"/>
                </a:solidFill>
                <a:latin typeface="Trebuchet MS"/>
                <a:cs typeface="Trebuchet MS"/>
              </a:rPr>
              <a:t>Scho</a:t>
            </a:r>
            <a:r>
              <a:rPr sz="1600" spc="70" dirty="0">
                <a:solidFill>
                  <a:srgbClr val="091F2C"/>
                </a:solidFill>
                <a:latin typeface="Trebuchet MS"/>
                <a:cs typeface="Trebuchet MS"/>
              </a:rPr>
              <a:t>o</a:t>
            </a:r>
            <a:r>
              <a:rPr sz="1600" spc="-105" dirty="0">
                <a:solidFill>
                  <a:srgbClr val="091F2C"/>
                </a:solidFill>
                <a:latin typeface="Trebuchet MS"/>
                <a:cs typeface="Trebuchet MS"/>
              </a:rPr>
              <a:t>l</a:t>
            </a:r>
            <a:r>
              <a:rPr sz="1600" spc="-100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600" spc="15" dirty="0">
                <a:solidFill>
                  <a:srgbClr val="091F2C"/>
                </a:solidFill>
                <a:latin typeface="Trebuchet MS"/>
                <a:cs typeface="Trebuchet MS"/>
              </a:rPr>
              <a:t>2</a:t>
            </a:r>
            <a:r>
              <a:rPr sz="1600" spc="25" dirty="0">
                <a:solidFill>
                  <a:srgbClr val="091F2C"/>
                </a:solidFill>
                <a:latin typeface="Trebuchet MS"/>
                <a:cs typeface="Trebuchet MS"/>
              </a:rPr>
              <a:t>0</a:t>
            </a:r>
            <a:r>
              <a:rPr sz="1600" spc="15" dirty="0">
                <a:solidFill>
                  <a:srgbClr val="091F2C"/>
                </a:solidFill>
                <a:latin typeface="Trebuchet MS"/>
                <a:cs typeface="Trebuchet MS"/>
              </a:rPr>
              <a:t>24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5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SzPct val="90625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spc="45" dirty="0">
                <a:solidFill>
                  <a:srgbClr val="091F2C"/>
                </a:solidFill>
                <a:latin typeface="Trebuchet MS"/>
                <a:cs typeface="Trebuchet MS"/>
              </a:rPr>
              <a:t>D</a:t>
            </a:r>
            <a:r>
              <a:rPr sz="1600" spc="30" dirty="0">
                <a:solidFill>
                  <a:srgbClr val="091F2C"/>
                </a:solidFill>
                <a:latin typeface="Trebuchet MS"/>
                <a:cs typeface="Trebuchet MS"/>
              </a:rPr>
              <a:t>r</a:t>
            </a:r>
            <a:r>
              <a:rPr sz="1600" spc="-110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600" spc="114" dirty="0">
                <a:solidFill>
                  <a:srgbClr val="091F2C"/>
                </a:solidFill>
                <a:latin typeface="Trebuchet MS"/>
                <a:cs typeface="Trebuchet MS"/>
              </a:rPr>
              <a:t>S</a:t>
            </a:r>
            <a:r>
              <a:rPr sz="1600" dirty="0">
                <a:solidFill>
                  <a:srgbClr val="091F2C"/>
                </a:solidFill>
                <a:latin typeface="Trebuchet MS"/>
                <a:cs typeface="Trebuchet MS"/>
              </a:rPr>
              <a:t>imo</a:t>
            </a:r>
            <a:r>
              <a:rPr sz="1600" spc="5" dirty="0">
                <a:solidFill>
                  <a:srgbClr val="091F2C"/>
                </a:solidFill>
                <a:latin typeface="Trebuchet MS"/>
                <a:cs typeface="Trebuchet MS"/>
              </a:rPr>
              <a:t>n</a:t>
            </a:r>
            <a:r>
              <a:rPr sz="1600" spc="-95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600" spc="10" dirty="0">
                <a:solidFill>
                  <a:srgbClr val="091F2C"/>
                </a:solidFill>
                <a:latin typeface="Trebuchet MS"/>
                <a:cs typeface="Trebuchet MS"/>
              </a:rPr>
              <a:t>W</a:t>
            </a:r>
            <a:r>
              <a:rPr sz="1600" spc="-60" dirty="0">
                <a:solidFill>
                  <a:srgbClr val="091F2C"/>
                </a:solidFill>
                <a:latin typeface="Trebuchet MS"/>
                <a:cs typeface="Trebuchet MS"/>
              </a:rPr>
              <a:t>alla</a:t>
            </a:r>
            <a:r>
              <a:rPr sz="1600" spc="-65" dirty="0">
                <a:solidFill>
                  <a:srgbClr val="091F2C"/>
                </a:solidFill>
                <a:latin typeface="Trebuchet MS"/>
                <a:cs typeface="Trebuchet MS"/>
              </a:rPr>
              <a:t>c</a:t>
            </a:r>
            <a:r>
              <a:rPr sz="1600" spc="-150" dirty="0">
                <a:solidFill>
                  <a:srgbClr val="091F2C"/>
                </a:solidFill>
                <a:latin typeface="Trebuchet MS"/>
                <a:cs typeface="Trebuchet MS"/>
              </a:rPr>
              <a:t>e,</a:t>
            </a:r>
            <a:r>
              <a:rPr sz="1600" spc="-90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600" spc="200" dirty="0">
                <a:solidFill>
                  <a:srgbClr val="091F2C"/>
                </a:solidFill>
                <a:latin typeface="Trebuchet MS"/>
                <a:cs typeface="Trebuchet MS"/>
              </a:rPr>
              <a:t>C</a:t>
            </a:r>
            <a:r>
              <a:rPr sz="1600" spc="229" dirty="0">
                <a:solidFill>
                  <a:srgbClr val="091F2C"/>
                </a:solidFill>
                <a:latin typeface="Trebuchet MS"/>
                <a:cs typeface="Trebuchet MS"/>
              </a:rPr>
              <a:t>M</a:t>
            </a:r>
            <a:r>
              <a:rPr sz="1600" spc="15" dirty="0">
                <a:solidFill>
                  <a:srgbClr val="091F2C"/>
                </a:solidFill>
                <a:latin typeface="Trebuchet MS"/>
                <a:cs typeface="Trebuchet MS"/>
              </a:rPr>
              <a:t>I</a:t>
            </a:r>
            <a:r>
              <a:rPr sz="1600" spc="55" dirty="0">
                <a:solidFill>
                  <a:srgbClr val="091F2C"/>
                </a:solidFill>
                <a:latin typeface="Trebuchet MS"/>
                <a:cs typeface="Trebuchet MS"/>
              </a:rPr>
              <a:t>O</a:t>
            </a:r>
            <a:r>
              <a:rPr sz="1600" spc="-90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600" spc="-70" dirty="0">
                <a:solidFill>
                  <a:srgbClr val="091F2C"/>
                </a:solidFill>
                <a:latin typeface="Trebuchet MS"/>
                <a:cs typeface="Trebuchet MS"/>
              </a:rPr>
              <a:t>a</a:t>
            </a:r>
            <a:r>
              <a:rPr sz="1600" spc="-50" dirty="0">
                <a:solidFill>
                  <a:srgbClr val="091F2C"/>
                </a:solidFill>
                <a:latin typeface="Trebuchet MS"/>
                <a:cs typeface="Trebuchet MS"/>
              </a:rPr>
              <a:t>t</a:t>
            </a:r>
            <a:r>
              <a:rPr sz="1600" spc="-110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600" spc="45" dirty="0">
                <a:solidFill>
                  <a:srgbClr val="091F2C"/>
                </a:solidFill>
                <a:latin typeface="Trebuchet MS"/>
                <a:cs typeface="Trebuchet MS"/>
              </a:rPr>
              <a:t>Mic</a:t>
            </a:r>
            <a:r>
              <a:rPr sz="1600" spc="25" dirty="0">
                <a:solidFill>
                  <a:srgbClr val="091F2C"/>
                </a:solidFill>
                <a:latin typeface="Trebuchet MS"/>
                <a:cs typeface="Trebuchet MS"/>
              </a:rPr>
              <a:t>r</a:t>
            </a:r>
            <a:r>
              <a:rPr sz="1600" spc="70" dirty="0">
                <a:solidFill>
                  <a:srgbClr val="091F2C"/>
                </a:solidFill>
                <a:latin typeface="Trebuchet MS"/>
                <a:cs typeface="Trebuchet MS"/>
              </a:rPr>
              <a:t>oso</a:t>
            </a:r>
            <a:r>
              <a:rPr sz="1600" spc="-95" dirty="0">
                <a:solidFill>
                  <a:srgbClr val="091F2C"/>
                </a:solidFill>
                <a:latin typeface="Trebuchet MS"/>
                <a:cs typeface="Trebuchet MS"/>
              </a:rPr>
              <a:t>f</a:t>
            </a:r>
            <a:r>
              <a:rPr sz="1600" spc="-65" dirty="0">
                <a:solidFill>
                  <a:srgbClr val="091F2C"/>
                </a:solidFill>
                <a:latin typeface="Trebuchet MS"/>
                <a:cs typeface="Trebuchet MS"/>
              </a:rPr>
              <a:t>t</a:t>
            </a:r>
            <a:endParaRPr sz="160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SzPct val="90625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spc="35" dirty="0">
                <a:solidFill>
                  <a:srgbClr val="091F2C"/>
                </a:solidFill>
                <a:latin typeface="Trebuchet MS"/>
                <a:cs typeface="Trebuchet MS"/>
              </a:rPr>
              <a:t>Dr</a:t>
            </a:r>
            <a:r>
              <a:rPr sz="1600" spc="-100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600" spc="-30" dirty="0">
                <a:solidFill>
                  <a:srgbClr val="091F2C"/>
                </a:solidFill>
                <a:latin typeface="Trebuchet MS"/>
                <a:cs typeface="Trebuchet MS"/>
              </a:rPr>
              <a:t>Jonathan</a:t>
            </a:r>
            <a:r>
              <a:rPr sz="1600" spc="-100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600" spc="-35" dirty="0">
                <a:solidFill>
                  <a:srgbClr val="091F2C"/>
                </a:solidFill>
                <a:latin typeface="Trebuchet MS"/>
                <a:cs typeface="Trebuchet MS"/>
              </a:rPr>
              <a:t>Cowley,</a:t>
            </a:r>
            <a:r>
              <a:rPr sz="1600" spc="-70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600" spc="80" dirty="0">
                <a:solidFill>
                  <a:srgbClr val="091F2C"/>
                </a:solidFill>
                <a:latin typeface="Trebuchet MS"/>
                <a:cs typeface="Trebuchet MS"/>
              </a:rPr>
              <a:t>CCIO</a:t>
            </a:r>
            <a:r>
              <a:rPr sz="1600" spc="-75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600" spc="-65" dirty="0">
                <a:solidFill>
                  <a:srgbClr val="091F2C"/>
                </a:solidFill>
                <a:latin typeface="Trebuchet MS"/>
                <a:cs typeface="Trebuchet MS"/>
              </a:rPr>
              <a:t>at</a:t>
            </a:r>
            <a:r>
              <a:rPr sz="1600" spc="-100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solidFill>
                  <a:srgbClr val="091F2C"/>
                </a:solidFill>
                <a:latin typeface="Trebuchet MS"/>
                <a:cs typeface="Trebuchet MS"/>
              </a:rPr>
              <a:t>Calderdale</a:t>
            </a:r>
            <a:r>
              <a:rPr sz="1600" spc="-70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091F2C"/>
                </a:solidFill>
                <a:latin typeface="Trebuchet MS"/>
                <a:cs typeface="Trebuchet MS"/>
              </a:rPr>
              <a:t>and</a:t>
            </a:r>
            <a:r>
              <a:rPr sz="1600" spc="-105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600" spc="-15" dirty="0">
                <a:solidFill>
                  <a:srgbClr val="091F2C"/>
                </a:solidFill>
                <a:latin typeface="Trebuchet MS"/>
                <a:cs typeface="Trebuchet MS"/>
              </a:rPr>
              <a:t>Huddersfield</a:t>
            </a:r>
            <a:r>
              <a:rPr sz="1600" spc="-70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600" spc="110" dirty="0">
                <a:solidFill>
                  <a:srgbClr val="091F2C"/>
                </a:solidFill>
                <a:latin typeface="Trebuchet MS"/>
                <a:cs typeface="Trebuchet MS"/>
              </a:rPr>
              <a:t>NHS</a:t>
            </a:r>
            <a:r>
              <a:rPr sz="1600" spc="-75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600" spc="-80" dirty="0">
                <a:solidFill>
                  <a:srgbClr val="091F2C"/>
                </a:solidFill>
                <a:latin typeface="Trebuchet MS"/>
                <a:cs typeface="Trebuchet MS"/>
              </a:rPr>
              <a:t>FT</a:t>
            </a:r>
            <a:endParaRPr sz="160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SzPct val="90625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spc="-25" dirty="0">
                <a:solidFill>
                  <a:srgbClr val="091F2C"/>
                </a:solidFill>
                <a:latin typeface="Trebuchet MS"/>
                <a:cs typeface="Trebuchet MS"/>
              </a:rPr>
              <a:t>Helen</a:t>
            </a:r>
            <a:r>
              <a:rPr sz="1600" spc="-75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600" spc="-60" dirty="0">
                <a:solidFill>
                  <a:srgbClr val="091F2C"/>
                </a:solidFill>
                <a:latin typeface="Trebuchet MS"/>
                <a:cs typeface="Trebuchet MS"/>
              </a:rPr>
              <a:t>Sutcliffe,</a:t>
            </a:r>
            <a:r>
              <a:rPr sz="1600" spc="-80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600" spc="30" dirty="0">
                <a:solidFill>
                  <a:srgbClr val="091F2C"/>
                </a:solidFill>
                <a:latin typeface="Trebuchet MS"/>
                <a:cs typeface="Trebuchet MS"/>
              </a:rPr>
              <a:t>Change</a:t>
            </a:r>
            <a:r>
              <a:rPr sz="1600" spc="-85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600" spc="-20" dirty="0">
                <a:solidFill>
                  <a:srgbClr val="091F2C"/>
                </a:solidFill>
                <a:latin typeface="Trebuchet MS"/>
                <a:cs typeface="Trebuchet MS"/>
              </a:rPr>
              <a:t>Specialist</a:t>
            </a:r>
            <a:r>
              <a:rPr sz="1600" spc="-65" dirty="0">
                <a:solidFill>
                  <a:srgbClr val="091F2C"/>
                </a:solidFill>
                <a:latin typeface="Trebuchet MS"/>
                <a:cs typeface="Trebuchet MS"/>
              </a:rPr>
              <a:t> at</a:t>
            </a:r>
            <a:r>
              <a:rPr sz="1600" spc="-105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solidFill>
                  <a:srgbClr val="091F2C"/>
                </a:solidFill>
                <a:latin typeface="Trebuchet MS"/>
                <a:cs typeface="Trebuchet MS"/>
              </a:rPr>
              <a:t>Calderdale</a:t>
            </a:r>
            <a:r>
              <a:rPr sz="1600" spc="-70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091F2C"/>
                </a:solidFill>
                <a:latin typeface="Trebuchet MS"/>
                <a:cs typeface="Trebuchet MS"/>
              </a:rPr>
              <a:t>and</a:t>
            </a:r>
            <a:r>
              <a:rPr sz="1600" spc="-100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600" spc="-15" dirty="0">
                <a:solidFill>
                  <a:srgbClr val="091F2C"/>
                </a:solidFill>
                <a:latin typeface="Trebuchet MS"/>
                <a:cs typeface="Trebuchet MS"/>
              </a:rPr>
              <a:t>Huddersfield</a:t>
            </a:r>
            <a:r>
              <a:rPr sz="1600" spc="-70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600" spc="110" dirty="0">
                <a:solidFill>
                  <a:srgbClr val="091F2C"/>
                </a:solidFill>
                <a:latin typeface="Trebuchet MS"/>
                <a:cs typeface="Trebuchet MS"/>
              </a:rPr>
              <a:t>NHS</a:t>
            </a:r>
            <a:r>
              <a:rPr sz="1600" spc="-75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600" spc="-80" dirty="0">
                <a:solidFill>
                  <a:srgbClr val="091F2C"/>
                </a:solidFill>
                <a:latin typeface="Trebuchet MS"/>
                <a:cs typeface="Trebuchet MS"/>
              </a:rPr>
              <a:t>FT</a:t>
            </a:r>
            <a:endParaRPr sz="160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SzPct val="90625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spc="40" dirty="0">
                <a:solidFill>
                  <a:srgbClr val="091F2C"/>
                </a:solidFill>
                <a:latin typeface="Trebuchet MS"/>
                <a:cs typeface="Trebuchet MS"/>
              </a:rPr>
              <a:t>Monica</a:t>
            </a:r>
            <a:r>
              <a:rPr sz="1600" spc="-100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600" spc="-40" dirty="0">
                <a:solidFill>
                  <a:srgbClr val="091F2C"/>
                </a:solidFill>
                <a:latin typeface="Trebuchet MS"/>
                <a:cs typeface="Trebuchet MS"/>
              </a:rPr>
              <a:t>Roman,</a:t>
            </a:r>
            <a:r>
              <a:rPr sz="1600" spc="-100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091F2C"/>
                </a:solidFill>
                <a:latin typeface="Trebuchet MS"/>
                <a:cs typeface="Trebuchet MS"/>
              </a:rPr>
              <a:t>Senior</a:t>
            </a:r>
            <a:r>
              <a:rPr sz="1600" spc="-80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600" spc="20" dirty="0">
                <a:solidFill>
                  <a:srgbClr val="091F2C"/>
                </a:solidFill>
                <a:latin typeface="Trebuchet MS"/>
                <a:cs typeface="Trebuchet MS"/>
              </a:rPr>
              <a:t>Customer</a:t>
            </a:r>
            <a:r>
              <a:rPr sz="1600" spc="-80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600" spc="40" dirty="0">
                <a:solidFill>
                  <a:srgbClr val="091F2C"/>
                </a:solidFill>
                <a:latin typeface="Trebuchet MS"/>
                <a:cs typeface="Trebuchet MS"/>
              </a:rPr>
              <a:t>Success</a:t>
            </a:r>
            <a:r>
              <a:rPr sz="1600" spc="-75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600" spc="-45" dirty="0">
                <a:solidFill>
                  <a:srgbClr val="091F2C"/>
                </a:solidFill>
                <a:latin typeface="Trebuchet MS"/>
                <a:cs typeface="Trebuchet MS"/>
              </a:rPr>
              <a:t>Executive</a:t>
            </a:r>
            <a:r>
              <a:rPr sz="1600" spc="-70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600" spc="-65" dirty="0">
                <a:solidFill>
                  <a:srgbClr val="091F2C"/>
                </a:solidFill>
                <a:latin typeface="Trebuchet MS"/>
                <a:cs typeface="Trebuchet MS"/>
              </a:rPr>
              <a:t>at</a:t>
            </a:r>
            <a:r>
              <a:rPr sz="1600" spc="-105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600" spc="25" dirty="0">
                <a:solidFill>
                  <a:srgbClr val="091F2C"/>
                </a:solidFill>
                <a:latin typeface="Trebuchet MS"/>
                <a:cs typeface="Trebuchet MS"/>
              </a:rPr>
              <a:t>Microsoft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95647" y="438658"/>
            <a:ext cx="6639559" cy="10833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90"/>
              </a:spcBef>
            </a:pPr>
            <a:r>
              <a:rPr sz="3450" b="1" spc="120" dirty="0">
                <a:solidFill>
                  <a:srgbClr val="091F2C"/>
                </a:solidFill>
                <a:latin typeface="Trebuchet MS"/>
                <a:cs typeface="Trebuchet MS"/>
              </a:rPr>
              <a:t>H</a:t>
            </a:r>
            <a:r>
              <a:rPr sz="3450" b="1" spc="-190" dirty="0">
                <a:solidFill>
                  <a:srgbClr val="091F2C"/>
                </a:solidFill>
                <a:latin typeface="Trebuchet MS"/>
                <a:cs typeface="Trebuchet MS"/>
              </a:rPr>
              <a:t>e</a:t>
            </a:r>
            <a:r>
              <a:rPr sz="3450" b="1" spc="-114" dirty="0">
                <a:solidFill>
                  <a:srgbClr val="091F2C"/>
                </a:solidFill>
                <a:latin typeface="Trebuchet MS"/>
                <a:cs typeface="Trebuchet MS"/>
              </a:rPr>
              <a:t>a</a:t>
            </a:r>
            <a:r>
              <a:rPr sz="3450" b="1" spc="-190" dirty="0">
                <a:solidFill>
                  <a:srgbClr val="091F2C"/>
                </a:solidFill>
                <a:latin typeface="Trebuchet MS"/>
                <a:cs typeface="Trebuchet MS"/>
              </a:rPr>
              <a:t>l</a:t>
            </a:r>
            <a:r>
              <a:rPr sz="3450" b="1" spc="-90" dirty="0">
                <a:solidFill>
                  <a:srgbClr val="091F2C"/>
                </a:solidFill>
                <a:latin typeface="Trebuchet MS"/>
                <a:cs typeface="Trebuchet MS"/>
              </a:rPr>
              <a:t>t</a:t>
            </a:r>
            <a:r>
              <a:rPr sz="3450" b="1" spc="-55" dirty="0">
                <a:solidFill>
                  <a:srgbClr val="091F2C"/>
                </a:solidFill>
                <a:latin typeface="Trebuchet MS"/>
                <a:cs typeface="Trebuchet MS"/>
              </a:rPr>
              <a:t>h</a:t>
            </a:r>
            <a:r>
              <a:rPr sz="3450" b="1" spc="-340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3450" b="1" spc="-140" dirty="0">
                <a:solidFill>
                  <a:srgbClr val="091F2C"/>
                </a:solidFill>
                <a:latin typeface="Trebuchet MS"/>
                <a:cs typeface="Trebuchet MS"/>
              </a:rPr>
              <a:t>w</a:t>
            </a:r>
            <a:r>
              <a:rPr sz="3450" b="1" spc="60" dirty="0">
                <a:solidFill>
                  <a:srgbClr val="091F2C"/>
                </a:solidFill>
                <a:latin typeface="Trebuchet MS"/>
                <a:cs typeface="Trebuchet MS"/>
              </a:rPr>
              <a:t>o</a:t>
            </a:r>
            <a:r>
              <a:rPr sz="3450" b="1" spc="-170" dirty="0">
                <a:solidFill>
                  <a:srgbClr val="091F2C"/>
                </a:solidFill>
                <a:latin typeface="Trebuchet MS"/>
                <a:cs typeface="Trebuchet MS"/>
              </a:rPr>
              <a:t>r</a:t>
            </a:r>
            <a:r>
              <a:rPr sz="3450" b="1" spc="-105" dirty="0">
                <a:solidFill>
                  <a:srgbClr val="091F2C"/>
                </a:solidFill>
                <a:latin typeface="Trebuchet MS"/>
                <a:cs typeface="Trebuchet MS"/>
              </a:rPr>
              <a:t>k</a:t>
            </a:r>
            <a:r>
              <a:rPr sz="3450" b="1" spc="-130" dirty="0">
                <a:solidFill>
                  <a:srgbClr val="091F2C"/>
                </a:solidFill>
                <a:latin typeface="Trebuchet MS"/>
                <a:cs typeface="Trebuchet MS"/>
              </a:rPr>
              <a:t>f</a:t>
            </a:r>
            <a:r>
              <a:rPr sz="3450" b="1" spc="60" dirty="0">
                <a:solidFill>
                  <a:srgbClr val="091F2C"/>
                </a:solidFill>
                <a:latin typeface="Trebuchet MS"/>
                <a:cs typeface="Trebuchet MS"/>
              </a:rPr>
              <a:t>o</a:t>
            </a:r>
            <a:r>
              <a:rPr sz="3450" b="1" spc="-180" dirty="0">
                <a:solidFill>
                  <a:srgbClr val="091F2C"/>
                </a:solidFill>
                <a:latin typeface="Trebuchet MS"/>
                <a:cs typeface="Trebuchet MS"/>
              </a:rPr>
              <a:t>r</a:t>
            </a:r>
            <a:r>
              <a:rPr sz="3450" b="1" spc="20" dirty="0">
                <a:solidFill>
                  <a:srgbClr val="091F2C"/>
                </a:solidFill>
                <a:latin typeface="Trebuchet MS"/>
                <a:cs typeface="Trebuchet MS"/>
              </a:rPr>
              <a:t>c</a:t>
            </a:r>
            <a:r>
              <a:rPr sz="3450" b="1" spc="-140" dirty="0">
                <a:solidFill>
                  <a:srgbClr val="091F2C"/>
                </a:solidFill>
                <a:latin typeface="Trebuchet MS"/>
                <a:cs typeface="Trebuchet MS"/>
              </a:rPr>
              <a:t>e</a:t>
            </a:r>
            <a:r>
              <a:rPr sz="3450" b="1" spc="-355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3450" b="1" spc="30" dirty="0">
                <a:solidFill>
                  <a:srgbClr val="091F2C"/>
                </a:solidFill>
                <a:latin typeface="Trebuchet MS"/>
                <a:cs typeface="Trebuchet MS"/>
              </a:rPr>
              <a:t>b</a:t>
            </a:r>
            <a:r>
              <a:rPr sz="3450" b="1" spc="-100" dirty="0">
                <a:solidFill>
                  <a:srgbClr val="091F2C"/>
                </a:solidFill>
                <a:latin typeface="Trebuchet MS"/>
                <a:cs typeface="Trebuchet MS"/>
              </a:rPr>
              <a:t>u</a:t>
            </a:r>
            <a:r>
              <a:rPr sz="3450" b="1" spc="-170" dirty="0">
                <a:solidFill>
                  <a:srgbClr val="091F2C"/>
                </a:solidFill>
                <a:latin typeface="Trebuchet MS"/>
                <a:cs typeface="Trebuchet MS"/>
              </a:rPr>
              <a:t>r</a:t>
            </a:r>
            <a:r>
              <a:rPr sz="3450" b="1" spc="-100" dirty="0">
                <a:solidFill>
                  <a:srgbClr val="091F2C"/>
                </a:solidFill>
                <a:latin typeface="Trebuchet MS"/>
                <a:cs typeface="Trebuchet MS"/>
              </a:rPr>
              <a:t>n</a:t>
            </a:r>
            <a:r>
              <a:rPr sz="3450" b="1" spc="60" dirty="0">
                <a:solidFill>
                  <a:srgbClr val="091F2C"/>
                </a:solidFill>
                <a:latin typeface="Trebuchet MS"/>
                <a:cs typeface="Trebuchet MS"/>
              </a:rPr>
              <a:t>o</a:t>
            </a:r>
            <a:r>
              <a:rPr sz="3450" b="1" spc="-100" dirty="0">
                <a:solidFill>
                  <a:srgbClr val="091F2C"/>
                </a:solidFill>
                <a:latin typeface="Trebuchet MS"/>
                <a:cs typeface="Trebuchet MS"/>
              </a:rPr>
              <a:t>u</a:t>
            </a:r>
            <a:r>
              <a:rPr sz="3450" b="1" spc="-35" dirty="0">
                <a:solidFill>
                  <a:srgbClr val="091F2C"/>
                </a:solidFill>
                <a:latin typeface="Trebuchet MS"/>
                <a:cs typeface="Trebuchet MS"/>
              </a:rPr>
              <a:t>t</a:t>
            </a:r>
            <a:r>
              <a:rPr sz="3450" b="1" spc="-325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3450" b="1" spc="-114" dirty="0">
                <a:solidFill>
                  <a:srgbClr val="091F2C"/>
                </a:solidFill>
                <a:latin typeface="Trebuchet MS"/>
                <a:cs typeface="Trebuchet MS"/>
              </a:rPr>
              <a:t>a</a:t>
            </a:r>
            <a:r>
              <a:rPr sz="3450" b="1" spc="-100" dirty="0">
                <a:solidFill>
                  <a:srgbClr val="091F2C"/>
                </a:solidFill>
                <a:latin typeface="Trebuchet MS"/>
                <a:cs typeface="Trebuchet MS"/>
              </a:rPr>
              <a:t>n</a:t>
            </a:r>
            <a:r>
              <a:rPr sz="3450" b="1" spc="85" dirty="0">
                <a:solidFill>
                  <a:srgbClr val="091F2C"/>
                </a:solidFill>
                <a:latin typeface="Trebuchet MS"/>
                <a:cs typeface="Trebuchet MS"/>
              </a:rPr>
              <a:t>d</a:t>
            </a:r>
            <a:r>
              <a:rPr sz="3450" b="1" spc="-325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3450" b="1" spc="-90" dirty="0">
                <a:solidFill>
                  <a:srgbClr val="091F2C"/>
                </a:solidFill>
                <a:latin typeface="Trebuchet MS"/>
                <a:cs typeface="Trebuchet MS"/>
              </a:rPr>
              <a:t>t</a:t>
            </a:r>
            <a:r>
              <a:rPr sz="3450" b="1" spc="-105" dirty="0">
                <a:solidFill>
                  <a:srgbClr val="091F2C"/>
                </a:solidFill>
                <a:latin typeface="Trebuchet MS"/>
                <a:cs typeface="Trebuchet MS"/>
              </a:rPr>
              <a:t>h</a:t>
            </a:r>
            <a:r>
              <a:rPr sz="3450" b="1" spc="-95" dirty="0">
                <a:solidFill>
                  <a:srgbClr val="091F2C"/>
                </a:solidFill>
                <a:latin typeface="Trebuchet MS"/>
                <a:cs typeface="Trebuchet MS"/>
              </a:rPr>
              <a:t>e  </a:t>
            </a:r>
            <a:r>
              <a:rPr sz="3450" b="1" spc="30" dirty="0">
                <a:solidFill>
                  <a:srgbClr val="091F2C"/>
                </a:solidFill>
                <a:latin typeface="Trebuchet MS"/>
                <a:cs typeface="Trebuchet MS"/>
              </a:rPr>
              <a:t>b</a:t>
            </a:r>
            <a:r>
              <a:rPr sz="3450" b="1" spc="-100" dirty="0">
                <a:solidFill>
                  <a:srgbClr val="091F2C"/>
                </a:solidFill>
                <a:latin typeface="Trebuchet MS"/>
                <a:cs typeface="Trebuchet MS"/>
              </a:rPr>
              <a:t>u</a:t>
            </a:r>
            <a:r>
              <a:rPr sz="3450" b="1" spc="-180" dirty="0">
                <a:solidFill>
                  <a:srgbClr val="091F2C"/>
                </a:solidFill>
                <a:latin typeface="Trebuchet MS"/>
                <a:cs typeface="Trebuchet MS"/>
              </a:rPr>
              <a:t>r</a:t>
            </a:r>
            <a:r>
              <a:rPr sz="3450" b="1" spc="35" dirty="0">
                <a:solidFill>
                  <a:srgbClr val="091F2C"/>
                </a:solidFill>
                <a:latin typeface="Trebuchet MS"/>
                <a:cs typeface="Trebuchet MS"/>
              </a:rPr>
              <a:t>d</a:t>
            </a:r>
            <a:r>
              <a:rPr sz="3450" b="1" spc="-190" dirty="0">
                <a:solidFill>
                  <a:srgbClr val="091F2C"/>
                </a:solidFill>
                <a:latin typeface="Trebuchet MS"/>
                <a:cs typeface="Trebuchet MS"/>
              </a:rPr>
              <a:t>e</a:t>
            </a:r>
            <a:r>
              <a:rPr sz="3450" b="1" spc="-45" dirty="0">
                <a:solidFill>
                  <a:srgbClr val="091F2C"/>
                </a:solidFill>
                <a:latin typeface="Trebuchet MS"/>
                <a:cs typeface="Trebuchet MS"/>
              </a:rPr>
              <a:t>n</a:t>
            </a:r>
            <a:r>
              <a:rPr sz="3450" b="1" spc="-335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3450" b="1" spc="35" dirty="0">
                <a:solidFill>
                  <a:srgbClr val="091F2C"/>
                </a:solidFill>
                <a:latin typeface="Trebuchet MS"/>
                <a:cs typeface="Trebuchet MS"/>
              </a:rPr>
              <a:t>o</a:t>
            </a:r>
            <a:r>
              <a:rPr sz="3450" b="1" spc="-80" dirty="0">
                <a:solidFill>
                  <a:srgbClr val="091F2C"/>
                </a:solidFill>
                <a:latin typeface="Trebuchet MS"/>
                <a:cs typeface="Trebuchet MS"/>
              </a:rPr>
              <a:t>f</a:t>
            </a:r>
            <a:r>
              <a:rPr sz="3450" b="1" spc="-335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3450" b="1" spc="20" dirty="0">
                <a:solidFill>
                  <a:srgbClr val="091F2C"/>
                </a:solidFill>
                <a:latin typeface="Trebuchet MS"/>
                <a:cs typeface="Trebuchet MS"/>
              </a:rPr>
              <a:t>c</a:t>
            </a:r>
            <a:r>
              <a:rPr sz="3450" b="1" spc="-190" dirty="0">
                <a:solidFill>
                  <a:srgbClr val="091F2C"/>
                </a:solidFill>
                <a:latin typeface="Trebuchet MS"/>
                <a:cs typeface="Trebuchet MS"/>
              </a:rPr>
              <a:t>l</a:t>
            </a:r>
            <a:r>
              <a:rPr sz="3450" b="1" spc="-204" dirty="0">
                <a:solidFill>
                  <a:srgbClr val="091F2C"/>
                </a:solidFill>
                <a:latin typeface="Trebuchet MS"/>
                <a:cs typeface="Trebuchet MS"/>
              </a:rPr>
              <a:t>i</a:t>
            </a:r>
            <a:r>
              <a:rPr sz="3450" b="1" spc="-100" dirty="0">
                <a:solidFill>
                  <a:srgbClr val="091F2C"/>
                </a:solidFill>
                <a:latin typeface="Trebuchet MS"/>
                <a:cs typeface="Trebuchet MS"/>
              </a:rPr>
              <a:t>n</a:t>
            </a:r>
            <a:r>
              <a:rPr sz="3450" b="1" spc="-204" dirty="0">
                <a:solidFill>
                  <a:srgbClr val="091F2C"/>
                </a:solidFill>
                <a:latin typeface="Trebuchet MS"/>
                <a:cs typeface="Trebuchet MS"/>
              </a:rPr>
              <a:t>i</a:t>
            </a:r>
            <a:r>
              <a:rPr sz="3450" b="1" spc="20" dirty="0">
                <a:solidFill>
                  <a:srgbClr val="091F2C"/>
                </a:solidFill>
                <a:latin typeface="Trebuchet MS"/>
                <a:cs typeface="Trebuchet MS"/>
              </a:rPr>
              <a:t>c</a:t>
            </a:r>
            <a:r>
              <a:rPr sz="3450" b="1" spc="-114" dirty="0">
                <a:solidFill>
                  <a:srgbClr val="091F2C"/>
                </a:solidFill>
                <a:latin typeface="Trebuchet MS"/>
                <a:cs typeface="Trebuchet MS"/>
              </a:rPr>
              <a:t>a</a:t>
            </a:r>
            <a:r>
              <a:rPr sz="3450" b="1" spc="-140" dirty="0">
                <a:solidFill>
                  <a:srgbClr val="091F2C"/>
                </a:solidFill>
                <a:latin typeface="Trebuchet MS"/>
                <a:cs typeface="Trebuchet MS"/>
              </a:rPr>
              <a:t>l</a:t>
            </a:r>
            <a:r>
              <a:rPr sz="3450" b="1" spc="-335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3450" b="1" spc="-114" dirty="0">
                <a:solidFill>
                  <a:srgbClr val="091F2C"/>
                </a:solidFill>
                <a:latin typeface="Trebuchet MS"/>
                <a:cs typeface="Trebuchet MS"/>
              </a:rPr>
              <a:t>a</a:t>
            </a:r>
            <a:r>
              <a:rPr sz="3450" b="1" spc="35" dirty="0">
                <a:solidFill>
                  <a:srgbClr val="091F2C"/>
                </a:solidFill>
                <a:latin typeface="Trebuchet MS"/>
                <a:cs typeface="Trebuchet MS"/>
              </a:rPr>
              <a:t>d</a:t>
            </a:r>
            <a:r>
              <a:rPr sz="3450" b="1" spc="30" dirty="0">
                <a:solidFill>
                  <a:srgbClr val="091F2C"/>
                </a:solidFill>
                <a:latin typeface="Trebuchet MS"/>
                <a:cs typeface="Trebuchet MS"/>
              </a:rPr>
              <a:t>m</a:t>
            </a:r>
            <a:r>
              <a:rPr sz="3450" b="1" spc="-204" dirty="0">
                <a:solidFill>
                  <a:srgbClr val="091F2C"/>
                </a:solidFill>
                <a:latin typeface="Trebuchet MS"/>
                <a:cs typeface="Trebuchet MS"/>
              </a:rPr>
              <a:t>i</a:t>
            </a:r>
            <a:r>
              <a:rPr sz="3450" b="1" spc="-100" dirty="0">
                <a:solidFill>
                  <a:srgbClr val="091F2C"/>
                </a:solidFill>
                <a:latin typeface="Trebuchet MS"/>
                <a:cs typeface="Trebuchet MS"/>
              </a:rPr>
              <a:t>n</a:t>
            </a:r>
            <a:r>
              <a:rPr sz="3450" b="1" spc="-204" dirty="0">
                <a:solidFill>
                  <a:srgbClr val="091F2C"/>
                </a:solidFill>
                <a:latin typeface="Trebuchet MS"/>
                <a:cs typeface="Trebuchet MS"/>
              </a:rPr>
              <a:t>i</a:t>
            </a:r>
            <a:r>
              <a:rPr sz="3450" b="1" spc="60" dirty="0">
                <a:solidFill>
                  <a:srgbClr val="091F2C"/>
                </a:solidFill>
                <a:latin typeface="Trebuchet MS"/>
                <a:cs typeface="Trebuchet MS"/>
              </a:rPr>
              <a:t>s</a:t>
            </a:r>
            <a:r>
              <a:rPr sz="3450" b="1" spc="-90" dirty="0">
                <a:solidFill>
                  <a:srgbClr val="091F2C"/>
                </a:solidFill>
                <a:latin typeface="Trebuchet MS"/>
                <a:cs typeface="Trebuchet MS"/>
              </a:rPr>
              <a:t>t</a:t>
            </a:r>
            <a:r>
              <a:rPr sz="3450" b="1" spc="-170" dirty="0">
                <a:solidFill>
                  <a:srgbClr val="091F2C"/>
                </a:solidFill>
                <a:latin typeface="Trebuchet MS"/>
                <a:cs typeface="Trebuchet MS"/>
              </a:rPr>
              <a:t>r</a:t>
            </a:r>
            <a:r>
              <a:rPr sz="3450" b="1" spc="-114" dirty="0">
                <a:solidFill>
                  <a:srgbClr val="091F2C"/>
                </a:solidFill>
                <a:latin typeface="Trebuchet MS"/>
                <a:cs typeface="Trebuchet MS"/>
              </a:rPr>
              <a:t>a</a:t>
            </a:r>
            <a:r>
              <a:rPr sz="3450" b="1" spc="-90" dirty="0">
                <a:solidFill>
                  <a:srgbClr val="091F2C"/>
                </a:solidFill>
                <a:latin typeface="Trebuchet MS"/>
                <a:cs typeface="Trebuchet MS"/>
              </a:rPr>
              <a:t>t</a:t>
            </a:r>
            <a:r>
              <a:rPr sz="3450" b="1" spc="-204" dirty="0">
                <a:solidFill>
                  <a:srgbClr val="091F2C"/>
                </a:solidFill>
                <a:latin typeface="Trebuchet MS"/>
                <a:cs typeface="Trebuchet MS"/>
              </a:rPr>
              <a:t>i</a:t>
            </a:r>
            <a:r>
              <a:rPr sz="3450" b="1" spc="60" dirty="0">
                <a:solidFill>
                  <a:srgbClr val="091F2C"/>
                </a:solidFill>
                <a:latin typeface="Trebuchet MS"/>
                <a:cs typeface="Trebuchet MS"/>
              </a:rPr>
              <a:t>o</a:t>
            </a:r>
            <a:r>
              <a:rPr sz="3450" b="1" spc="-45" dirty="0">
                <a:solidFill>
                  <a:srgbClr val="091F2C"/>
                </a:solidFill>
                <a:latin typeface="Trebuchet MS"/>
                <a:cs typeface="Trebuchet MS"/>
              </a:rPr>
              <a:t>n</a:t>
            </a:r>
            <a:endParaRPr sz="34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91710" y="2765882"/>
            <a:ext cx="2926715" cy="7886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4250"/>
              </a:lnSpc>
              <a:spcBef>
                <a:spcPts val="135"/>
              </a:spcBef>
            </a:pPr>
            <a:r>
              <a:rPr sz="3700" b="1" spc="-95" dirty="0">
                <a:solidFill>
                  <a:srgbClr val="0073EA"/>
                </a:solidFill>
                <a:latin typeface="Calibri"/>
                <a:cs typeface="Calibri"/>
              </a:rPr>
              <a:t>Top</a:t>
            </a:r>
            <a:r>
              <a:rPr sz="3700" b="1" spc="-25" dirty="0">
                <a:solidFill>
                  <a:srgbClr val="0073EA"/>
                </a:solidFill>
                <a:latin typeface="Calibri"/>
                <a:cs typeface="Calibri"/>
              </a:rPr>
              <a:t> </a:t>
            </a:r>
            <a:r>
              <a:rPr sz="3700" b="1" spc="15" dirty="0">
                <a:solidFill>
                  <a:srgbClr val="0073EA"/>
                </a:solidFill>
                <a:latin typeface="Calibri"/>
                <a:cs typeface="Calibri"/>
              </a:rPr>
              <a:t>2x</a:t>
            </a:r>
            <a:r>
              <a:rPr sz="3700" b="1" spc="-30" dirty="0">
                <a:solidFill>
                  <a:srgbClr val="0073EA"/>
                </a:solidFill>
                <a:latin typeface="Calibri"/>
                <a:cs typeface="Calibri"/>
              </a:rPr>
              <a:t> </a:t>
            </a:r>
            <a:r>
              <a:rPr sz="3700" b="1" spc="5" dirty="0">
                <a:solidFill>
                  <a:srgbClr val="0073EA"/>
                </a:solidFill>
                <a:latin typeface="Calibri"/>
                <a:cs typeface="Calibri"/>
              </a:rPr>
              <a:t>reasons</a:t>
            </a:r>
            <a:endParaRPr sz="3700">
              <a:latin typeface="Calibri"/>
              <a:cs typeface="Calibri"/>
            </a:endParaRPr>
          </a:p>
          <a:p>
            <a:pPr marL="12700">
              <a:lnSpc>
                <a:spcPts val="1730"/>
              </a:lnSpc>
            </a:pPr>
            <a:r>
              <a:rPr sz="1600" spc="-15" dirty="0">
                <a:solidFill>
                  <a:srgbClr val="333333"/>
                </a:solidFill>
                <a:latin typeface="Calibri"/>
                <a:cs typeface="Calibri"/>
              </a:rPr>
              <a:t>for</a:t>
            </a:r>
            <a:r>
              <a:rPr sz="16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333333"/>
                </a:solidFill>
                <a:latin typeface="Calibri"/>
                <a:cs typeface="Calibri"/>
              </a:rPr>
              <a:t>staff</a:t>
            </a:r>
            <a:r>
              <a:rPr sz="1600" spc="-3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Calibri"/>
                <a:cs typeface="Calibri"/>
              </a:rPr>
              <a:t>leaving</a:t>
            </a:r>
            <a:r>
              <a:rPr sz="1600" spc="-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Calibri"/>
                <a:cs typeface="Calibri"/>
              </a:rPr>
              <a:t>the</a:t>
            </a:r>
            <a:r>
              <a:rPr sz="1600" spc="-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Calibri"/>
                <a:cs typeface="Calibri"/>
              </a:rPr>
              <a:t>NHS</a:t>
            </a:r>
            <a:r>
              <a:rPr sz="1600" spc="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333333"/>
                </a:solidFill>
                <a:latin typeface="Calibri"/>
                <a:cs typeface="Calibri"/>
              </a:rPr>
              <a:t>are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91710" y="3529355"/>
            <a:ext cx="2745740" cy="71120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8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333333"/>
                </a:solidFill>
                <a:latin typeface="Calibri"/>
                <a:cs typeface="Calibri"/>
              </a:rPr>
              <a:t>Health</a:t>
            </a:r>
            <a:r>
              <a:rPr sz="16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Calibri"/>
                <a:cs typeface="Calibri"/>
              </a:rPr>
              <a:t>issues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8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600" spc="-75" dirty="0">
                <a:solidFill>
                  <a:srgbClr val="333333"/>
                </a:solidFill>
                <a:latin typeface="Calibri"/>
                <a:cs typeface="Calibri"/>
              </a:rPr>
              <a:t>To</a:t>
            </a:r>
            <a:r>
              <a:rPr sz="1600" spc="-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333333"/>
                </a:solidFill>
                <a:latin typeface="Calibri"/>
                <a:cs typeface="Calibri"/>
              </a:rPr>
              <a:t>improve</a:t>
            </a:r>
            <a:r>
              <a:rPr sz="16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Calibri"/>
                <a:cs typeface="Calibri"/>
              </a:rPr>
              <a:t>work-life</a:t>
            </a:r>
            <a:r>
              <a:rPr sz="1600" spc="-5" dirty="0">
                <a:solidFill>
                  <a:srgbClr val="333333"/>
                </a:solidFill>
                <a:latin typeface="Calibri"/>
                <a:cs typeface="Calibri"/>
              </a:rPr>
              <a:t> balance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91710" y="4314825"/>
            <a:ext cx="3063875" cy="75057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75"/>
              </a:spcBef>
            </a:pPr>
            <a:r>
              <a:rPr sz="1600" spc="-5" dirty="0">
                <a:solidFill>
                  <a:srgbClr val="333333"/>
                </a:solidFill>
                <a:latin typeface="Calibri"/>
                <a:cs typeface="Calibri"/>
              </a:rPr>
              <a:t>The </a:t>
            </a:r>
            <a:r>
              <a:rPr sz="1600" spc="-10" dirty="0">
                <a:solidFill>
                  <a:srgbClr val="333333"/>
                </a:solidFill>
                <a:latin typeface="Calibri"/>
                <a:cs typeface="Calibri"/>
              </a:rPr>
              <a:t>number</a:t>
            </a:r>
            <a:r>
              <a:rPr sz="16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Calibri"/>
                <a:cs typeface="Calibri"/>
              </a:rPr>
              <a:t>of</a:t>
            </a:r>
            <a:r>
              <a:rPr sz="1600" spc="-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333333"/>
                </a:solidFill>
                <a:latin typeface="Calibri"/>
                <a:cs typeface="Calibri"/>
              </a:rPr>
              <a:t>staff</a:t>
            </a:r>
            <a:r>
              <a:rPr sz="1600" spc="-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Calibri"/>
                <a:cs typeface="Calibri"/>
              </a:rPr>
              <a:t>leaving</a:t>
            </a:r>
            <a:r>
              <a:rPr sz="1600" spc="-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333333"/>
                </a:solidFill>
                <a:latin typeface="Calibri"/>
                <a:cs typeface="Calibri"/>
              </a:rPr>
              <a:t>for</a:t>
            </a:r>
            <a:r>
              <a:rPr sz="16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Calibri"/>
                <a:cs typeface="Calibri"/>
              </a:rPr>
              <a:t>these </a:t>
            </a:r>
            <a:r>
              <a:rPr sz="1600" spc="-3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Calibri"/>
                <a:cs typeface="Calibri"/>
              </a:rPr>
              <a:t>reasons</a:t>
            </a:r>
            <a:r>
              <a:rPr sz="1600" spc="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Calibri"/>
                <a:cs typeface="Calibri"/>
              </a:rPr>
              <a:t>has</a:t>
            </a:r>
            <a:r>
              <a:rPr sz="1600" spc="-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333333"/>
                </a:solidFill>
                <a:latin typeface="Calibri"/>
                <a:cs typeface="Calibri"/>
              </a:rPr>
              <a:t>more</a:t>
            </a:r>
            <a:r>
              <a:rPr sz="1600" spc="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Calibri"/>
                <a:cs typeface="Calibri"/>
              </a:rPr>
              <a:t>than</a:t>
            </a:r>
            <a:r>
              <a:rPr sz="1600" spc="-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Calibri"/>
                <a:cs typeface="Calibri"/>
              </a:rPr>
              <a:t>tripled since </a:t>
            </a:r>
            <a:r>
              <a:rPr sz="16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Calibri"/>
                <a:cs typeface="Calibri"/>
              </a:rPr>
              <a:t>2013/14.</a:t>
            </a:r>
            <a:r>
              <a:rPr sz="1600" spc="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Calibri"/>
                <a:cs typeface="Calibri"/>
              </a:rPr>
              <a:t>¹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45144" y="1721611"/>
            <a:ext cx="3157855" cy="255460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ts val="4250"/>
              </a:lnSpc>
              <a:spcBef>
                <a:spcPts val="130"/>
              </a:spcBef>
            </a:pPr>
            <a:r>
              <a:rPr sz="3700" b="1" spc="10" dirty="0">
                <a:solidFill>
                  <a:srgbClr val="0073EA"/>
                </a:solidFill>
                <a:latin typeface="Calibri"/>
                <a:cs typeface="Calibri"/>
              </a:rPr>
              <a:t>13.5</a:t>
            </a:r>
            <a:r>
              <a:rPr sz="3700" b="1" spc="-30" dirty="0">
                <a:solidFill>
                  <a:srgbClr val="0073EA"/>
                </a:solidFill>
                <a:latin typeface="Calibri"/>
                <a:cs typeface="Calibri"/>
              </a:rPr>
              <a:t> </a:t>
            </a:r>
            <a:r>
              <a:rPr sz="3700" b="1" spc="5" dirty="0">
                <a:solidFill>
                  <a:srgbClr val="0073EA"/>
                </a:solidFill>
                <a:latin typeface="Calibri"/>
                <a:cs typeface="Calibri"/>
              </a:rPr>
              <a:t>hours</a:t>
            </a:r>
            <a:endParaRPr sz="3700">
              <a:latin typeface="Calibri"/>
              <a:cs typeface="Calibri"/>
            </a:endParaRPr>
          </a:p>
          <a:p>
            <a:pPr marL="38100">
              <a:lnSpc>
                <a:spcPts val="1714"/>
              </a:lnSpc>
            </a:pPr>
            <a:r>
              <a:rPr sz="1600" spc="-10" dirty="0">
                <a:solidFill>
                  <a:srgbClr val="333333"/>
                </a:solidFill>
                <a:latin typeface="Calibri"/>
                <a:cs typeface="Calibri"/>
              </a:rPr>
              <a:t>per</a:t>
            </a:r>
            <a:r>
              <a:rPr sz="16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Calibri"/>
                <a:cs typeface="Calibri"/>
              </a:rPr>
              <a:t>week</a:t>
            </a:r>
            <a:r>
              <a:rPr sz="1600" spc="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Calibri"/>
                <a:cs typeface="Calibri"/>
              </a:rPr>
              <a:t>(a</a:t>
            </a:r>
            <a:r>
              <a:rPr sz="16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Calibri"/>
                <a:cs typeface="Calibri"/>
              </a:rPr>
              <a:t>third</a:t>
            </a:r>
            <a:r>
              <a:rPr sz="1600" spc="-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Calibri"/>
                <a:cs typeface="Calibri"/>
              </a:rPr>
              <a:t>of</a:t>
            </a:r>
            <a:r>
              <a:rPr sz="16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Calibri"/>
                <a:cs typeface="Calibri"/>
              </a:rPr>
              <a:t>working</a:t>
            </a:r>
            <a:r>
              <a:rPr sz="1600" spc="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333333"/>
                </a:solidFill>
                <a:latin typeface="Calibri"/>
                <a:cs typeface="Calibri"/>
              </a:rPr>
              <a:t>hours)</a:t>
            </a:r>
            <a:r>
              <a:rPr sz="1600" spc="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Calibri"/>
                <a:cs typeface="Calibri"/>
              </a:rPr>
              <a:t>is</a:t>
            </a:r>
            <a:endParaRPr sz="1600">
              <a:latin typeface="Calibri"/>
              <a:cs typeface="Calibri"/>
            </a:endParaRPr>
          </a:p>
          <a:p>
            <a:pPr marL="38100" marR="256540">
              <a:lnSpc>
                <a:spcPct val="99100"/>
              </a:lnSpc>
              <a:spcBef>
                <a:spcPts val="5"/>
              </a:spcBef>
            </a:pPr>
            <a:r>
              <a:rPr sz="1600" spc="-10" dirty="0">
                <a:solidFill>
                  <a:srgbClr val="333333"/>
                </a:solidFill>
                <a:latin typeface="Calibri"/>
                <a:cs typeface="Calibri"/>
              </a:rPr>
              <a:t>spent</a:t>
            </a:r>
            <a:r>
              <a:rPr sz="16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Calibri"/>
                <a:cs typeface="Calibri"/>
              </a:rPr>
              <a:t>by</a:t>
            </a:r>
            <a:r>
              <a:rPr sz="16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333333"/>
                </a:solidFill>
                <a:latin typeface="Calibri"/>
                <a:cs typeface="Calibri"/>
              </a:rPr>
              <a:t>doctors,</a:t>
            </a:r>
            <a:r>
              <a:rPr sz="1600" spc="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333333"/>
                </a:solidFill>
                <a:latin typeface="Calibri"/>
                <a:cs typeface="Calibri"/>
              </a:rPr>
              <a:t>nurses</a:t>
            </a:r>
            <a:r>
              <a:rPr sz="1600" spc="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Calibri"/>
                <a:cs typeface="Calibri"/>
              </a:rPr>
              <a:t>and allied </a:t>
            </a:r>
            <a:r>
              <a:rPr sz="1600" spc="-3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Calibri"/>
                <a:cs typeface="Calibri"/>
              </a:rPr>
              <a:t>health </a:t>
            </a:r>
            <a:r>
              <a:rPr sz="1600" spc="-10" dirty="0">
                <a:solidFill>
                  <a:srgbClr val="333333"/>
                </a:solidFill>
                <a:latin typeface="Calibri"/>
                <a:cs typeface="Calibri"/>
              </a:rPr>
              <a:t>professionals </a:t>
            </a:r>
            <a:r>
              <a:rPr sz="1600" spc="-5" dirty="0">
                <a:solidFill>
                  <a:srgbClr val="333333"/>
                </a:solidFill>
                <a:latin typeface="Calibri"/>
                <a:cs typeface="Calibri"/>
              </a:rPr>
              <a:t>on clinical </a:t>
            </a:r>
            <a:r>
              <a:rPr sz="16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Calibri"/>
                <a:cs typeface="Calibri"/>
              </a:rPr>
              <a:t>documentation.</a:t>
            </a:r>
            <a:r>
              <a:rPr sz="1575" spc="-15" baseline="26455" dirty="0">
                <a:solidFill>
                  <a:srgbClr val="333333"/>
                </a:solidFill>
                <a:latin typeface="Calibri"/>
                <a:cs typeface="Calibri"/>
              </a:rPr>
              <a:t>3</a:t>
            </a:r>
            <a:endParaRPr sz="1575" baseline="26455">
              <a:latin typeface="Calibri"/>
              <a:cs typeface="Calibri"/>
            </a:endParaRPr>
          </a:p>
          <a:p>
            <a:pPr marL="38100">
              <a:lnSpc>
                <a:spcPts val="4250"/>
              </a:lnSpc>
              <a:spcBef>
                <a:spcPts val="330"/>
              </a:spcBef>
            </a:pPr>
            <a:r>
              <a:rPr sz="3700" b="1" spc="20" dirty="0">
                <a:solidFill>
                  <a:srgbClr val="0073EA"/>
                </a:solidFill>
                <a:latin typeface="Calibri"/>
                <a:cs typeface="Calibri"/>
              </a:rPr>
              <a:t>25%</a:t>
            </a:r>
            <a:endParaRPr sz="3700">
              <a:latin typeface="Calibri"/>
              <a:cs typeface="Calibri"/>
            </a:endParaRPr>
          </a:p>
          <a:p>
            <a:pPr marL="38100">
              <a:lnSpc>
                <a:spcPts val="1720"/>
              </a:lnSpc>
            </a:pPr>
            <a:r>
              <a:rPr sz="1600" spc="-15" dirty="0">
                <a:solidFill>
                  <a:srgbClr val="333333"/>
                </a:solidFill>
                <a:latin typeface="Calibri"/>
                <a:cs typeface="Calibri"/>
              </a:rPr>
              <a:t>more</a:t>
            </a:r>
            <a:r>
              <a:rPr sz="1600" spc="2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Calibri"/>
                <a:cs typeface="Calibri"/>
              </a:rPr>
              <a:t>time</a:t>
            </a:r>
            <a:r>
              <a:rPr sz="1600" spc="-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Calibri"/>
                <a:cs typeface="Calibri"/>
              </a:rPr>
              <a:t>is </a:t>
            </a:r>
            <a:r>
              <a:rPr sz="1600" spc="-10" dirty="0">
                <a:solidFill>
                  <a:srgbClr val="333333"/>
                </a:solidFill>
                <a:latin typeface="Calibri"/>
                <a:cs typeface="Calibri"/>
              </a:rPr>
              <a:t>spent</a:t>
            </a:r>
            <a:r>
              <a:rPr sz="1600" spc="-5" dirty="0">
                <a:solidFill>
                  <a:srgbClr val="333333"/>
                </a:solidFill>
                <a:latin typeface="Calibri"/>
                <a:cs typeface="Calibri"/>
              </a:rPr>
              <a:t> on</a:t>
            </a:r>
            <a:r>
              <a:rPr sz="16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Calibri"/>
                <a:cs typeface="Calibri"/>
              </a:rPr>
              <a:t>clinical</a:t>
            </a:r>
            <a:endParaRPr sz="1600">
              <a:latin typeface="Calibri"/>
              <a:cs typeface="Calibri"/>
            </a:endParaRPr>
          </a:p>
          <a:p>
            <a:pPr marL="38100">
              <a:lnSpc>
                <a:spcPts val="1910"/>
              </a:lnSpc>
            </a:pPr>
            <a:r>
              <a:rPr sz="1600" spc="-10" dirty="0">
                <a:solidFill>
                  <a:srgbClr val="333333"/>
                </a:solidFill>
                <a:latin typeface="Calibri"/>
                <a:cs typeface="Calibri"/>
              </a:rPr>
              <a:t>docum</a:t>
            </a:r>
            <a:r>
              <a:rPr sz="1600" spc="-15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600" spc="-2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600" spc="-2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600" spc="-15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600" spc="-5" dirty="0">
                <a:solidFill>
                  <a:srgbClr val="333333"/>
                </a:solidFill>
                <a:latin typeface="Calibri"/>
                <a:cs typeface="Calibri"/>
              </a:rPr>
              <a:t>ti</a:t>
            </a:r>
            <a:r>
              <a:rPr sz="1600" spc="-1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600" spc="-5" dirty="0">
                <a:solidFill>
                  <a:srgbClr val="333333"/>
                </a:solidFill>
                <a:latin typeface="Calibri"/>
                <a:cs typeface="Calibri"/>
              </a:rPr>
              <a:t>n t</a:t>
            </a:r>
            <a:r>
              <a:rPr sz="1600" spc="-10" dirty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600" spc="-5" dirty="0">
                <a:solidFill>
                  <a:srgbClr val="333333"/>
                </a:solidFill>
                <a:latin typeface="Calibri"/>
                <a:cs typeface="Calibri"/>
              </a:rPr>
              <a:t>an 7 </a:t>
            </a:r>
            <a:r>
              <a:rPr sz="1600" spc="-4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1600" spc="-5" dirty="0">
                <a:solidFill>
                  <a:srgbClr val="333333"/>
                </a:solidFill>
                <a:latin typeface="Calibri"/>
                <a:cs typeface="Calibri"/>
              </a:rPr>
              <a:t>ea</a:t>
            </a:r>
            <a:r>
              <a:rPr sz="1600" spc="-35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600" spc="-5" dirty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600" spc="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Calibri"/>
                <a:cs typeface="Calibri"/>
              </a:rPr>
              <a:t>ag</a:t>
            </a:r>
            <a:r>
              <a:rPr sz="1600" spc="-10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600" spc="-5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r>
              <a:rPr sz="1600" spc="-114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75" spc="7" baseline="26455" dirty="0">
                <a:solidFill>
                  <a:srgbClr val="333333"/>
                </a:solidFill>
                <a:latin typeface="Calibri"/>
                <a:cs typeface="Calibri"/>
              </a:rPr>
              <a:t>3</a:t>
            </a:r>
            <a:endParaRPr sz="1575" baseline="26455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90357" y="4527638"/>
            <a:ext cx="4093210" cy="1685925"/>
          </a:xfrm>
          <a:prstGeom prst="rect">
            <a:avLst/>
          </a:prstGeom>
          <a:solidFill>
            <a:srgbClr val="EBC8ED"/>
          </a:solidFill>
        </p:spPr>
        <p:txBody>
          <a:bodyPr vert="horz" wrap="square" lIns="0" tIns="9525" rIns="0" bIns="0" rtlCol="0">
            <a:spAutoFit/>
          </a:bodyPr>
          <a:lstStyle/>
          <a:p>
            <a:pPr marL="492759">
              <a:lnSpc>
                <a:spcPct val="100000"/>
              </a:lnSpc>
              <a:spcBef>
                <a:spcPts val="75"/>
              </a:spcBef>
            </a:pPr>
            <a:r>
              <a:rPr sz="3700" b="1" spc="20" dirty="0">
                <a:solidFill>
                  <a:srgbClr val="0073EA"/>
                </a:solidFill>
                <a:latin typeface="Calibri"/>
                <a:cs typeface="Calibri"/>
              </a:rPr>
              <a:t>85%</a:t>
            </a:r>
            <a:endParaRPr sz="3700">
              <a:latin typeface="Calibri"/>
              <a:cs typeface="Calibri"/>
            </a:endParaRPr>
          </a:p>
          <a:p>
            <a:pPr marL="492759" marR="549910">
              <a:lnSpc>
                <a:spcPct val="99000"/>
              </a:lnSpc>
              <a:spcBef>
                <a:spcPts val="425"/>
              </a:spcBef>
            </a:pPr>
            <a:r>
              <a:rPr sz="1600" spc="-5" dirty="0">
                <a:solidFill>
                  <a:srgbClr val="333333"/>
                </a:solidFill>
                <a:latin typeface="Calibri"/>
                <a:cs typeface="Calibri"/>
              </a:rPr>
              <a:t>of</a:t>
            </a:r>
            <a:r>
              <a:rPr sz="16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Calibri"/>
                <a:cs typeface="Calibri"/>
              </a:rPr>
              <a:t>NHS</a:t>
            </a:r>
            <a:r>
              <a:rPr sz="1600" spc="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Calibri"/>
                <a:cs typeface="Calibri"/>
              </a:rPr>
              <a:t>healthcare</a:t>
            </a:r>
            <a:r>
              <a:rPr sz="16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Calibri"/>
                <a:cs typeface="Calibri"/>
              </a:rPr>
              <a:t>professionals </a:t>
            </a:r>
            <a:r>
              <a:rPr sz="1600" spc="-15" dirty="0">
                <a:solidFill>
                  <a:srgbClr val="333333"/>
                </a:solidFill>
                <a:latin typeface="Calibri"/>
                <a:cs typeface="Calibri"/>
              </a:rPr>
              <a:t>felt </a:t>
            </a:r>
            <a:r>
              <a:rPr sz="1600" spc="-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Calibri"/>
                <a:cs typeface="Calibri"/>
              </a:rPr>
              <a:t>the </a:t>
            </a:r>
            <a:r>
              <a:rPr sz="1600" spc="-15" dirty="0">
                <a:solidFill>
                  <a:srgbClr val="333333"/>
                </a:solidFill>
                <a:latin typeface="Calibri"/>
                <a:cs typeface="Calibri"/>
              </a:rPr>
              <a:t>burden </a:t>
            </a:r>
            <a:r>
              <a:rPr sz="1600" spc="-5" dirty="0">
                <a:solidFill>
                  <a:srgbClr val="333333"/>
                </a:solidFill>
                <a:latin typeface="Calibri"/>
                <a:cs typeface="Calibri"/>
              </a:rPr>
              <a:t>of clinical </a:t>
            </a:r>
            <a:r>
              <a:rPr sz="1600" spc="-10" dirty="0">
                <a:solidFill>
                  <a:srgbClr val="333333"/>
                </a:solidFill>
                <a:latin typeface="Calibri"/>
                <a:cs typeface="Calibri"/>
              </a:rPr>
              <a:t>documentation </a:t>
            </a:r>
            <a:r>
              <a:rPr sz="1600" spc="-3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Calibri"/>
                <a:cs typeface="Calibri"/>
              </a:rPr>
              <a:t>is a significant </a:t>
            </a:r>
            <a:r>
              <a:rPr sz="1600" spc="-10" dirty="0">
                <a:solidFill>
                  <a:srgbClr val="333333"/>
                </a:solidFill>
                <a:latin typeface="Calibri"/>
                <a:cs typeface="Calibri"/>
              </a:rPr>
              <a:t>contributor to </a:t>
            </a:r>
            <a:r>
              <a:rPr sz="1600" spc="-5" dirty="0">
                <a:solidFill>
                  <a:srgbClr val="333333"/>
                </a:solidFill>
                <a:latin typeface="Calibri"/>
                <a:cs typeface="Calibri"/>
              </a:rPr>
              <a:t> burnout.</a:t>
            </a:r>
            <a:r>
              <a:rPr sz="1575" spc="-7" baseline="26455" dirty="0">
                <a:solidFill>
                  <a:srgbClr val="333333"/>
                </a:solidFill>
                <a:latin typeface="Calibri"/>
                <a:cs typeface="Calibri"/>
              </a:rPr>
              <a:t>4</a:t>
            </a:r>
            <a:endParaRPr sz="1575" baseline="26455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3003" y="5354218"/>
            <a:ext cx="3083560" cy="12312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63500">
              <a:lnSpc>
                <a:spcPts val="4250"/>
              </a:lnSpc>
              <a:spcBef>
                <a:spcPts val="130"/>
              </a:spcBef>
            </a:pPr>
            <a:r>
              <a:rPr sz="3700" b="1" spc="15" dirty="0">
                <a:solidFill>
                  <a:srgbClr val="0073EA"/>
                </a:solidFill>
                <a:latin typeface="Calibri"/>
                <a:cs typeface="Calibri"/>
              </a:rPr>
              <a:t>80%</a:t>
            </a:r>
            <a:r>
              <a:rPr sz="3700" b="1" spc="-15" dirty="0">
                <a:solidFill>
                  <a:srgbClr val="0073EA"/>
                </a:solidFill>
                <a:latin typeface="Calibri"/>
                <a:cs typeface="Calibri"/>
              </a:rPr>
              <a:t> </a:t>
            </a:r>
            <a:r>
              <a:rPr sz="3700" b="1" spc="10" dirty="0">
                <a:solidFill>
                  <a:srgbClr val="0073EA"/>
                </a:solidFill>
                <a:latin typeface="Calibri"/>
                <a:cs typeface="Calibri"/>
              </a:rPr>
              <a:t>of</a:t>
            </a:r>
            <a:r>
              <a:rPr sz="3700" b="1" spc="-10" dirty="0">
                <a:solidFill>
                  <a:srgbClr val="0073EA"/>
                </a:solidFill>
                <a:latin typeface="Calibri"/>
                <a:cs typeface="Calibri"/>
              </a:rPr>
              <a:t> </a:t>
            </a:r>
            <a:r>
              <a:rPr sz="3700" b="1" dirty="0">
                <a:solidFill>
                  <a:srgbClr val="0073EA"/>
                </a:solidFill>
                <a:latin typeface="Calibri"/>
                <a:cs typeface="Calibri"/>
              </a:rPr>
              <a:t>doctors</a:t>
            </a:r>
            <a:endParaRPr sz="3700">
              <a:latin typeface="Calibri"/>
              <a:cs typeface="Calibri"/>
            </a:endParaRPr>
          </a:p>
          <a:p>
            <a:pPr marL="63500">
              <a:lnSpc>
                <a:spcPts val="1730"/>
              </a:lnSpc>
            </a:pPr>
            <a:r>
              <a:rPr sz="1600" spc="-10" dirty="0">
                <a:solidFill>
                  <a:srgbClr val="333333"/>
                </a:solidFill>
                <a:latin typeface="Calibri"/>
                <a:cs typeface="Calibri"/>
              </a:rPr>
              <a:t>at</a:t>
            </a:r>
            <a:r>
              <a:rPr sz="1600" spc="-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Calibri"/>
                <a:cs typeface="Calibri"/>
              </a:rPr>
              <a:t>high</a:t>
            </a:r>
            <a:r>
              <a:rPr sz="1600" spc="-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Calibri"/>
                <a:cs typeface="Calibri"/>
              </a:rPr>
              <a:t>or</a:t>
            </a:r>
            <a:r>
              <a:rPr sz="1600" spc="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Calibri"/>
                <a:cs typeface="Calibri"/>
              </a:rPr>
              <a:t>very</a:t>
            </a:r>
            <a:r>
              <a:rPr sz="1600" spc="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Calibri"/>
                <a:cs typeface="Calibri"/>
              </a:rPr>
              <a:t>high</a:t>
            </a:r>
            <a:r>
              <a:rPr sz="1600" spc="-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Calibri"/>
                <a:cs typeface="Calibri"/>
              </a:rPr>
              <a:t>risk</a:t>
            </a:r>
            <a:r>
              <a:rPr sz="16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Calibri"/>
                <a:cs typeface="Calibri"/>
              </a:rPr>
              <a:t>of</a:t>
            </a:r>
            <a:r>
              <a:rPr sz="16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Calibri"/>
                <a:cs typeface="Calibri"/>
              </a:rPr>
              <a:t>burnout.</a:t>
            </a:r>
            <a:r>
              <a:rPr sz="1575" spc="-7" baseline="26455" dirty="0">
                <a:solidFill>
                  <a:srgbClr val="333333"/>
                </a:solidFill>
                <a:latin typeface="Calibri"/>
                <a:cs typeface="Calibri"/>
              </a:rPr>
              <a:t>2</a:t>
            </a:r>
            <a:endParaRPr sz="1575" baseline="26455">
              <a:latin typeface="Calibri"/>
              <a:cs typeface="Calibri"/>
            </a:endParaRPr>
          </a:p>
          <a:p>
            <a:pPr marL="266700" indent="-228600">
              <a:lnSpc>
                <a:spcPct val="100000"/>
              </a:lnSpc>
              <a:spcBef>
                <a:spcPts val="1085"/>
              </a:spcBef>
              <a:buClr>
                <a:srgbClr val="091F2C"/>
              </a:buClr>
              <a:buAutoNum type="arabicPeriod"/>
              <a:tabLst>
                <a:tab pos="266065" algn="l"/>
                <a:tab pos="266700" algn="l"/>
              </a:tabLst>
            </a:pPr>
            <a:r>
              <a:rPr sz="1000" u="sng" spc="-70" dirty="0">
                <a:solidFill>
                  <a:srgbClr val="0078D3"/>
                </a:solidFill>
                <a:uFill>
                  <a:solidFill>
                    <a:srgbClr val="0078D3"/>
                  </a:solidFill>
                </a:uFill>
                <a:latin typeface="Trebuchet MS"/>
                <a:cs typeface="Trebuchet MS"/>
                <a:hlinkClick r:id="rId2"/>
              </a:rPr>
              <a:t>T</a:t>
            </a:r>
            <a:r>
              <a:rPr sz="1000" u="sng" dirty="0">
                <a:solidFill>
                  <a:srgbClr val="0078D3"/>
                </a:solidFill>
                <a:uFill>
                  <a:solidFill>
                    <a:srgbClr val="0078D3"/>
                  </a:solidFill>
                </a:uFill>
                <a:latin typeface="Trebuchet MS"/>
                <a:cs typeface="Trebuchet MS"/>
                <a:hlinkClick r:id="rId2"/>
              </a:rPr>
              <a:t>h</a:t>
            </a:r>
            <a:r>
              <a:rPr sz="1000" u="sng" spc="-30" dirty="0">
                <a:solidFill>
                  <a:srgbClr val="0078D3"/>
                </a:solidFill>
                <a:uFill>
                  <a:solidFill>
                    <a:srgbClr val="0078D3"/>
                  </a:solidFill>
                </a:uFill>
                <a:latin typeface="Trebuchet MS"/>
                <a:cs typeface="Trebuchet MS"/>
                <a:hlinkClick r:id="rId2"/>
              </a:rPr>
              <a:t>e</a:t>
            </a:r>
            <a:r>
              <a:rPr sz="1000" u="sng" spc="-70" dirty="0">
                <a:solidFill>
                  <a:srgbClr val="0078D3"/>
                </a:solidFill>
                <a:uFill>
                  <a:solidFill>
                    <a:srgbClr val="0078D3"/>
                  </a:solidFill>
                </a:uFill>
                <a:latin typeface="Trebuchet MS"/>
                <a:cs typeface="Trebuchet MS"/>
                <a:hlinkClick r:id="rId2"/>
              </a:rPr>
              <a:t> </a:t>
            </a:r>
            <a:r>
              <a:rPr sz="1000" u="sng" spc="-40" dirty="0">
                <a:solidFill>
                  <a:srgbClr val="0078D3"/>
                </a:solidFill>
                <a:uFill>
                  <a:solidFill>
                    <a:srgbClr val="0078D3"/>
                  </a:solidFill>
                </a:uFill>
                <a:latin typeface="Trebuchet MS"/>
                <a:cs typeface="Trebuchet MS"/>
                <a:hlinkClick r:id="rId2"/>
              </a:rPr>
              <a:t>K</a:t>
            </a:r>
            <a:r>
              <a:rPr sz="1000" u="sng" spc="-25" dirty="0">
                <a:solidFill>
                  <a:srgbClr val="0078D3"/>
                </a:solidFill>
                <a:uFill>
                  <a:solidFill>
                    <a:srgbClr val="0078D3"/>
                  </a:solidFill>
                </a:uFill>
                <a:latin typeface="Trebuchet MS"/>
                <a:cs typeface="Trebuchet MS"/>
                <a:hlinkClick r:id="rId2"/>
              </a:rPr>
              <a:t>ing’</a:t>
            </a:r>
            <a:r>
              <a:rPr sz="1000" u="sng" spc="40" dirty="0">
                <a:solidFill>
                  <a:srgbClr val="0078D3"/>
                </a:solidFill>
                <a:uFill>
                  <a:solidFill>
                    <a:srgbClr val="0078D3"/>
                  </a:solidFill>
                </a:uFill>
                <a:latin typeface="Trebuchet MS"/>
                <a:cs typeface="Trebuchet MS"/>
                <a:hlinkClick r:id="rId2"/>
              </a:rPr>
              <a:t>s</a:t>
            </a:r>
            <a:r>
              <a:rPr sz="1000" u="sng" spc="-45" dirty="0">
                <a:solidFill>
                  <a:srgbClr val="0078D3"/>
                </a:solidFill>
                <a:uFill>
                  <a:solidFill>
                    <a:srgbClr val="0078D3"/>
                  </a:solidFill>
                </a:uFill>
                <a:latin typeface="Trebuchet MS"/>
                <a:cs typeface="Trebuchet MS"/>
                <a:hlinkClick r:id="rId2"/>
              </a:rPr>
              <a:t> </a:t>
            </a:r>
            <a:r>
              <a:rPr sz="1000" u="sng" spc="-15" dirty="0">
                <a:solidFill>
                  <a:srgbClr val="0078D3"/>
                </a:solidFill>
                <a:uFill>
                  <a:solidFill>
                    <a:srgbClr val="0078D3"/>
                  </a:solidFill>
                </a:uFill>
                <a:latin typeface="Trebuchet MS"/>
                <a:cs typeface="Trebuchet MS"/>
                <a:hlinkClick r:id="rId2"/>
              </a:rPr>
              <a:t>fun</a:t>
            </a:r>
            <a:r>
              <a:rPr sz="1000" u="sng" spc="25" dirty="0">
                <a:solidFill>
                  <a:srgbClr val="0078D3"/>
                </a:solidFill>
                <a:uFill>
                  <a:solidFill>
                    <a:srgbClr val="0078D3"/>
                  </a:solidFill>
                </a:uFill>
                <a:latin typeface="Trebuchet MS"/>
                <a:cs typeface="Trebuchet MS"/>
                <a:hlinkClick r:id="rId2"/>
              </a:rPr>
              <a:t>d</a:t>
            </a:r>
            <a:r>
              <a:rPr sz="1000" u="sng" spc="-75" dirty="0">
                <a:solidFill>
                  <a:srgbClr val="0078D3"/>
                </a:solidFill>
                <a:uFill>
                  <a:solidFill>
                    <a:srgbClr val="0078D3"/>
                  </a:solidFill>
                </a:uFill>
                <a:latin typeface="Trebuchet MS"/>
                <a:cs typeface="Trebuchet MS"/>
                <a:hlinkClick r:id="rId2"/>
              </a:rPr>
              <a:t> </a:t>
            </a:r>
            <a:r>
              <a:rPr sz="1000" u="sng" spc="-85" dirty="0">
                <a:solidFill>
                  <a:srgbClr val="0078D3"/>
                </a:solidFill>
                <a:uFill>
                  <a:solidFill>
                    <a:srgbClr val="0078D3"/>
                  </a:solidFill>
                </a:uFill>
                <a:latin typeface="Trebuchet MS"/>
                <a:cs typeface="Trebuchet MS"/>
                <a:hlinkClick r:id="rId2"/>
              </a:rPr>
              <a:t>(</a:t>
            </a:r>
            <a:r>
              <a:rPr sz="1000" u="sng" spc="10" dirty="0">
                <a:solidFill>
                  <a:srgbClr val="0078D3"/>
                </a:solidFill>
                <a:uFill>
                  <a:solidFill>
                    <a:srgbClr val="0078D3"/>
                  </a:solidFill>
                </a:uFill>
                <a:latin typeface="Trebuchet MS"/>
                <a:cs typeface="Trebuchet MS"/>
                <a:hlinkClick r:id="rId2"/>
              </a:rPr>
              <a:t>2024</a:t>
            </a:r>
            <a:r>
              <a:rPr sz="1000" u="sng" spc="-75" dirty="0">
                <a:solidFill>
                  <a:srgbClr val="0078D3"/>
                </a:solidFill>
                <a:uFill>
                  <a:solidFill>
                    <a:srgbClr val="0078D3"/>
                  </a:solidFill>
                </a:uFill>
                <a:latin typeface="Trebuchet MS"/>
                <a:cs typeface="Trebuchet MS"/>
                <a:hlinkClick r:id="rId2"/>
              </a:rPr>
              <a:t>)</a:t>
            </a:r>
            <a:endParaRPr sz="1000">
              <a:latin typeface="Trebuchet MS"/>
              <a:cs typeface="Trebuchet MS"/>
            </a:endParaRPr>
          </a:p>
          <a:p>
            <a:pPr marL="266700" indent="-228600">
              <a:lnSpc>
                <a:spcPct val="100000"/>
              </a:lnSpc>
              <a:buClr>
                <a:srgbClr val="091F2C"/>
              </a:buClr>
              <a:buAutoNum type="arabicPeriod"/>
              <a:tabLst>
                <a:tab pos="266065" algn="l"/>
                <a:tab pos="266700" algn="l"/>
              </a:tabLst>
            </a:pPr>
            <a:r>
              <a:rPr sz="1000" u="sng" spc="-5" dirty="0">
                <a:solidFill>
                  <a:srgbClr val="0078D3"/>
                </a:solidFill>
                <a:uFill>
                  <a:solidFill>
                    <a:srgbClr val="0078D3"/>
                  </a:solidFill>
                </a:uFill>
                <a:latin typeface="Trebuchet MS"/>
                <a:cs typeface="Trebuchet MS"/>
                <a:hlinkClick r:id="rId3"/>
              </a:rPr>
              <a:t>B</a:t>
            </a:r>
            <a:r>
              <a:rPr sz="1000" u="sng" spc="175" dirty="0">
                <a:solidFill>
                  <a:srgbClr val="0078D3"/>
                </a:solidFill>
                <a:uFill>
                  <a:solidFill>
                    <a:srgbClr val="0078D3"/>
                  </a:solidFill>
                </a:uFill>
                <a:latin typeface="Trebuchet MS"/>
                <a:cs typeface="Trebuchet MS"/>
                <a:hlinkClick r:id="rId3"/>
              </a:rPr>
              <a:t>M</a:t>
            </a:r>
            <a:r>
              <a:rPr sz="1000" u="sng" spc="45" dirty="0">
                <a:solidFill>
                  <a:srgbClr val="0078D3"/>
                </a:solidFill>
                <a:uFill>
                  <a:solidFill>
                    <a:srgbClr val="0078D3"/>
                  </a:solidFill>
                </a:uFill>
                <a:latin typeface="Trebuchet MS"/>
                <a:cs typeface="Trebuchet MS"/>
                <a:hlinkClick r:id="rId3"/>
              </a:rPr>
              <a:t>A</a:t>
            </a:r>
            <a:r>
              <a:rPr sz="1000" u="sng" spc="-65" dirty="0">
                <a:solidFill>
                  <a:srgbClr val="0078D3"/>
                </a:solidFill>
                <a:uFill>
                  <a:solidFill>
                    <a:srgbClr val="0078D3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r>
              <a:rPr sz="1000" u="sng" spc="70" dirty="0">
                <a:solidFill>
                  <a:srgbClr val="0078D3"/>
                </a:solidFill>
                <a:uFill>
                  <a:solidFill>
                    <a:srgbClr val="0078D3"/>
                  </a:solidFill>
                </a:uFill>
                <a:latin typeface="Trebuchet MS"/>
                <a:cs typeface="Trebuchet MS"/>
                <a:hlinkClick r:id="rId3"/>
              </a:rPr>
              <a:t>S</a:t>
            </a:r>
            <a:r>
              <a:rPr sz="1000" u="sng" spc="-15" dirty="0">
                <a:solidFill>
                  <a:srgbClr val="0078D3"/>
                </a:solidFill>
                <a:uFill>
                  <a:solidFill>
                    <a:srgbClr val="0078D3"/>
                  </a:solidFill>
                </a:uFill>
                <a:latin typeface="Trebuchet MS"/>
                <a:cs typeface="Trebuchet MS"/>
                <a:hlinkClick r:id="rId3"/>
              </a:rPr>
              <a:t>ur</a:t>
            </a:r>
            <a:r>
              <a:rPr sz="1000" u="sng" spc="-20" dirty="0">
                <a:solidFill>
                  <a:srgbClr val="0078D3"/>
                </a:solidFill>
                <a:uFill>
                  <a:solidFill>
                    <a:srgbClr val="0078D3"/>
                  </a:solidFill>
                </a:uFill>
                <a:latin typeface="Trebuchet MS"/>
                <a:cs typeface="Trebuchet MS"/>
                <a:hlinkClick r:id="rId3"/>
              </a:rPr>
              <a:t>v</a:t>
            </a:r>
            <a:r>
              <a:rPr sz="1000" u="sng" spc="-25" dirty="0">
                <a:solidFill>
                  <a:srgbClr val="0078D3"/>
                </a:solidFill>
                <a:uFill>
                  <a:solidFill>
                    <a:srgbClr val="0078D3"/>
                  </a:solidFill>
                </a:uFill>
                <a:latin typeface="Trebuchet MS"/>
                <a:cs typeface="Trebuchet MS"/>
                <a:hlinkClick r:id="rId3"/>
              </a:rPr>
              <a:t>e</a:t>
            </a:r>
            <a:r>
              <a:rPr sz="1000" u="sng" spc="5" dirty="0">
                <a:solidFill>
                  <a:srgbClr val="0078D3"/>
                </a:solidFill>
                <a:uFill>
                  <a:solidFill>
                    <a:srgbClr val="0078D3"/>
                  </a:solidFill>
                </a:uFill>
                <a:latin typeface="Trebuchet MS"/>
                <a:cs typeface="Trebuchet MS"/>
                <a:hlinkClick r:id="rId3"/>
              </a:rPr>
              <a:t>y</a:t>
            </a:r>
            <a:r>
              <a:rPr sz="1000" u="sng" spc="-50" dirty="0">
                <a:solidFill>
                  <a:srgbClr val="0078D3"/>
                </a:solidFill>
                <a:uFill>
                  <a:solidFill>
                    <a:srgbClr val="0078D3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r>
              <a:rPr sz="1000" u="sng" spc="-85" dirty="0">
                <a:solidFill>
                  <a:srgbClr val="0078D3"/>
                </a:solidFill>
                <a:uFill>
                  <a:solidFill>
                    <a:srgbClr val="0078D3"/>
                  </a:solidFill>
                </a:uFill>
                <a:latin typeface="Trebuchet MS"/>
                <a:cs typeface="Trebuchet MS"/>
                <a:hlinkClick r:id="rId3"/>
              </a:rPr>
              <a:t>(</a:t>
            </a:r>
            <a:r>
              <a:rPr sz="1000" u="sng" spc="10" dirty="0">
                <a:solidFill>
                  <a:srgbClr val="0078D3"/>
                </a:solidFill>
                <a:uFill>
                  <a:solidFill>
                    <a:srgbClr val="0078D3"/>
                  </a:solidFill>
                </a:uFill>
                <a:latin typeface="Trebuchet MS"/>
                <a:cs typeface="Trebuchet MS"/>
                <a:hlinkClick r:id="rId3"/>
              </a:rPr>
              <a:t>20</a:t>
            </a:r>
            <a:r>
              <a:rPr sz="1000" u="sng" spc="-75" dirty="0">
                <a:solidFill>
                  <a:srgbClr val="0078D3"/>
                </a:solidFill>
                <a:uFill>
                  <a:solidFill>
                    <a:srgbClr val="0078D3"/>
                  </a:solidFill>
                </a:uFill>
                <a:latin typeface="Trebuchet MS"/>
                <a:cs typeface="Trebuchet MS"/>
                <a:hlinkClick r:id="rId3"/>
              </a:rPr>
              <a:t>19)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279772" y="1719783"/>
            <a:ext cx="2745740" cy="78930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4250"/>
              </a:lnSpc>
              <a:spcBef>
                <a:spcPts val="135"/>
              </a:spcBef>
            </a:pPr>
            <a:r>
              <a:rPr sz="3700" spc="15" dirty="0">
                <a:solidFill>
                  <a:srgbClr val="0073EA"/>
                </a:solidFill>
                <a:latin typeface="Calibri"/>
                <a:cs typeface="Calibri"/>
              </a:rPr>
              <a:t>111,000</a:t>
            </a:r>
            <a:r>
              <a:rPr sz="3700" spc="-75" dirty="0">
                <a:solidFill>
                  <a:srgbClr val="0073EA"/>
                </a:solidFill>
                <a:latin typeface="Calibri"/>
                <a:cs typeface="Calibri"/>
              </a:rPr>
              <a:t> </a:t>
            </a:r>
            <a:r>
              <a:rPr sz="3700" spc="5" dirty="0">
                <a:solidFill>
                  <a:srgbClr val="0073EA"/>
                </a:solidFill>
                <a:latin typeface="Calibri"/>
                <a:cs typeface="Calibri"/>
              </a:rPr>
              <a:t>posts</a:t>
            </a:r>
            <a:endParaRPr sz="3700">
              <a:latin typeface="Calibri"/>
              <a:cs typeface="Calibri"/>
            </a:endParaRPr>
          </a:p>
          <a:p>
            <a:pPr marL="12700">
              <a:lnSpc>
                <a:spcPts val="1730"/>
              </a:lnSpc>
            </a:pPr>
            <a:r>
              <a:rPr sz="1600" b="0" spc="-5" dirty="0">
                <a:solidFill>
                  <a:srgbClr val="333333"/>
                </a:solidFill>
                <a:latin typeface="Calibri"/>
                <a:cs typeface="Calibri"/>
              </a:rPr>
              <a:t>unfilled</a:t>
            </a:r>
            <a:r>
              <a:rPr sz="1600" b="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600" b="0" spc="-10" dirty="0">
                <a:solidFill>
                  <a:srgbClr val="333333"/>
                </a:solidFill>
                <a:latin typeface="Calibri"/>
                <a:cs typeface="Calibri"/>
              </a:rPr>
              <a:t>currently</a:t>
            </a:r>
            <a:r>
              <a:rPr sz="1600" b="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600" b="0" spc="-10" dirty="0">
                <a:solidFill>
                  <a:srgbClr val="333333"/>
                </a:solidFill>
                <a:latin typeface="Calibri"/>
                <a:cs typeface="Calibri"/>
              </a:rPr>
              <a:t>across</a:t>
            </a:r>
            <a:r>
              <a:rPr sz="1600" b="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600" b="0" spc="-5" dirty="0">
                <a:solidFill>
                  <a:srgbClr val="333333"/>
                </a:solidFill>
                <a:latin typeface="Calibri"/>
                <a:cs typeface="Calibri"/>
              </a:rPr>
              <a:t>NHS.¹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485508"/>
            <a:ext cx="4173220" cy="6139815"/>
            <a:chOff x="0" y="485508"/>
            <a:chExt cx="4173220" cy="613981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66" y="518591"/>
              <a:ext cx="4169790" cy="610616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485508"/>
              <a:ext cx="4164329" cy="6106160"/>
            </a:xfrm>
            <a:custGeom>
              <a:avLst/>
              <a:gdLst/>
              <a:ahLst/>
              <a:cxnLst/>
              <a:rect l="l" t="t" r="r" b="b"/>
              <a:pathLst>
                <a:path w="4164329" h="6106159">
                  <a:moveTo>
                    <a:pt x="4164316" y="0"/>
                  </a:moveTo>
                  <a:lnTo>
                    <a:pt x="0" y="0"/>
                  </a:lnTo>
                  <a:lnTo>
                    <a:pt x="0" y="6106160"/>
                  </a:lnTo>
                  <a:lnTo>
                    <a:pt x="4164316" y="6106160"/>
                  </a:lnTo>
                  <a:lnTo>
                    <a:pt x="4164316" y="0"/>
                  </a:lnTo>
                  <a:close/>
                </a:path>
              </a:pathLst>
            </a:custGeom>
            <a:solidFill>
              <a:srgbClr val="6F2473">
                <a:alpha val="1411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678673" y="6301232"/>
            <a:ext cx="300799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7160" indent="-125095">
              <a:lnSpc>
                <a:spcPct val="100000"/>
              </a:lnSpc>
              <a:spcBef>
                <a:spcPts val="95"/>
              </a:spcBef>
              <a:buClr>
                <a:srgbClr val="091F2C"/>
              </a:buClr>
              <a:buAutoNum type="arabicPeriod" startAt="3"/>
              <a:tabLst>
                <a:tab pos="137795" algn="l"/>
              </a:tabLst>
            </a:pPr>
            <a:r>
              <a:rPr sz="1000" u="sng" spc="5" dirty="0">
                <a:solidFill>
                  <a:srgbClr val="0078D3"/>
                </a:solidFill>
                <a:uFill>
                  <a:solidFill>
                    <a:srgbClr val="0078D3"/>
                  </a:solidFill>
                </a:uFill>
                <a:latin typeface="Trebuchet MS"/>
                <a:cs typeface="Trebuchet MS"/>
                <a:hlinkClick r:id="rId5"/>
              </a:rPr>
              <a:t>Nuance</a:t>
            </a:r>
            <a:r>
              <a:rPr sz="1000" u="sng" spc="-55" dirty="0">
                <a:solidFill>
                  <a:srgbClr val="0078D3"/>
                </a:solidFill>
                <a:uFill>
                  <a:solidFill>
                    <a:srgbClr val="0078D3"/>
                  </a:solidFill>
                </a:uFill>
                <a:latin typeface="Trebuchet MS"/>
                <a:cs typeface="Trebuchet MS"/>
                <a:hlinkClick r:id="rId5"/>
              </a:rPr>
              <a:t> </a:t>
            </a:r>
            <a:r>
              <a:rPr sz="1000" u="sng" spc="10" dirty="0">
                <a:solidFill>
                  <a:srgbClr val="0078D3"/>
                </a:solidFill>
                <a:uFill>
                  <a:solidFill>
                    <a:srgbClr val="0078D3"/>
                  </a:solidFill>
                </a:uFill>
                <a:latin typeface="Trebuchet MS"/>
                <a:cs typeface="Trebuchet MS"/>
                <a:hlinkClick r:id="rId5"/>
              </a:rPr>
              <a:t>UK</a:t>
            </a:r>
            <a:r>
              <a:rPr sz="1000" u="sng" spc="-70" dirty="0">
                <a:solidFill>
                  <a:srgbClr val="0078D3"/>
                </a:solidFill>
                <a:uFill>
                  <a:solidFill>
                    <a:srgbClr val="0078D3"/>
                  </a:solidFill>
                </a:uFill>
                <a:latin typeface="Trebuchet MS"/>
                <a:cs typeface="Trebuchet MS"/>
                <a:hlinkClick r:id="rId5"/>
              </a:rPr>
              <a:t> </a:t>
            </a:r>
            <a:r>
              <a:rPr sz="1000" u="sng" spc="-15" dirty="0">
                <a:solidFill>
                  <a:srgbClr val="0078D3"/>
                </a:solidFill>
                <a:uFill>
                  <a:solidFill>
                    <a:srgbClr val="0078D3"/>
                  </a:solidFill>
                </a:uFill>
                <a:latin typeface="Trebuchet MS"/>
                <a:cs typeface="Trebuchet MS"/>
                <a:hlinkClick r:id="rId5"/>
              </a:rPr>
              <a:t>research</a:t>
            </a:r>
            <a:r>
              <a:rPr sz="1000" u="sng" spc="-30" dirty="0">
                <a:solidFill>
                  <a:srgbClr val="0078D3"/>
                </a:solidFill>
                <a:uFill>
                  <a:solidFill>
                    <a:srgbClr val="0078D3"/>
                  </a:solidFill>
                </a:uFill>
                <a:latin typeface="Trebuchet MS"/>
                <a:cs typeface="Trebuchet MS"/>
                <a:hlinkClick r:id="rId5"/>
              </a:rPr>
              <a:t> </a:t>
            </a:r>
            <a:r>
              <a:rPr sz="1000" u="sng" spc="5" dirty="0">
                <a:solidFill>
                  <a:srgbClr val="0078D3"/>
                </a:solidFill>
                <a:uFill>
                  <a:solidFill>
                    <a:srgbClr val="0078D3"/>
                  </a:solidFill>
                </a:uFill>
                <a:latin typeface="Trebuchet MS"/>
                <a:cs typeface="Trebuchet MS"/>
                <a:hlinkClick r:id="rId5"/>
              </a:rPr>
              <a:t>study</a:t>
            </a:r>
            <a:r>
              <a:rPr sz="1000" u="sng" spc="-60" dirty="0">
                <a:solidFill>
                  <a:srgbClr val="0078D3"/>
                </a:solidFill>
                <a:uFill>
                  <a:solidFill>
                    <a:srgbClr val="0078D3"/>
                  </a:solidFill>
                </a:uFill>
                <a:latin typeface="Trebuchet MS"/>
                <a:cs typeface="Trebuchet MS"/>
                <a:hlinkClick r:id="rId5"/>
              </a:rPr>
              <a:t> </a:t>
            </a:r>
            <a:r>
              <a:rPr sz="1000" u="sng" spc="15" dirty="0">
                <a:solidFill>
                  <a:srgbClr val="0078D3"/>
                </a:solidFill>
                <a:uFill>
                  <a:solidFill>
                    <a:srgbClr val="0078D3"/>
                  </a:solidFill>
                </a:uFill>
                <a:latin typeface="Trebuchet MS"/>
                <a:cs typeface="Trebuchet MS"/>
                <a:hlinkClick r:id="rId5"/>
              </a:rPr>
              <a:t>by</a:t>
            </a:r>
            <a:r>
              <a:rPr sz="1000" u="sng" spc="-65" dirty="0">
                <a:solidFill>
                  <a:srgbClr val="0078D3"/>
                </a:solidFill>
                <a:uFill>
                  <a:solidFill>
                    <a:srgbClr val="0078D3"/>
                  </a:solidFill>
                </a:uFill>
                <a:latin typeface="Trebuchet MS"/>
                <a:cs typeface="Trebuchet MS"/>
                <a:hlinkClick r:id="rId5"/>
              </a:rPr>
              <a:t> </a:t>
            </a:r>
            <a:r>
              <a:rPr sz="1000" u="sng" spc="-15" dirty="0">
                <a:solidFill>
                  <a:srgbClr val="0078D3"/>
                </a:solidFill>
                <a:uFill>
                  <a:solidFill>
                    <a:srgbClr val="0078D3"/>
                  </a:solidFill>
                </a:uFill>
                <a:latin typeface="Trebuchet MS"/>
                <a:cs typeface="Trebuchet MS"/>
                <a:hlinkClick r:id="rId5"/>
              </a:rPr>
              <a:t>Ignetica</a:t>
            </a:r>
            <a:r>
              <a:rPr sz="1000" u="sng" spc="-25" dirty="0">
                <a:solidFill>
                  <a:srgbClr val="0078D3"/>
                </a:solidFill>
                <a:uFill>
                  <a:solidFill>
                    <a:srgbClr val="0078D3"/>
                  </a:solidFill>
                </a:uFill>
                <a:latin typeface="Trebuchet MS"/>
                <a:cs typeface="Trebuchet MS"/>
                <a:hlinkClick r:id="rId5"/>
              </a:rPr>
              <a:t> </a:t>
            </a:r>
            <a:r>
              <a:rPr sz="1000" u="sng" spc="-20" dirty="0">
                <a:solidFill>
                  <a:srgbClr val="0078D3"/>
                </a:solidFill>
                <a:uFill>
                  <a:solidFill>
                    <a:srgbClr val="0078D3"/>
                  </a:solidFill>
                </a:uFill>
                <a:latin typeface="Trebuchet MS"/>
                <a:cs typeface="Trebuchet MS"/>
                <a:hlinkClick r:id="rId5"/>
              </a:rPr>
              <a:t>(2022)</a:t>
            </a:r>
            <a:endParaRPr sz="1000">
              <a:latin typeface="Trebuchet MS"/>
              <a:cs typeface="Trebuchet MS"/>
            </a:endParaRPr>
          </a:p>
          <a:p>
            <a:pPr marL="137160" indent="-125095">
              <a:lnSpc>
                <a:spcPct val="100000"/>
              </a:lnSpc>
              <a:buClr>
                <a:srgbClr val="091F2C"/>
              </a:buClr>
              <a:buAutoNum type="arabicPeriod" startAt="3"/>
              <a:tabLst>
                <a:tab pos="137795" algn="l"/>
              </a:tabLst>
            </a:pPr>
            <a:r>
              <a:rPr sz="1000" u="sng" spc="90" dirty="0">
                <a:solidFill>
                  <a:srgbClr val="0078D3"/>
                </a:solidFill>
                <a:uFill>
                  <a:solidFill>
                    <a:srgbClr val="0078D3"/>
                  </a:solidFill>
                </a:uFill>
                <a:latin typeface="Trebuchet MS"/>
                <a:cs typeface="Trebuchet MS"/>
                <a:hlinkClick r:id="rId6"/>
              </a:rPr>
              <a:t>N</a:t>
            </a:r>
            <a:r>
              <a:rPr sz="1000" u="sng" spc="-15" dirty="0">
                <a:solidFill>
                  <a:srgbClr val="0078D3"/>
                </a:solidFill>
                <a:uFill>
                  <a:solidFill>
                    <a:srgbClr val="0078D3"/>
                  </a:solidFill>
                </a:uFill>
                <a:latin typeface="Trebuchet MS"/>
                <a:cs typeface="Trebuchet MS"/>
                <a:hlinkClick r:id="rId6"/>
              </a:rPr>
              <a:t>ua</a:t>
            </a:r>
            <a:r>
              <a:rPr sz="1000" u="sng" spc="-20" dirty="0">
                <a:solidFill>
                  <a:srgbClr val="0078D3"/>
                </a:solidFill>
                <a:uFill>
                  <a:solidFill>
                    <a:srgbClr val="0078D3"/>
                  </a:solidFill>
                </a:uFill>
                <a:latin typeface="Trebuchet MS"/>
                <a:cs typeface="Trebuchet MS"/>
                <a:hlinkClick r:id="rId6"/>
              </a:rPr>
              <a:t>n</a:t>
            </a:r>
            <a:r>
              <a:rPr sz="1000" u="sng" spc="15" dirty="0">
                <a:solidFill>
                  <a:srgbClr val="0078D3"/>
                </a:solidFill>
                <a:uFill>
                  <a:solidFill>
                    <a:srgbClr val="0078D3"/>
                  </a:solidFill>
                </a:uFill>
                <a:latin typeface="Trebuchet MS"/>
                <a:cs typeface="Trebuchet MS"/>
                <a:hlinkClick r:id="rId6"/>
              </a:rPr>
              <a:t>c</a:t>
            </a:r>
            <a:r>
              <a:rPr sz="1000" u="sng" spc="-30" dirty="0">
                <a:solidFill>
                  <a:srgbClr val="0078D3"/>
                </a:solidFill>
                <a:uFill>
                  <a:solidFill>
                    <a:srgbClr val="0078D3"/>
                  </a:solidFill>
                </a:uFill>
                <a:latin typeface="Trebuchet MS"/>
                <a:cs typeface="Trebuchet MS"/>
                <a:hlinkClick r:id="rId6"/>
              </a:rPr>
              <a:t>e</a:t>
            </a:r>
            <a:r>
              <a:rPr sz="1000" u="sng" spc="-55" dirty="0">
                <a:solidFill>
                  <a:srgbClr val="0078D3"/>
                </a:solidFill>
                <a:uFill>
                  <a:solidFill>
                    <a:srgbClr val="0078D3"/>
                  </a:solidFill>
                </a:uFill>
                <a:latin typeface="Trebuchet MS"/>
                <a:cs typeface="Trebuchet MS"/>
                <a:hlinkClick r:id="rId6"/>
              </a:rPr>
              <a:t> </a:t>
            </a:r>
            <a:r>
              <a:rPr sz="1000" u="sng" spc="20" dirty="0">
                <a:solidFill>
                  <a:srgbClr val="0078D3"/>
                </a:solidFill>
                <a:uFill>
                  <a:solidFill>
                    <a:srgbClr val="0078D3"/>
                  </a:solidFill>
                </a:uFill>
                <a:latin typeface="Trebuchet MS"/>
                <a:cs typeface="Trebuchet MS"/>
                <a:hlinkClick r:id="rId6"/>
              </a:rPr>
              <a:t>U</a:t>
            </a:r>
            <a:r>
              <a:rPr sz="1000" u="sng" dirty="0">
                <a:solidFill>
                  <a:srgbClr val="0078D3"/>
                </a:solidFill>
                <a:uFill>
                  <a:solidFill>
                    <a:srgbClr val="0078D3"/>
                  </a:solidFill>
                </a:uFill>
                <a:latin typeface="Trebuchet MS"/>
                <a:cs typeface="Trebuchet MS"/>
                <a:hlinkClick r:id="rId6"/>
              </a:rPr>
              <a:t>K</a:t>
            </a:r>
            <a:r>
              <a:rPr sz="1000" u="sng" spc="-70" dirty="0">
                <a:solidFill>
                  <a:srgbClr val="0078D3"/>
                </a:solidFill>
                <a:uFill>
                  <a:solidFill>
                    <a:srgbClr val="0078D3"/>
                  </a:solidFill>
                </a:uFill>
                <a:latin typeface="Trebuchet MS"/>
                <a:cs typeface="Trebuchet MS"/>
                <a:hlinkClick r:id="rId6"/>
              </a:rPr>
              <a:t> </a:t>
            </a:r>
            <a:r>
              <a:rPr sz="1000" u="sng" spc="25" dirty="0">
                <a:solidFill>
                  <a:srgbClr val="0078D3"/>
                </a:solidFill>
                <a:uFill>
                  <a:solidFill>
                    <a:srgbClr val="0078D3"/>
                  </a:solidFill>
                </a:uFill>
                <a:latin typeface="Trebuchet MS"/>
                <a:cs typeface="Trebuchet MS"/>
                <a:hlinkClick r:id="rId6"/>
              </a:rPr>
              <a:t>p</a:t>
            </a:r>
            <a:r>
              <a:rPr sz="1000" u="sng" spc="-50" dirty="0">
                <a:solidFill>
                  <a:srgbClr val="0078D3"/>
                </a:solidFill>
                <a:uFill>
                  <a:solidFill>
                    <a:srgbClr val="0078D3"/>
                  </a:solidFill>
                </a:uFill>
                <a:latin typeface="Trebuchet MS"/>
                <a:cs typeface="Trebuchet MS"/>
                <a:hlinkClick r:id="rId6"/>
              </a:rPr>
              <a:t>r</a:t>
            </a:r>
            <a:r>
              <a:rPr sz="1000" u="sng" spc="-40" dirty="0">
                <a:solidFill>
                  <a:srgbClr val="0078D3"/>
                </a:solidFill>
                <a:uFill>
                  <a:solidFill>
                    <a:srgbClr val="0078D3"/>
                  </a:solidFill>
                </a:uFill>
                <a:latin typeface="Trebuchet MS"/>
                <a:cs typeface="Trebuchet MS"/>
                <a:hlinkClick r:id="rId6"/>
              </a:rPr>
              <a:t>i</a:t>
            </a:r>
            <a:r>
              <a:rPr sz="1000" u="sng" spc="15" dirty="0">
                <a:solidFill>
                  <a:srgbClr val="0078D3"/>
                </a:solidFill>
                <a:uFill>
                  <a:solidFill>
                    <a:srgbClr val="0078D3"/>
                  </a:solidFill>
                </a:uFill>
                <a:latin typeface="Trebuchet MS"/>
                <a:cs typeface="Trebuchet MS"/>
                <a:hlinkClick r:id="rId6"/>
              </a:rPr>
              <a:t>m</a:t>
            </a:r>
            <a:r>
              <a:rPr sz="1000" u="sng" spc="-35" dirty="0">
                <a:solidFill>
                  <a:srgbClr val="0078D3"/>
                </a:solidFill>
                <a:uFill>
                  <a:solidFill>
                    <a:srgbClr val="0078D3"/>
                  </a:solidFill>
                </a:uFill>
                <a:latin typeface="Trebuchet MS"/>
                <a:cs typeface="Trebuchet MS"/>
                <a:hlinkClick r:id="rId6"/>
              </a:rPr>
              <a:t>ar</a:t>
            </a:r>
            <a:r>
              <a:rPr sz="1000" u="sng" spc="5" dirty="0">
                <a:solidFill>
                  <a:srgbClr val="0078D3"/>
                </a:solidFill>
                <a:uFill>
                  <a:solidFill>
                    <a:srgbClr val="0078D3"/>
                  </a:solidFill>
                </a:uFill>
                <a:latin typeface="Trebuchet MS"/>
                <a:cs typeface="Trebuchet MS"/>
                <a:hlinkClick r:id="rId6"/>
              </a:rPr>
              <a:t>y</a:t>
            </a:r>
            <a:r>
              <a:rPr sz="1000" u="sng" spc="-50" dirty="0">
                <a:solidFill>
                  <a:srgbClr val="0078D3"/>
                </a:solidFill>
                <a:uFill>
                  <a:solidFill>
                    <a:srgbClr val="0078D3"/>
                  </a:solidFill>
                </a:uFill>
                <a:latin typeface="Trebuchet MS"/>
                <a:cs typeface="Trebuchet MS"/>
                <a:hlinkClick r:id="rId6"/>
              </a:rPr>
              <a:t> </a:t>
            </a:r>
            <a:r>
              <a:rPr sz="1000" u="sng" spc="20" dirty="0">
                <a:solidFill>
                  <a:srgbClr val="0078D3"/>
                </a:solidFill>
                <a:uFill>
                  <a:solidFill>
                    <a:srgbClr val="0078D3"/>
                  </a:solidFill>
                </a:uFill>
                <a:latin typeface="Trebuchet MS"/>
                <a:cs typeface="Trebuchet MS"/>
                <a:hlinkClick r:id="rId6"/>
              </a:rPr>
              <a:t>&amp;</a:t>
            </a:r>
            <a:r>
              <a:rPr sz="1000" u="sng" spc="-50" dirty="0">
                <a:solidFill>
                  <a:srgbClr val="0078D3"/>
                </a:solidFill>
                <a:uFill>
                  <a:solidFill>
                    <a:srgbClr val="0078D3"/>
                  </a:solidFill>
                </a:uFill>
                <a:latin typeface="Trebuchet MS"/>
                <a:cs typeface="Trebuchet MS"/>
                <a:hlinkClick r:id="rId6"/>
              </a:rPr>
              <a:t> </a:t>
            </a:r>
            <a:r>
              <a:rPr sz="1000" u="sng" spc="35" dirty="0">
                <a:solidFill>
                  <a:srgbClr val="0078D3"/>
                </a:solidFill>
                <a:uFill>
                  <a:solidFill>
                    <a:srgbClr val="0078D3"/>
                  </a:solidFill>
                </a:uFill>
                <a:latin typeface="Trebuchet MS"/>
                <a:cs typeface="Trebuchet MS"/>
                <a:hlinkClick r:id="rId6"/>
              </a:rPr>
              <a:t>s</a:t>
            </a:r>
            <a:r>
              <a:rPr sz="1000" u="sng" spc="10" dirty="0">
                <a:solidFill>
                  <a:srgbClr val="0078D3"/>
                </a:solidFill>
                <a:uFill>
                  <a:solidFill>
                    <a:srgbClr val="0078D3"/>
                  </a:solidFill>
                </a:uFill>
                <a:latin typeface="Trebuchet MS"/>
                <a:cs typeface="Trebuchet MS"/>
                <a:hlinkClick r:id="rId6"/>
              </a:rPr>
              <a:t>ec</a:t>
            </a:r>
            <a:r>
              <a:rPr sz="1000" u="sng" dirty="0">
                <a:solidFill>
                  <a:srgbClr val="0078D3"/>
                </a:solidFill>
                <a:uFill>
                  <a:solidFill>
                    <a:srgbClr val="0078D3"/>
                  </a:solidFill>
                </a:uFill>
                <a:latin typeface="Trebuchet MS"/>
                <a:cs typeface="Trebuchet MS"/>
                <a:hlinkClick r:id="rId6"/>
              </a:rPr>
              <a:t>o</a:t>
            </a:r>
            <a:r>
              <a:rPr sz="1000" u="sng" spc="-15" dirty="0">
                <a:solidFill>
                  <a:srgbClr val="0078D3"/>
                </a:solidFill>
                <a:uFill>
                  <a:solidFill>
                    <a:srgbClr val="0078D3"/>
                  </a:solidFill>
                </a:uFill>
                <a:latin typeface="Trebuchet MS"/>
                <a:cs typeface="Trebuchet MS"/>
                <a:hlinkClick r:id="rId6"/>
              </a:rPr>
              <a:t>ndar</a:t>
            </a:r>
            <a:r>
              <a:rPr sz="1000" u="sng" spc="5" dirty="0">
                <a:solidFill>
                  <a:srgbClr val="0078D3"/>
                </a:solidFill>
                <a:uFill>
                  <a:solidFill>
                    <a:srgbClr val="0078D3"/>
                  </a:solidFill>
                </a:uFill>
                <a:latin typeface="Trebuchet MS"/>
                <a:cs typeface="Trebuchet MS"/>
                <a:hlinkClick r:id="rId6"/>
              </a:rPr>
              <a:t>y</a:t>
            </a:r>
            <a:r>
              <a:rPr sz="1000" u="sng" spc="-40" dirty="0">
                <a:solidFill>
                  <a:srgbClr val="0078D3"/>
                </a:solidFill>
                <a:uFill>
                  <a:solidFill>
                    <a:srgbClr val="0078D3"/>
                  </a:solidFill>
                </a:uFill>
                <a:latin typeface="Trebuchet MS"/>
                <a:cs typeface="Trebuchet MS"/>
                <a:hlinkClick r:id="rId6"/>
              </a:rPr>
              <a:t> </a:t>
            </a:r>
            <a:r>
              <a:rPr sz="1000" u="sng" spc="-15" dirty="0">
                <a:solidFill>
                  <a:srgbClr val="0078D3"/>
                </a:solidFill>
                <a:uFill>
                  <a:solidFill>
                    <a:srgbClr val="0078D3"/>
                  </a:solidFill>
                </a:uFill>
                <a:latin typeface="Trebuchet MS"/>
                <a:cs typeface="Trebuchet MS"/>
                <a:hlinkClick r:id="rId6"/>
              </a:rPr>
              <a:t>car</a:t>
            </a:r>
            <a:r>
              <a:rPr sz="1000" u="sng" spc="-30" dirty="0">
                <a:solidFill>
                  <a:srgbClr val="0078D3"/>
                </a:solidFill>
                <a:uFill>
                  <a:solidFill>
                    <a:srgbClr val="0078D3"/>
                  </a:solidFill>
                </a:uFill>
                <a:latin typeface="Trebuchet MS"/>
                <a:cs typeface="Trebuchet MS"/>
                <a:hlinkClick r:id="rId6"/>
              </a:rPr>
              <a:t>e</a:t>
            </a:r>
            <a:r>
              <a:rPr sz="1000" u="sng" spc="-55" dirty="0">
                <a:solidFill>
                  <a:srgbClr val="0078D3"/>
                </a:solidFill>
                <a:uFill>
                  <a:solidFill>
                    <a:srgbClr val="0078D3"/>
                  </a:solidFill>
                </a:uFill>
                <a:latin typeface="Trebuchet MS"/>
                <a:cs typeface="Trebuchet MS"/>
                <a:hlinkClick r:id="rId6"/>
              </a:rPr>
              <a:t> </a:t>
            </a:r>
            <a:r>
              <a:rPr sz="1000" u="sng" spc="35" dirty="0">
                <a:solidFill>
                  <a:srgbClr val="0078D3"/>
                </a:solidFill>
                <a:uFill>
                  <a:solidFill>
                    <a:srgbClr val="0078D3"/>
                  </a:solidFill>
                </a:uFill>
                <a:latin typeface="Trebuchet MS"/>
                <a:cs typeface="Trebuchet MS"/>
                <a:hlinkClick r:id="rId6"/>
              </a:rPr>
              <a:t>s</a:t>
            </a:r>
            <a:r>
              <a:rPr sz="1000" u="sng" spc="-15" dirty="0">
                <a:solidFill>
                  <a:srgbClr val="0078D3"/>
                </a:solidFill>
                <a:uFill>
                  <a:solidFill>
                    <a:srgbClr val="0078D3"/>
                  </a:solidFill>
                </a:uFill>
                <a:latin typeface="Trebuchet MS"/>
                <a:cs typeface="Trebuchet MS"/>
                <a:hlinkClick r:id="rId6"/>
              </a:rPr>
              <a:t>ur</a:t>
            </a:r>
            <a:r>
              <a:rPr sz="1000" u="sng" spc="-20" dirty="0">
                <a:solidFill>
                  <a:srgbClr val="0078D3"/>
                </a:solidFill>
                <a:uFill>
                  <a:solidFill>
                    <a:srgbClr val="0078D3"/>
                  </a:solidFill>
                </a:uFill>
                <a:latin typeface="Trebuchet MS"/>
                <a:cs typeface="Trebuchet MS"/>
                <a:hlinkClick r:id="rId6"/>
              </a:rPr>
              <a:t>v</a:t>
            </a:r>
            <a:r>
              <a:rPr sz="1000" u="sng" spc="-25" dirty="0">
                <a:solidFill>
                  <a:srgbClr val="0078D3"/>
                </a:solidFill>
                <a:uFill>
                  <a:solidFill>
                    <a:srgbClr val="0078D3"/>
                  </a:solidFill>
                </a:uFill>
                <a:latin typeface="Trebuchet MS"/>
                <a:cs typeface="Trebuchet MS"/>
                <a:hlinkClick r:id="rId6"/>
              </a:rPr>
              <a:t>e</a:t>
            </a:r>
            <a:r>
              <a:rPr sz="1000" u="sng" spc="5" dirty="0">
                <a:solidFill>
                  <a:srgbClr val="0078D3"/>
                </a:solidFill>
                <a:uFill>
                  <a:solidFill>
                    <a:srgbClr val="0078D3"/>
                  </a:solidFill>
                </a:uFill>
                <a:latin typeface="Trebuchet MS"/>
                <a:cs typeface="Trebuchet MS"/>
                <a:hlinkClick r:id="rId6"/>
              </a:rPr>
              <a:t>y</a:t>
            </a:r>
            <a:r>
              <a:rPr sz="1000" u="sng" spc="-50" dirty="0">
                <a:solidFill>
                  <a:srgbClr val="0078D3"/>
                </a:solidFill>
                <a:uFill>
                  <a:solidFill>
                    <a:srgbClr val="0078D3"/>
                  </a:solidFill>
                </a:uFill>
                <a:latin typeface="Trebuchet MS"/>
                <a:cs typeface="Trebuchet MS"/>
                <a:hlinkClick r:id="rId6"/>
              </a:rPr>
              <a:t> </a:t>
            </a:r>
            <a:r>
              <a:rPr sz="1000" u="sng" spc="-85" dirty="0">
                <a:solidFill>
                  <a:srgbClr val="0078D3"/>
                </a:solidFill>
                <a:uFill>
                  <a:solidFill>
                    <a:srgbClr val="0078D3"/>
                  </a:solidFill>
                </a:uFill>
                <a:latin typeface="Trebuchet MS"/>
                <a:cs typeface="Trebuchet MS"/>
                <a:hlinkClick r:id="rId6"/>
              </a:rPr>
              <a:t>(</a:t>
            </a:r>
            <a:r>
              <a:rPr sz="1000" u="sng" spc="10" dirty="0">
                <a:solidFill>
                  <a:srgbClr val="0078D3"/>
                </a:solidFill>
                <a:uFill>
                  <a:solidFill>
                    <a:srgbClr val="0078D3"/>
                  </a:solidFill>
                </a:uFill>
                <a:latin typeface="Trebuchet MS"/>
                <a:cs typeface="Trebuchet MS"/>
                <a:hlinkClick r:id="rId6"/>
              </a:rPr>
              <a:t>2020</a:t>
            </a:r>
            <a:r>
              <a:rPr sz="1000" u="sng" spc="-75" dirty="0">
                <a:solidFill>
                  <a:srgbClr val="0078D3"/>
                </a:solidFill>
                <a:uFill>
                  <a:solidFill>
                    <a:srgbClr val="0078D3"/>
                  </a:solidFill>
                </a:uFill>
                <a:latin typeface="Trebuchet MS"/>
                <a:cs typeface="Trebuchet MS"/>
                <a:hlinkClick r:id="rId6"/>
              </a:rPr>
              <a:t>)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0511" y="318597"/>
            <a:ext cx="11681460" cy="6250305"/>
            <a:chOff x="240511" y="318597"/>
            <a:chExt cx="11681460" cy="62503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0511" y="318597"/>
              <a:ext cx="11681259" cy="625012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68655" y="588898"/>
              <a:ext cx="11054715" cy="5680710"/>
            </a:xfrm>
            <a:custGeom>
              <a:avLst/>
              <a:gdLst/>
              <a:ahLst/>
              <a:cxnLst/>
              <a:rect l="l" t="t" r="r" b="b"/>
              <a:pathLst>
                <a:path w="11054715" h="5680710">
                  <a:moveTo>
                    <a:pt x="10854359" y="0"/>
                  </a:moveTo>
                  <a:lnTo>
                    <a:pt x="200278" y="0"/>
                  </a:lnTo>
                  <a:lnTo>
                    <a:pt x="154358" y="5295"/>
                  </a:lnTo>
                  <a:lnTo>
                    <a:pt x="112204" y="20377"/>
                  </a:lnTo>
                  <a:lnTo>
                    <a:pt x="75017" y="44037"/>
                  </a:lnTo>
                  <a:lnTo>
                    <a:pt x="44001" y="75065"/>
                  </a:lnTo>
                  <a:lnTo>
                    <a:pt x="20357" y="112254"/>
                  </a:lnTo>
                  <a:lnTo>
                    <a:pt x="5289" y="154394"/>
                  </a:lnTo>
                  <a:lnTo>
                    <a:pt x="0" y="200278"/>
                  </a:lnTo>
                  <a:lnTo>
                    <a:pt x="0" y="5479859"/>
                  </a:lnTo>
                  <a:lnTo>
                    <a:pt x="5289" y="5525783"/>
                  </a:lnTo>
                  <a:lnTo>
                    <a:pt x="20357" y="5567939"/>
                  </a:lnTo>
                  <a:lnTo>
                    <a:pt x="44001" y="5605126"/>
                  </a:lnTo>
                  <a:lnTo>
                    <a:pt x="75017" y="5636141"/>
                  </a:lnTo>
                  <a:lnTo>
                    <a:pt x="112204" y="5659782"/>
                  </a:lnTo>
                  <a:lnTo>
                    <a:pt x="154358" y="5674849"/>
                  </a:lnTo>
                  <a:lnTo>
                    <a:pt x="200278" y="5680138"/>
                  </a:lnTo>
                  <a:lnTo>
                    <a:pt x="10854359" y="5680138"/>
                  </a:lnTo>
                  <a:lnTo>
                    <a:pt x="10900283" y="5674849"/>
                  </a:lnTo>
                  <a:lnTo>
                    <a:pt x="10942440" y="5659782"/>
                  </a:lnTo>
                  <a:lnTo>
                    <a:pt x="10979626" y="5636141"/>
                  </a:lnTo>
                  <a:lnTo>
                    <a:pt x="11010641" y="5605126"/>
                  </a:lnTo>
                  <a:lnTo>
                    <a:pt x="11034283" y="5567939"/>
                  </a:lnTo>
                  <a:lnTo>
                    <a:pt x="11049349" y="5525783"/>
                  </a:lnTo>
                  <a:lnTo>
                    <a:pt x="11054638" y="5479859"/>
                  </a:lnTo>
                  <a:lnTo>
                    <a:pt x="11054638" y="200278"/>
                  </a:lnTo>
                  <a:lnTo>
                    <a:pt x="11049349" y="154394"/>
                  </a:lnTo>
                  <a:lnTo>
                    <a:pt x="11034283" y="112254"/>
                  </a:lnTo>
                  <a:lnTo>
                    <a:pt x="11010641" y="75065"/>
                  </a:lnTo>
                  <a:lnTo>
                    <a:pt x="10979626" y="44037"/>
                  </a:lnTo>
                  <a:lnTo>
                    <a:pt x="10942440" y="20377"/>
                  </a:lnTo>
                  <a:lnTo>
                    <a:pt x="10900283" y="5295"/>
                  </a:lnTo>
                  <a:lnTo>
                    <a:pt x="108543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8345" y="755649"/>
              <a:ext cx="10724515" cy="534653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165" y="752474"/>
              <a:ext cx="10724489" cy="534984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21808" y="2913799"/>
              <a:ext cx="2548382" cy="10303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5563" y="686562"/>
            <a:ext cx="98380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10" dirty="0">
                <a:solidFill>
                  <a:srgbClr val="091F2C"/>
                </a:solidFill>
              </a:rPr>
              <a:t>International</a:t>
            </a:r>
            <a:r>
              <a:rPr sz="3200" spc="-345" dirty="0">
                <a:solidFill>
                  <a:srgbClr val="091F2C"/>
                </a:solidFill>
              </a:rPr>
              <a:t> </a:t>
            </a:r>
            <a:r>
              <a:rPr sz="3200" spc="-100" dirty="0">
                <a:solidFill>
                  <a:srgbClr val="091F2C"/>
                </a:solidFill>
              </a:rPr>
              <a:t>patient</a:t>
            </a:r>
            <a:r>
              <a:rPr sz="3200" spc="-345" dirty="0">
                <a:solidFill>
                  <a:srgbClr val="091F2C"/>
                </a:solidFill>
              </a:rPr>
              <a:t> </a:t>
            </a:r>
            <a:r>
              <a:rPr sz="3200" spc="-70" dirty="0">
                <a:solidFill>
                  <a:srgbClr val="091F2C"/>
                </a:solidFill>
              </a:rPr>
              <a:t>survey</a:t>
            </a:r>
            <a:r>
              <a:rPr sz="3200" spc="-345" dirty="0">
                <a:solidFill>
                  <a:srgbClr val="091F2C"/>
                </a:solidFill>
              </a:rPr>
              <a:t> </a:t>
            </a:r>
            <a:r>
              <a:rPr sz="3200" spc="-114" dirty="0">
                <a:solidFill>
                  <a:srgbClr val="091F2C"/>
                </a:solidFill>
              </a:rPr>
              <a:t>with</a:t>
            </a:r>
            <a:r>
              <a:rPr sz="3200" spc="-320" dirty="0">
                <a:solidFill>
                  <a:srgbClr val="091F2C"/>
                </a:solidFill>
              </a:rPr>
              <a:t> </a:t>
            </a:r>
            <a:r>
              <a:rPr sz="3200" spc="-200" dirty="0">
                <a:solidFill>
                  <a:srgbClr val="091F2C"/>
                </a:solidFill>
              </a:rPr>
              <a:t>2,000</a:t>
            </a:r>
            <a:r>
              <a:rPr sz="3200" spc="-320" dirty="0">
                <a:solidFill>
                  <a:srgbClr val="091F2C"/>
                </a:solidFill>
              </a:rPr>
              <a:t> </a:t>
            </a:r>
            <a:r>
              <a:rPr sz="3200" spc="10" dirty="0">
                <a:solidFill>
                  <a:srgbClr val="091F2C"/>
                </a:solidFill>
              </a:rPr>
              <a:t>UK</a:t>
            </a:r>
            <a:r>
              <a:rPr sz="3200" spc="-310" dirty="0">
                <a:solidFill>
                  <a:srgbClr val="091F2C"/>
                </a:solidFill>
              </a:rPr>
              <a:t> </a:t>
            </a:r>
            <a:r>
              <a:rPr sz="3200" spc="-60" dirty="0">
                <a:solidFill>
                  <a:srgbClr val="091F2C"/>
                </a:solidFill>
              </a:rPr>
              <a:t>respondents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71601" y="5676696"/>
            <a:ext cx="527875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SzPct val="90625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b="1" spc="-40" dirty="0">
                <a:solidFill>
                  <a:srgbClr val="091F2C"/>
                </a:solidFill>
                <a:latin typeface="Trebuchet MS"/>
                <a:cs typeface="Trebuchet MS"/>
              </a:rPr>
              <a:t>Approx.</a:t>
            </a:r>
            <a:r>
              <a:rPr sz="1600" b="1" spc="-85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600" b="1" spc="40" dirty="0">
                <a:solidFill>
                  <a:srgbClr val="091F2C"/>
                </a:solidFill>
                <a:latin typeface="Trebuchet MS"/>
                <a:cs typeface="Trebuchet MS"/>
              </a:rPr>
              <a:t>40%</a:t>
            </a:r>
            <a:r>
              <a:rPr sz="1600" b="1" spc="-114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091F2C"/>
                </a:solidFill>
                <a:latin typeface="Trebuchet MS"/>
                <a:cs typeface="Trebuchet MS"/>
              </a:rPr>
              <a:t>of</a:t>
            </a:r>
            <a:r>
              <a:rPr sz="1600" b="1" spc="-95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600" b="1" spc="5" dirty="0">
                <a:solidFill>
                  <a:srgbClr val="091F2C"/>
                </a:solidFill>
                <a:latin typeface="Trebuchet MS"/>
                <a:cs typeface="Trebuchet MS"/>
              </a:rPr>
              <a:t>UK</a:t>
            </a:r>
            <a:r>
              <a:rPr sz="1600" b="1" spc="-105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600" b="1" spc="-25" dirty="0">
                <a:solidFill>
                  <a:srgbClr val="091F2C"/>
                </a:solidFill>
                <a:latin typeface="Trebuchet MS"/>
                <a:cs typeface="Trebuchet MS"/>
              </a:rPr>
              <a:t>patients</a:t>
            </a:r>
            <a:r>
              <a:rPr sz="1600" b="1" spc="-95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091F2C"/>
                </a:solidFill>
                <a:latin typeface="Trebuchet MS"/>
                <a:cs typeface="Trebuchet MS"/>
              </a:rPr>
              <a:t>say</a:t>
            </a:r>
            <a:r>
              <a:rPr sz="1600" b="1" spc="-105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600" b="1" spc="-65" dirty="0">
                <a:solidFill>
                  <a:srgbClr val="091F2C"/>
                </a:solidFill>
                <a:latin typeface="Trebuchet MS"/>
                <a:cs typeface="Trebuchet MS"/>
              </a:rPr>
              <a:t>they’ve</a:t>
            </a:r>
            <a:r>
              <a:rPr sz="1600" b="1" spc="-90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600" b="1" spc="-35" dirty="0">
                <a:solidFill>
                  <a:srgbClr val="091F2C"/>
                </a:solidFill>
                <a:latin typeface="Trebuchet MS"/>
                <a:cs typeface="Trebuchet MS"/>
              </a:rPr>
              <a:t>seen</a:t>
            </a:r>
            <a:r>
              <a:rPr sz="1600" b="1" spc="-105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600" b="1" spc="-30" dirty="0">
                <a:solidFill>
                  <a:srgbClr val="091F2C"/>
                </a:solidFill>
                <a:latin typeface="Trebuchet MS"/>
                <a:cs typeface="Trebuchet MS"/>
              </a:rPr>
              <a:t>clinicians</a:t>
            </a:r>
            <a:endParaRPr sz="1600">
              <a:latin typeface="Trebuchet MS"/>
              <a:cs typeface="Trebuchet MS"/>
            </a:endParaRPr>
          </a:p>
          <a:p>
            <a:pPr marL="299085">
              <a:lnSpc>
                <a:spcPct val="100000"/>
              </a:lnSpc>
            </a:pPr>
            <a:r>
              <a:rPr sz="1600" b="1" u="sng" spc="-40" dirty="0">
                <a:solidFill>
                  <a:srgbClr val="091F2C"/>
                </a:solidFill>
                <a:uFill>
                  <a:solidFill>
                    <a:srgbClr val="091F2C"/>
                  </a:solidFill>
                </a:uFill>
                <a:latin typeface="Trebuchet MS"/>
                <a:cs typeface="Trebuchet MS"/>
              </a:rPr>
              <a:t>t</a:t>
            </a:r>
            <a:r>
              <a:rPr sz="1600" b="1" u="sng" spc="40" dirty="0">
                <a:solidFill>
                  <a:srgbClr val="091F2C"/>
                </a:solidFill>
                <a:uFill>
                  <a:solidFill>
                    <a:srgbClr val="091F2C"/>
                  </a:solidFill>
                </a:uFill>
                <a:latin typeface="Trebuchet MS"/>
                <a:cs typeface="Trebuchet MS"/>
              </a:rPr>
              <a:t>oo</a:t>
            </a:r>
            <a:r>
              <a:rPr sz="1600" b="1" u="sng" spc="-105" dirty="0">
                <a:solidFill>
                  <a:srgbClr val="091F2C"/>
                </a:solidFill>
                <a:uFill>
                  <a:solidFill>
                    <a:srgbClr val="091F2C"/>
                  </a:solidFill>
                </a:uFill>
                <a:latin typeface="Trebuchet MS"/>
                <a:cs typeface="Trebuchet MS"/>
              </a:rPr>
              <a:t> </a:t>
            </a:r>
            <a:r>
              <a:rPr sz="1600" b="1" u="sng" spc="5" dirty="0">
                <a:solidFill>
                  <a:srgbClr val="091F2C"/>
                </a:solidFill>
                <a:uFill>
                  <a:solidFill>
                    <a:srgbClr val="091F2C"/>
                  </a:solidFill>
                </a:uFill>
                <a:latin typeface="Trebuchet MS"/>
                <a:cs typeface="Trebuchet MS"/>
              </a:rPr>
              <a:t>fo</a:t>
            </a:r>
            <a:r>
              <a:rPr sz="1600" b="1" u="sng" dirty="0">
                <a:solidFill>
                  <a:srgbClr val="091F2C"/>
                </a:solidFill>
                <a:uFill>
                  <a:solidFill>
                    <a:srgbClr val="091F2C"/>
                  </a:solidFill>
                </a:uFill>
                <a:latin typeface="Trebuchet MS"/>
                <a:cs typeface="Trebuchet MS"/>
              </a:rPr>
              <a:t>c</a:t>
            </a:r>
            <a:r>
              <a:rPr sz="1600" b="1" u="sng" spc="-20" dirty="0">
                <a:solidFill>
                  <a:srgbClr val="091F2C"/>
                </a:solidFill>
                <a:uFill>
                  <a:solidFill>
                    <a:srgbClr val="091F2C"/>
                  </a:solidFill>
                </a:uFill>
                <a:latin typeface="Trebuchet MS"/>
                <a:cs typeface="Trebuchet MS"/>
              </a:rPr>
              <a:t>us</a:t>
            </a:r>
            <a:r>
              <a:rPr sz="1600" b="1" u="sng" spc="-15" dirty="0">
                <a:solidFill>
                  <a:srgbClr val="091F2C"/>
                </a:solidFill>
                <a:uFill>
                  <a:solidFill>
                    <a:srgbClr val="091F2C"/>
                  </a:solidFill>
                </a:uFill>
                <a:latin typeface="Trebuchet MS"/>
                <a:cs typeface="Trebuchet MS"/>
              </a:rPr>
              <a:t>e</a:t>
            </a:r>
            <a:r>
              <a:rPr sz="1600" b="1" u="sng" spc="30" dirty="0">
                <a:solidFill>
                  <a:srgbClr val="091F2C"/>
                </a:solidFill>
                <a:uFill>
                  <a:solidFill>
                    <a:srgbClr val="091F2C"/>
                  </a:solidFill>
                </a:uFill>
                <a:latin typeface="Trebuchet MS"/>
                <a:cs typeface="Trebuchet MS"/>
              </a:rPr>
              <a:t>d</a:t>
            </a:r>
            <a:r>
              <a:rPr sz="1600" b="1" u="sng" spc="-90" dirty="0">
                <a:solidFill>
                  <a:srgbClr val="091F2C"/>
                </a:solidFill>
                <a:uFill>
                  <a:solidFill>
                    <a:srgbClr val="091F2C"/>
                  </a:solidFill>
                </a:uFill>
                <a:latin typeface="Trebuchet MS"/>
                <a:cs typeface="Trebuchet MS"/>
              </a:rPr>
              <a:t> </a:t>
            </a:r>
            <a:r>
              <a:rPr sz="1600" b="1" u="sng" spc="40" dirty="0">
                <a:solidFill>
                  <a:srgbClr val="091F2C"/>
                </a:solidFill>
                <a:uFill>
                  <a:solidFill>
                    <a:srgbClr val="091F2C"/>
                  </a:solidFill>
                </a:uFill>
                <a:latin typeface="Trebuchet MS"/>
                <a:cs typeface="Trebuchet MS"/>
              </a:rPr>
              <a:t>o</a:t>
            </a:r>
            <a:r>
              <a:rPr sz="1600" b="1" u="sng" spc="-30" dirty="0">
                <a:solidFill>
                  <a:srgbClr val="091F2C"/>
                </a:solidFill>
                <a:uFill>
                  <a:solidFill>
                    <a:srgbClr val="091F2C"/>
                  </a:solidFill>
                </a:uFill>
                <a:latin typeface="Trebuchet MS"/>
                <a:cs typeface="Trebuchet MS"/>
              </a:rPr>
              <a:t>n</a:t>
            </a:r>
            <a:r>
              <a:rPr sz="1600" b="1" u="sng" spc="-110" dirty="0">
                <a:solidFill>
                  <a:srgbClr val="091F2C"/>
                </a:solidFill>
                <a:uFill>
                  <a:solidFill>
                    <a:srgbClr val="091F2C"/>
                  </a:solidFill>
                </a:uFill>
                <a:latin typeface="Trebuchet MS"/>
                <a:cs typeface="Trebuchet MS"/>
              </a:rPr>
              <a:t> </a:t>
            </a:r>
            <a:r>
              <a:rPr sz="1600" b="1" u="sng" spc="-25" dirty="0">
                <a:solidFill>
                  <a:srgbClr val="091F2C"/>
                </a:solidFill>
                <a:uFill>
                  <a:solidFill>
                    <a:srgbClr val="091F2C"/>
                  </a:solidFill>
                </a:uFill>
                <a:latin typeface="Trebuchet MS"/>
                <a:cs typeface="Trebuchet MS"/>
              </a:rPr>
              <a:t>t</a:t>
            </a:r>
            <a:r>
              <a:rPr sz="1600" b="1" u="sng" spc="-40" dirty="0">
                <a:solidFill>
                  <a:srgbClr val="091F2C"/>
                </a:solidFill>
                <a:uFill>
                  <a:solidFill>
                    <a:srgbClr val="091F2C"/>
                  </a:solidFill>
                </a:uFill>
                <a:latin typeface="Trebuchet MS"/>
                <a:cs typeface="Trebuchet MS"/>
              </a:rPr>
              <a:t>h</a:t>
            </a:r>
            <a:r>
              <a:rPr sz="1600" b="1" u="sng" spc="-100" dirty="0">
                <a:solidFill>
                  <a:srgbClr val="091F2C"/>
                </a:solidFill>
                <a:uFill>
                  <a:solidFill>
                    <a:srgbClr val="091F2C"/>
                  </a:solidFill>
                </a:uFill>
                <a:latin typeface="Trebuchet MS"/>
                <a:cs typeface="Trebuchet MS"/>
              </a:rPr>
              <a:t>e</a:t>
            </a:r>
            <a:r>
              <a:rPr sz="1600" b="1" u="sng" spc="-50" dirty="0">
                <a:solidFill>
                  <a:srgbClr val="091F2C"/>
                </a:solidFill>
                <a:uFill>
                  <a:solidFill>
                    <a:srgbClr val="091F2C"/>
                  </a:solidFill>
                </a:uFill>
                <a:latin typeface="Trebuchet MS"/>
                <a:cs typeface="Trebuchet MS"/>
              </a:rPr>
              <a:t>i</a:t>
            </a:r>
            <a:r>
              <a:rPr sz="1600" b="1" u="sng" spc="-65" dirty="0">
                <a:solidFill>
                  <a:srgbClr val="091F2C"/>
                </a:solidFill>
                <a:uFill>
                  <a:solidFill>
                    <a:srgbClr val="091F2C"/>
                  </a:solidFill>
                </a:uFill>
                <a:latin typeface="Trebuchet MS"/>
                <a:cs typeface="Trebuchet MS"/>
              </a:rPr>
              <a:t>r</a:t>
            </a:r>
            <a:r>
              <a:rPr sz="1600" b="1" u="sng" spc="-100" dirty="0">
                <a:solidFill>
                  <a:srgbClr val="091F2C"/>
                </a:solidFill>
                <a:uFill>
                  <a:solidFill>
                    <a:srgbClr val="091F2C"/>
                  </a:solidFill>
                </a:uFill>
                <a:latin typeface="Trebuchet MS"/>
                <a:cs typeface="Trebuchet MS"/>
              </a:rPr>
              <a:t> </a:t>
            </a:r>
            <a:r>
              <a:rPr sz="1600" b="1" u="sng" spc="30" dirty="0">
                <a:solidFill>
                  <a:srgbClr val="091F2C"/>
                </a:solidFill>
                <a:uFill>
                  <a:solidFill>
                    <a:srgbClr val="091F2C"/>
                  </a:solidFill>
                </a:uFill>
                <a:latin typeface="Trebuchet MS"/>
                <a:cs typeface="Trebuchet MS"/>
              </a:rPr>
              <a:t>sc</a:t>
            </a:r>
            <a:r>
              <a:rPr sz="1600" b="1" u="sng" spc="-80" dirty="0">
                <a:solidFill>
                  <a:srgbClr val="091F2C"/>
                </a:solidFill>
                <a:uFill>
                  <a:solidFill>
                    <a:srgbClr val="091F2C"/>
                  </a:solidFill>
                </a:uFill>
                <a:latin typeface="Trebuchet MS"/>
                <a:cs typeface="Trebuchet MS"/>
              </a:rPr>
              <a:t>re</a:t>
            </a:r>
            <a:r>
              <a:rPr sz="1600" b="1" u="sng" spc="-75" dirty="0">
                <a:solidFill>
                  <a:srgbClr val="091F2C"/>
                </a:solidFill>
                <a:uFill>
                  <a:solidFill>
                    <a:srgbClr val="091F2C"/>
                  </a:solidFill>
                </a:uFill>
                <a:latin typeface="Trebuchet MS"/>
                <a:cs typeface="Trebuchet MS"/>
              </a:rPr>
              <a:t>e</a:t>
            </a:r>
            <a:r>
              <a:rPr sz="1600" b="1" u="sng" spc="-30" dirty="0">
                <a:solidFill>
                  <a:srgbClr val="091F2C"/>
                </a:solidFill>
                <a:uFill>
                  <a:solidFill>
                    <a:srgbClr val="091F2C"/>
                  </a:solidFill>
                </a:uFill>
                <a:latin typeface="Trebuchet MS"/>
                <a:cs typeface="Trebuchet MS"/>
              </a:rPr>
              <a:t>n</a:t>
            </a:r>
            <a:r>
              <a:rPr sz="1600" b="1" u="sng" spc="-80" dirty="0">
                <a:solidFill>
                  <a:srgbClr val="091F2C"/>
                </a:solidFill>
                <a:uFill>
                  <a:solidFill>
                    <a:srgbClr val="091F2C"/>
                  </a:solidFill>
                </a:uFill>
                <a:latin typeface="Trebuchet MS"/>
                <a:cs typeface="Trebuchet MS"/>
              </a:rPr>
              <a:t> </a:t>
            </a:r>
            <a:r>
              <a:rPr sz="1600" b="1" spc="-30" dirty="0">
                <a:solidFill>
                  <a:srgbClr val="091F2C"/>
                </a:solidFill>
                <a:latin typeface="Trebuchet MS"/>
                <a:cs typeface="Trebuchet MS"/>
              </a:rPr>
              <a:t>du</a:t>
            </a:r>
            <a:r>
              <a:rPr sz="1600" b="1" spc="-15" dirty="0">
                <a:solidFill>
                  <a:srgbClr val="091F2C"/>
                </a:solidFill>
                <a:latin typeface="Trebuchet MS"/>
                <a:cs typeface="Trebuchet MS"/>
              </a:rPr>
              <a:t>r</a:t>
            </a:r>
            <a:r>
              <a:rPr sz="1600" b="1" spc="-40" dirty="0">
                <a:solidFill>
                  <a:srgbClr val="091F2C"/>
                </a:solidFill>
                <a:latin typeface="Trebuchet MS"/>
                <a:cs typeface="Trebuchet MS"/>
              </a:rPr>
              <a:t>i</a:t>
            </a:r>
            <a:r>
              <a:rPr sz="1600" b="1" spc="-65" dirty="0">
                <a:solidFill>
                  <a:srgbClr val="091F2C"/>
                </a:solidFill>
                <a:latin typeface="Trebuchet MS"/>
                <a:cs typeface="Trebuchet MS"/>
              </a:rPr>
              <a:t>n</a:t>
            </a:r>
            <a:r>
              <a:rPr sz="1600" b="1" spc="155" dirty="0">
                <a:solidFill>
                  <a:srgbClr val="091F2C"/>
                </a:solidFill>
                <a:latin typeface="Trebuchet MS"/>
                <a:cs typeface="Trebuchet MS"/>
              </a:rPr>
              <a:t>g</a:t>
            </a:r>
            <a:r>
              <a:rPr sz="1600" b="1" spc="-110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600" b="1" spc="-25" dirty="0">
                <a:solidFill>
                  <a:srgbClr val="091F2C"/>
                </a:solidFill>
                <a:latin typeface="Trebuchet MS"/>
                <a:cs typeface="Trebuchet MS"/>
              </a:rPr>
              <a:t>t</a:t>
            </a:r>
            <a:r>
              <a:rPr sz="1600" b="1" spc="-45" dirty="0">
                <a:solidFill>
                  <a:srgbClr val="091F2C"/>
                </a:solidFill>
                <a:latin typeface="Trebuchet MS"/>
                <a:cs typeface="Trebuchet MS"/>
              </a:rPr>
              <a:t>h</a:t>
            </a:r>
            <a:r>
              <a:rPr sz="1600" b="1" spc="-75" dirty="0">
                <a:solidFill>
                  <a:srgbClr val="091F2C"/>
                </a:solidFill>
                <a:latin typeface="Trebuchet MS"/>
                <a:cs typeface="Trebuchet MS"/>
              </a:rPr>
              <a:t>e</a:t>
            </a:r>
            <a:r>
              <a:rPr sz="1600" b="1" spc="-100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600" b="1" spc="30" dirty="0">
                <a:solidFill>
                  <a:srgbClr val="091F2C"/>
                </a:solidFill>
                <a:latin typeface="Trebuchet MS"/>
                <a:cs typeface="Trebuchet MS"/>
              </a:rPr>
              <a:t>c</a:t>
            </a:r>
            <a:r>
              <a:rPr sz="1600" b="1" spc="25" dirty="0">
                <a:solidFill>
                  <a:srgbClr val="091F2C"/>
                </a:solidFill>
                <a:latin typeface="Trebuchet MS"/>
                <a:cs typeface="Trebuchet MS"/>
              </a:rPr>
              <a:t>o</a:t>
            </a:r>
            <a:r>
              <a:rPr sz="1600" b="1" spc="-5" dirty="0">
                <a:solidFill>
                  <a:srgbClr val="091F2C"/>
                </a:solidFill>
                <a:latin typeface="Trebuchet MS"/>
                <a:cs typeface="Trebuchet MS"/>
              </a:rPr>
              <a:t>ns</a:t>
            </a:r>
            <a:r>
              <a:rPr sz="1600" b="1" dirty="0">
                <a:solidFill>
                  <a:srgbClr val="091F2C"/>
                </a:solidFill>
                <a:latin typeface="Trebuchet MS"/>
                <a:cs typeface="Trebuchet MS"/>
              </a:rPr>
              <a:t>u</a:t>
            </a:r>
            <a:r>
              <a:rPr sz="1600" b="1" spc="-35" dirty="0">
                <a:solidFill>
                  <a:srgbClr val="091F2C"/>
                </a:solidFill>
                <a:latin typeface="Trebuchet MS"/>
                <a:cs typeface="Trebuchet MS"/>
              </a:rPr>
              <a:t>ltatio</a:t>
            </a:r>
            <a:r>
              <a:rPr sz="1600" b="1" spc="-40" dirty="0">
                <a:solidFill>
                  <a:srgbClr val="091F2C"/>
                </a:solidFill>
                <a:latin typeface="Trebuchet MS"/>
                <a:cs typeface="Trebuchet MS"/>
              </a:rPr>
              <a:t>n</a:t>
            </a:r>
            <a:r>
              <a:rPr sz="1600" b="1" spc="-215" dirty="0">
                <a:solidFill>
                  <a:srgbClr val="091F2C"/>
                </a:solidFill>
                <a:latin typeface="Trebuchet MS"/>
                <a:cs typeface="Trebuchet MS"/>
              </a:rPr>
              <a:t>.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82612" y="2025650"/>
            <a:ext cx="5367655" cy="3474720"/>
            <a:chOff x="582612" y="2025650"/>
            <a:chExt cx="5367655" cy="3474720"/>
          </a:xfrm>
        </p:grpSpPr>
        <p:sp>
          <p:nvSpPr>
            <p:cNvPr id="5" name="object 5"/>
            <p:cNvSpPr/>
            <p:nvPr/>
          </p:nvSpPr>
          <p:spPr>
            <a:xfrm>
              <a:off x="582612" y="2025650"/>
              <a:ext cx="5367655" cy="3474720"/>
            </a:xfrm>
            <a:custGeom>
              <a:avLst/>
              <a:gdLst/>
              <a:ahLst/>
              <a:cxnLst/>
              <a:rect l="l" t="t" r="r" b="b"/>
              <a:pathLst>
                <a:path w="5367655" h="3474720">
                  <a:moveTo>
                    <a:pt x="5367528" y="0"/>
                  </a:moveTo>
                  <a:lnTo>
                    <a:pt x="0" y="0"/>
                  </a:lnTo>
                  <a:lnTo>
                    <a:pt x="0" y="3474720"/>
                  </a:lnTo>
                  <a:lnTo>
                    <a:pt x="5367528" y="3474720"/>
                  </a:lnTo>
                  <a:lnTo>
                    <a:pt x="5367528" y="0"/>
                  </a:lnTo>
                  <a:close/>
                </a:path>
              </a:pathLst>
            </a:custGeom>
            <a:solidFill>
              <a:srgbClr val="091F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54696" y="2443098"/>
              <a:ext cx="4023360" cy="263982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229858" y="5652312"/>
            <a:ext cx="4849495" cy="488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ts val="1825"/>
              </a:lnSpc>
              <a:spcBef>
                <a:spcPts val="95"/>
              </a:spcBef>
              <a:buSzPct val="90625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b="1" spc="95" dirty="0">
                <a:solidFill>
                  <a:srgbClr val="091F2C"/>
                </a:solidFill>
                <a:latin typeface="Trebuchet MS"/>
                <a:cs typeface="Trebuchet MS"/>
              </a:rPr>
              <a:t>Mo</a:t>
            </a:r>
            <a:r>
              <a:rPr sz="1600" b="1" spc="45" dirty="0">
                <a:solidFill>
                  <a:srgbClr val="091F2C"/>
                </a:solidFill>
                <a:latin typeface="Trebuchet MS"/>
                <a:cs typeface="Trebuchet MS"/>
              </a:rPr>
              <a:t>r</a:t>
            </a:r>
            <a:r>
              <a:rPr sz="1600" b="1" spc="-75" dirty="0">
                <a:solidFill>
                  <a:srgbClr val="091F2C"/>
                </a:solidFill>
                <a:latin typeface="Trebuchet MS"/>
                <a:cs typeface="Trebuchet MS"/>
              </a:rPr>
              <a:t>e</a:t>
            </a:r>
            <a:r>
              <a:rPr sz="1600" b="1" spc="-90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600" b="1" spc="-25" dirty="0">
                <a:solidFill>
                  <a:srgbClr val="091F2C"/>
                </a:solidFill>
                <a:latin typeface="Trebuchet MS"/>
                <a:cs typeface="Trebuchet MS"/>
              </a:rPr>
              <a:t>t</a:t>
            </a:r>
            <a:r>
              <a:rPr sz="1600" b="1" spc="-45" dirty="0">
                <a:solidFill>
                  <a:srgbClr val="091F2C"/>
                </a:solidFill>
                <a:latin typeface="Trebuchet MS"/>
                <a:cs typeface="Trebuchet MS"/>
              </a:rPr>
              <a:t>h</a:t>
            </a:r>
            <a:r>
              <a:rPr sz="1600" b="1" spc="-35" dirty="0">
                <a:solidFill>
                  <a:srgbClr val="091F2C"/>
                </a:solidFill>
                <a:latin typeface="Trebuchet MS"/>
                <a:cs typeface="Trebuchet MS"/>
              </a:rPr>
              <a:t>an</a:t>
            </a:r>
            <a:r>
              <a:rPr sz="1600" b="1" spc="-80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600" b="1" u="sng" spc="-295" dirty="0">
                <a:solidFill>
                  <a:srgbClr val="091F2C"/>
                </a:solidFill>
                <a:uFill>
                  <a:solidFill>
                    <a:srgbClr val="091F2C"/>
                  </a:solidFill>
                </a:uFill>
                <a:latin typeface="Trebuchet MS"/>
                <a:cs typeface="Trebuchet MS"/>
              </a:rPr>
              <a:t>1</a:t>
            </a:r>
            <a:r>
              <a:rPr sz="1600" b="1" u="sng" spc="-110" dirty="0">
                <a:solidFill>
                  <a:srgbClr val="091F2C"/>
                </a:solidFill>
                <a:uFill>
                  <a:solidFill>
                    <a:srgbClr val="091F2C"/>
                  </a:solidFill>
                </a:uFill>
                <a:latin typeface="Trebuchet MS"/>
                <a:cs typeface="Trebuchet MS"/>
              </a:rPr>
              <a:t> </a:t>
            </a:r>
            <a:r>
              <a:rPr sz="1600" b="1" u="sng" spc="-80" dirty="0">
                <a:solidFill>
                  <a:srgbClr val="091F2C"/>
                </a:solidFill>
                <a:uFill>
                  <a:solidFill>
                    <a:srgbClr val="091F2C"/>
                  </a:solidFill>
                </a:uFill>
                <a:latin typeface="Trebuchet MS"/>
                <a:cs typeface="Trebuchet MS"/>
              </a:rPr>
              <a:t>i</a:t>
            </a:r>
            <a:r>
              <a:rPr sz="1600" b="1" u="sng" spc="-30" dirty="0">
                <a:solidFill>
                  <a:srgbClr val="091F2C"/>
                </a:solidFill>
                <a:uFill>
                  <a:solidFill>
                    <a:srgbClr val="091F2C"/>
                  </a:solidFill>
                </a:uFill>
                <a:latin typeface="Trebuchet MS"/>
                <a:cs typeface="Trebuchet MS"/>
              </a:rPr>
              <a:t>n</a:t>
            </a:r>
            <a:r>
              <a:rPr sz="1600" b="1" u="sng" spc="-105" dirty="0">
                <a:solidFill>
                  <a:srgbClr val="091F2C"/>
                </a:solidFill>
                <a:uFill>
                  <a:solidFill>
                    <a:srgbClr val="091F2C"/>
                  </a:solidFill>
                </a:uFill>
                <a:latin typeface="Trebuchet MS"/>
                <a:cs typeface="Trebuchet MS"/>
              </a:rPr>
              <a:t> </a:t>
            </a:r>
            <a:r>
              <a:rPr sz="1600" b="1" u="sng" spc="-50" dirty="0">
                <a:solidFill>
                  <a:srgbClr val="091F2C"/>
                </a:solidFill>
                <a:uFill>
                  <a:solidFill>
                    <a:srgbClr val="091F2C"/>
                  </a:solidFill>
                </a:uFill>
                <a:latin typeface="Trebuchet MS"/>
                <a:cs typeface="Trebuchet MS"/>
              </a:rPr>
              <a:t>4</a:t>
            </a:r>
            <a:r>
              <a:rPr sz="1600" b="1" u="sng" spc="-110" dirty="0">
                <a:solidFill>
                  <a:srgbClr val="091F2C"/>
                </a:solidFill>
                <a:uFill>
                  <a:solidFill>
                    <a:srgbClr val="091F2C"/>
                  </a:solidFill>
                </a:uFill>
                <a:latin typeface="Trebuchet MS"/>
                <a:cs typeface="Trebuchet MS"/>
              </a:rPr>
              <a:t> </a:t>
            </a:r>
            <a:r>
              <a:rPr sz="1600" b="1" u="sng" spc="-40" dirty="0">
                <a:solidFill>
                  <a:srgbClr val="091F2C"/>
                </a:solidFill>
                <a:uFill>
                  <a:solidFill>
                    <a:srgbClr val="091F2C"/>
                  </a:solidFill>
                </a:uFill>
                <a:latin typeface="Trebuchet MS"/>
                <a:cs typeface="Trebuchet MS"/>
              </a:rPr>
              <a:t>patie</a:t>
            </a:r>
            <a:r>
              <a:rPr sz="1600" b="1" u="sng" spc="-35" dirty="0">
                <a:solidFill>
                  <a:srgbClr val="091F2C"/>
                </a:solidFill>
                <a:uFill>
                  <a:solidFill>
                    <a:srgbClr val="091F2C"/>
                  </a:solidFill>
                </a:uFill>
                <a:latin typeface="Trebuchet MS"/>
                <a:cs typeface="Trebuchet MS"/>
              </a:rPr>
              <a:t>n</a:t>
            </a:r>
            <a:r>
              <a:rPr sz="1600" b="1" u="sng" spc="-25" dirty="0">
                <a:solidFill>
                  <a:srgbClr val="091F2C"/>
                </a:solidFill>
                <a:uFill>
                  <a:solidFill>
                    <a:srgbClr val="091F2C"/>
                  </a:solidFill>
                </a:uFill>
                <a:latin typeface="Trebuchet MS"/>
                <a:cs typeface="Trebuchet MS"/>
              </a:rPr>
              <a:t>t</a:t>
            </a:r>
            <a:r>
              <a:rPr sz="1600" b="1" u="sng" spc="40" dirty="0">
                <a:solidFill>
                  <a:srgbClr val="091F2C"/>
                </a:solidFill>
                <a:uFill>
                  <a:solidFill>
                    <a:srgbClr val="091F2C"/>
                  </a:solidFill>
                </a:uFill>
                <a:latin typeface="Trebuchet MS"/>
                <a:cs typeface="Trebuchet MS"/>
              </a:rPr>
              <a:t>s</a:t>
            </a:r>
            <a:r>
              <a:rPr sz="1600" b="1" u="sng" spc="-110" dirty="0">
                <a:solidFill>
                  <a:srgbClr val="091F2C"/>
                </a:solidFill>
                <a:uFill>
                  <a:solidFill>
                    <a:srgbClr val="091F2C"/>
                  </a:solidFill>
                </a:uFill>
                <a:latin typeface="Trebuchet MS"/>
                <a:cs typeface="Trebuchet MS"/>
              </a:rPr>
              <a:t> </a:t>
            </a:r>
            <a:r>
              <a:rPr sz="1600" b="1" spc="-25" dirty="0">
                <a:solidFill>
                  <a:srgbClr val="091F2C"/>
                </a:solidFill>
                <a:latin typeface="Trebuchet MS"/>
                <a:cs typeface="Trebuchet MS"/>
              </a:rPr>
              <a:t>t</a:t>
            </a:r>
            <a:r>
              <a:rPr sz="1600" b="1" spc="-45" dirty="0">
                <a:solidFill>
                  <a:srgbClr val="091F2C"/>
                </a:solidFill>
                <a:latin typeface="Trebuchet MS"/>
                <a:cs typeface="Trebuchet MS"/>
              </a:rPr>
              <a:t>h</a:t>
            </a:r>
            <a:r>
              <a:rPr sz="1600" b="1" spc="-40" dirty="0">
                <a:solidFill>
                  <a:srgbClr val="091F2C"/>
                </a:solidFill>
                <a:latin typeface="Trebuchet MS"/>
                <a:cs typeface="Trebuchet MS"/>
              </a:rPr>
              <a:t>i</a:t>
            </a:r>
            <a:r>
              <a:rPr sz="1600" b="1" spc="-65" dirty="0">
                <a:solidFill>
                  <a:srgbClr val="091F2C"/>
                </a:solidFill>
                <a:latin typeface="Trebuchet MS"/>
                <a:cs typeface="Trebuchet MS"/>
              </a:rPr>
              <a:t>n</a:t>
            </a:r>
            <a:r>
              <a:rPr sz="1600" b="1" spc="-30" dirty="0">
                <a:solidFill>
                  <a:srgbClr val="091F2C"/>
                </a:solidFill>
                <a:latin typeface="Trebuchet MS"/>
                <a:cs typeface="Trebuchet MS"/>
              </a:rPr>
              <a:t>k</a:t>
            </a:r>
            <a:r>
              <a:rPr sz="1600" b="1" spc="-95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600" b="1" spc="-100" dirty="0">
                <a:solidFill>
                  <a:srgbClr val="091F2C"/>
                </a:solidFill>
                <a:latin typeface="Trebuchet MS"/>
                <a:cs typeface="Trebuchet MS"/>
              </a:rPr>
              <a:t>it</a:t>
            </a:r>
            <a:r>
              <a:rPr sz="1600" b="1" spc="-140" dirty="0">
                <a:solidFill>
                  <a:srgbClr val="091F2C"/>
                </a:solidFill>
                <a:latin typeface="Trebuchet MS"/>
                <a:cs typeface="Trebuchet MS"/>
              </a:rPr>
              <a:t>’</a:t>
            </a:r>
            <a:r>
              <a:rPr sz="1600" b="1" spc="40" dirty="0">
                <a:solidFill>
                  <a:srgbClr val="091F2C"/>
                </a:solidFill>
                <a:latin typeface="Trebuchet MS"/>
                <a:cs typeface="Trebuchet MS"/>
              </a:rPr>
              <a:t>s</a:t>
            </a:r>
            <a:r>
              <a:rPr sz="1600" b="1" spc="-110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600" b="1" spc="-40" dirty="0">
                <a:solidFill>
                  <a:srgbClr val="091F2C"/>
                </a:solidFill>
                <a:latin typeface="Trebuchet MS"/>
                <a:cs typeface="Trebuchet MS"/>
              </a:rPr>
              <a:t>a</a:t>
            </a:r>
            <a:r>
              <a:rPr sz="1600" b="1" spc="-105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600" b="1" spc="60" dirty="0">
                <a:solidFill>
                  <a:srgbClr val="091F2C"/>
                </a:solidFill>
                <a:latin typeface="Trebuchet MS"/>
                <a:cs typeface="Trebuchet MS"/>
              </a:rPr>
              <a:t>goo</a:t>
            </a:r>
            <a:r>
              <a:rPr sz="1600" b="1" spc="70" dirty="0">
                <a:solidFill>
                  <a:srgbClr val="091F2C"/>
                </a:solidFill>
                <a:latin typeface="Trebuchet MS"/>
                <a:cs typeface="Trebuchet MS"/>
              </a:rPr>
              <a:t>d</a:t>
            </a:r>
            <a:r>
              <a:rPr sz="1600" b="1" spc="-105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600" b="1" spc="-40" dirty="0">
                <a:solidFill>
                  <a:srgbClr val="091F2C"/>
                </a:solidFill>
                <a:latin typeface="Trebuchet MS"/>
                <a:cs typeface="Trebuchet MS"/>
              </a:rPr>
              <a:t>id</a:t>
            </a:r>
            <a:r>
              <a:rPr sz="1600" b="1" spc="-45" dirty="0">
                <a:solidFill>
                  <a:srgbClr val="091F2C"/>
                </a:solidFill>
                <a:latin typeface="Trebuchet MS"/>
                <a:cs typeface="Trebuchet MS"/>
              </a:rPr>
              <a:t>e</a:t>
            </a:r>
            <a:r>
              <a:rPr sz="1600" b="1" spc="-40" dirty="0">
                <a:solidFill>
                  <a:srgbClr val="091F2C"/>
                </a:solidFill>
                <a:latin typeface="Trebuchet MS"/>
                <a:cs typeface="Trebuchet MS"/>
              </a:rPr>
              <a:t>a</a:t>
            </a:r>
            <a:r>
              <a:rPr sz="1600" b="1" spc="-110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600" b="1" spc="-20" dirty="0">
                <a:solidFill>
                  <a:srgbClr val="091F2C"/>
                </a:solidFill>
                <a:latin typeface="Trebuchet MS"/>
                <a:cs typeface="Trebuchet MS"/>
              </a:rPr>
              <a:t>for</a:t>
            </a:r>
            <a:endParaRPr sz="1600">
              <a:latin typeface="Trebuchet MS"/>
              <a:cs typeface="Trebuchet MS"/>
            </a:endParaRPr>
          </a:p>
          <a:p>
            <a:pPr marL="299085">
              <a:lnSpc>
                <a:spcPts val="1825"/>
              </a:lnSpc>
            </a:pPr>
            <a:r>
              <a:rPr sz="1600" b="1" spc="-30" dirty="0">
                <a:solidFill>
                  <a:srgbClr val="091F2C"/>
                </a:solidFill>
                <a:latin typeface="Trebuchet MS"/>
                <a:cs typeface="Trebuchet MS"/>
              </a:rPr>
              <a:t>clinicians</a:t>
            </a:r>
            <a:r>
              <a:rPr sz="1600" b="1" spc="-105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091F2C"/>
                </a:solidFill>
                <a:latin typeface="Trebuchet MS"/>
                <a:cs typeface="Trebuchet MS"/>
              </a:rPr>
              <a:t>to</a:t>
            </a:r>
            <a:r>
              <a:rPr sz="1600" b="1" spc="-105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600" b="1" spc="-20" dirty="0">
                <a:solidFill>
                  <a:srgbClr val="091F2C"/>
                </a:solidFill>
                <a:latin typeface="Trebuchet MS"/>
                <a:cs typeface="Trebuchet MS"/>
              </a:rPr>
              <a:t>use</a:t>
            </a:r>
            <a:r>
              <a:rPr sz="1600" b="1" spc="-95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600" b="1" spc="25" dirty="0">
                <a:solidFill>
                  <a:srgbClr val="091F2C"/>
                </a:solidFill>
                <a:latin typeface="Trebuchet MS"/>
                <a:cs typeface="Trebuchet MS"/>
              </a:rPr>
              <a:t>AI</a:t>
            </a:r>
            <a:r>
              <a:rPr sz="1600" b="1" spc="-105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091F2C"/>
                </a:solidFill>
                <a:latin typeface="Trebuchet MS"/>
                <a:cs typeface="Trebuchet MS"/>
              </a:rPr>
              <a:t>to</a:t>
            </a:r>
            <a:r>
              <a:rPr sz="1600" b="1" spc="-95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600" b="1" spc="-50" dirty="0">
                <a:solidFill>
                  <a:srgbClr val="091F2C"/>
                </a:solidFill>
                <a:latin typeface="Trebuchet MS"/>
                <a:cs typeface="Trebuchet MS"/>
              </a:rPr>
              <a:t>create</a:t>
            </a:r>
            <a:r>
              <a:rPr sz="1600" b="1" spc="-75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600" b="1" spc="-40" dirty="0">
                <a:solidFill>
                  <a:srgbClr val="091F2C"/>
                </a:solidFill>
                <a:latin typeface="Trebuchet MS"/>
                <a:cs typeface="Trebuchet MS"/>
              </a:rPr>
              <a:t>clinical</a:t>
            </a:r>
            <a:r>
              <a:rPr sz="1600" b="1" spc="-105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600" b="1" spc="-70" dirty="0">
                <a:solidFill>
                  <a:srgbClr val="091F2C"/>
                </a:solidFill>
                <a:latin typeface="Trebuchet MS"/>
                <a:cs typeface="Trebuchet MS"/>
              </a:rPr>
              <a:t>letters.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29858" y="6463385"/>
            <a:ext cx="48723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SzPct val="90625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b="1" spc="15" dirty="0">
                <a:solidFill>
                  <a:srgbClr val="091F2C"/>
                </a:solidFill>
                <a:latin typeface="Trebuchet MS"/>
                <a:cs typeface="Trebuchet MS"/>
              </a:rPr>
              <a:t>U</a:t>
            </a:r>
            <a:r>
              <a:rPr sz="1600" b="1" dirty="0">
                <a:solidFill>
                  <a:srgbClr val="091F2C"/>
                </a:solidFill>
                <a:latin typeface="Trebuchet MS"/>
                <a:cs typeface="Trebuchet MS"/>
              </a:rPr>
              <a:t>K</a:t>
            </a:r>
            <a:r>
              <a:rPr sz="1600" b="1" spc="-105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600" b="1" spc="-15" dirty="0">
                <a:solidFill>
                  <a:srgbClr val="091F2C"/>
                </a:solidFill>
                <a:latin typeface="Trebuchet MS"/>
                <a:cs typeface="Trebuchet MS"/>
              </a:rPr>
              <a:t>pa</a:t>
            </a:r>
            <a:r>
              <a:rPr sz="1600" b="1" spc="-20" dirty="0">
                <a:solidFill>
                  <a:srgbClr val="091F2C"/>
                </a:solidFill>
                <a:latin typeface="Trebuchet MS"/>
                <a:cs typeface="Trebuchet MS"/>
              </a:rPr>
              <a:t>t</a:t>
            </a:r>
            <a:r>
              <a:rPr sz="1600" b="1" spc="-55" dirty="0">
                <a:solidFill>
                  <a:srgbClr val="091F2C"/>
                </a:solidFill>
                <a:latin typeface="Trebuchet MS"/>
                <a:cs typeface="Trebuchet MS"/>
              </a:rPr>
              <a:t>i</a:t>
            </a:r>
            <a:r>
              <a:rPr sz="1600" b="1" spc="-95" dirty="0">
                <a:solidFill>
                  <a:srgbClr val="091F2C"/>
                </a:solidFill>
                <a:latin typeface="Trebuchet MS"/>
                <a:cs typeface="Trebuchet MS"/>
              </a:rPr>
              <a:t>e</a:t>
            </a:r>
            <a:r>
              <a:rPr sz="1600" b="1" spc="-5" dirty="0">
                <a:solidFill>
                  <a:srgbClr val="091F2C"/>
                </a:solidFill>
                <a:latin typeface="Trebuchet MS"/>
                <a:cs typeface="Trebuchet MS"/>
              </a:rPr>
              <a:t>nts</a:t>
            </a:r>
            <a:r>
              <a:rPr sz="1600" b="1" spc="-100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600" b="1" spc="-45" dirty="0">
                <a:solidFill>
                  <a:srgbClr val="091F2C"/>
                </a:solidFill>
                <a:latin typeface="Trebuchet MS"/>
                <a:cs typeface="Trebuchet MS"/>
              </a:rPr>
              <a:t>ha</a:t>
            </a:r>
            <a:r>
              <a:rPr sz="1600" b="1" spc="30" dirty="0">
                <a:solidFill>
                  <a:srgbClr val="091F2C"/>
                </a:solidFill>
                <a:latin typeface="Trebuchet MS"/>
                <a:cs typeface="Trebuchet MS"/>
              </a:rPr>
              <a:t>d</a:t>
            </a:r>
            <a:r>
              <a:rPr sz="1600" b="1" spc="-70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600" b="1" spc="-20" dirty="0">
                <a:solidFill>
                  <a:srgbClr val="091F2C"/>
                </a:solidFill>
                <a:latin typeface="Trebuchet MS"/>
                <a:cs typeface="Trebuchet MS"/>
              </a:rPr>
              <a:t>one</a:t>
            </a:r>
            <a:r>
              <a:rPr sz="1600" b="1" spc="-105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600" b="1" spc="25" dirty="0">
                <a:solidFill>
                  <a:srgbClr val="091F2C"/>
                </a:solidFill>
                <a:latin typeface="Trebuchet MS"/>
                <a:cs typeface="Trebuchet MS"/>
              </a:rPr>
              <a:t>o</a:t>
            </a:r>
            <a:r>
              <a:rPr sz="1600" b="1" spc="-40" dirty="0">
                <a:solidFill>
                  <a:srgbClr val="091F2C"/>
                </a:solidFill>
                <a:latin typeface="Trebuchet MS"/>
                <a:cs typeface="Trebuchet MS"/>
              </a:rPr>
              <a:t>f</a:t>
            </a:r>
            <a:r>
              <a:rPr sz="1600" b="1" spc="-110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600" b="1" spc="-25" dirty="0">
                <a:solidFill>
                  <a:srgbClr val="091F2C"/>
                </a:solidFill>
                <a:latin typeface="Trebuchet MS"/>
                <a:cs typeface="Trebuchet MS"/>
              </a:rPr>
              <a:t>t</a:t>
            </a:r>
            <a:r>
              <a:rPr sz="1600" b="1" spc="-45" dirty="0">
                <a:solidFill>
                  <a:srgbClr val="091F2C"/>
                </a:solidFill>
                <a:latin typeface="Trebuchet MS"/>
                <a:cs typeface="Trebuchet MS"/>
              </a:rPr>
              <a:t>h</a:t>
            </a:r>
            <a:r>
              <a:rPr sz="1600" b="1" spc="-75" dirty="0">
                <a:solidFill>
                  <a:srgbClr val="091F2C"/>
                </a:solidFill>
                <a:latin typeface="Trebuchet MS"/>
                <a:cs typeface="Trebuchet MS"/>
              </a:rPr>
              <a:t>e</a:t>
            </a:r>
            <a:r>
              <a:rPr sz="1600" b="1" spc="-100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600" b="1" u="sng" spc="-55" dirty="0">
                <a:solidFill>
                  <a:srgbClr val="091F2C"/>
                </a:solidFill>
                <a:uFill>
                  <a:solidFill>
                    <a:srgbClr val="091F2C"/>
                  </a:solidFill>
                </a:uFill>
                <a:latin typeface="Trebuchet MS"/>
                <a:cs typeface="Trebuchet MS"/>
              </a:rPr>
              <a:t>l</a:t>
            </a:r>
            <a:r>
              <a:rPr sz="1600" b="1" u="sng" spc="-95" dirty="0">
                <a:solidFill>
                  <a:srgbClr val="091F2C"/>
                </a:solidFill>
                <a:uFill>
                  <a:solidFill>
                    <a:srgbClr val="091F2C"/>
                  </a:solidFill>
                </a:uFill>
                <a:latin typeface="Trebuchet MS"/>
                <a:cs typeface="Trebuchet MS"/>
              </a:rPr>
              <a:t>e</a:t>
            </a:r>
            <a:r>
              <a:rPr sz="1600" b="1" u="sng" spc="-5" dirty="0">
                <a:solidFill>
                  <a:srgbClr val="091F2C"/>
                </a:solidFill>
                <a:uFill>
                  <a:solidFill>
                    <a:srgbClr val="091F2C"/>
                  </a:solidFill>
                </a:uFill>
                <a:latin typeface="Trebuchet MS"/>
                <a:cs typeface="Trebuchet MS"/>
              </a:rPr>
              <a:t>ast</a:t>
            </a:r>
            <a:r>
              <a:rPr sz="1600" b="1" spc="-100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600" b="1" spc="-30" dirty="0">
                <a:solidFill>
                  <a:srgbClr val="091F2C"/>
                </a:solidFill>
                <a:latin typeface="Trebuchet MS"/>
                <a:cs typeface="Trebuchet MS"/>
              </a:rPr>
              <a:t>fa</a:t>
            </a:r>
            <a:r>
              <a:rPr sz="1600" b="1" spc="-50" dirty="0">
                <a:solidFill>
                  <a:srgbClr val="091F2C"/>
                </a:solidFill>
                <a:latin typeface="Trebuchet MS"/>
                <a:cs typeface="Trebuchet MS"/>
              </a:rPr>
              <a:t>v</a:t>
            </a:r>
            <a:r>
              <a:rPr sz="1600" b="1" spc="-25" dirty="0">
                <a:solidFill>
                  <a:srgbClr val="091F2C"/>
                </a:solidFill>
                <a:latin typeface="Trebuchet MS"/>
                <a:cs typeface="Trebuchet MS"/>
              </a:rPr>
              <a:t>ourab</a:t>
            </a:r>
            <a:r>
              <a:rPr sz="1600" b="1" spc="-10" dirty="0">
                <a:solidFill>
                  <a:srgbClr val="091F2C"/>
                </a:solidFill>
                <a:latin typeface="Trebuchet MS"/>
                <a:cs typeface="Trebuchet MS"/>
              </a:rPr>
              <a:t>l</a:t>
            </a:r>
            <a:r>
              <a:rPr sz="1600" b="1" spc="-75" dirty="0">
                <a:solidFill>
                  <a:srgbClr val="091F2C"/>
                </a:solidFill>
                <a:latin typeface="Trebuchet MS"/>
                <a:cs typeface="Trebuchet MS"/>
              </a:rPr>
              <a:t>e</a:t>
            </a:r>
            <a:r>
              <a:rPr sz="1600" b="1" spc="-90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600" b="1" spc="-55" dirty="0">
                <a:solidFill>
                  <a:srgbClr val="091F2C"/>
                </a:solidFill>
                <a:latin typeface="Trebuchet MS"/>
                <a:cs typeface="Trebuchet MS"/>
              </a:rPr>
              <a:t>vi</a:t>
            </a:r>
            <a:r>
              <a:rPr sz="1600" b="1" spc="-65" dirty="0">
                <a:solidFill>
                  <a:srgbClr val="091F2C"/>
                </a:solidFill>
                <a:latin typeface="Trebuchet MS"/>
                <a:cs typeface="Trebuchet MS"/>
              </a:rPr>
              <a:t>e</a:t>
            </a:r>
            <a:r>
              <a:rPr sz="1600" b="1" spc="-75" dirty="0">
                <a:solidFill>
                  <a:srgbClr val="091F2C"/>
                </a:solidFill>
                <a:latin typeface="Trebuchet MS"/>
                <a:cs typeface="Trebuchet MS"/>
              </a:rPr>
              <a:t>ws.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239255" y="2025650"/>
            <a:ext cx="5367655" cy="3474720"/>
            <a:chOff x="6239255" y="2025650"/>
            <a:chExt cx="5367655" cy="3474720"/>
          </a:xfrm>
        </p:grpSpPr>
        <p:sp>
          <p:nvSpPr>
            <p:cNvPr id="10" name="object 10"/>
            <p:cNvSpPr/>
            <p:nvPr/>
          </p:nvSpPr>
          <p:spPr>
            <a:xfrm>
              <a:off x="6239255" y="2025650"/>
              <a:ext cx="5367655" cy="3474720"/>
            </a:xfrm>
            <a:custGeom>
              <a:avLst/>
              <a:gdLst/>
              <a:ahLst/>
              <a:cxnLst/>
              <a:rect l="l" t="t" r="r" b="b"/>
              <a:pathLst>
                <a:path w="5367655" h="3474720">
                  <a:moveTo>
                    <a:pt x="5367528" y="0"/>
                  </a:moveTo>
                  <a:lnTo>
                    <a:pt x="0" y="0"/>
                  </a:lnTo>
                  <a:lnTo>
                    <a:pt x="0" y="3474720"/>
                  </a:lnTo>
                  <a:lnTo>
                    <a:pt x="5367528" y="3474720"/>
                  </a:lnTo>
                  <a:lnTo>
                    <a:pt x="5367528" y="0"/>
                  </a:lnTo>
                  <a:close/>
                </a:path>
              </a:pathLst>
            </a:custGeom>
            <a:solidFill>
              <a:srgbClr val="091F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11339" y="2522981"/>
              <a:ext cx="4023359" cy="263982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70077" y="1343659"/>
            <a:ext cx="1087628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0" dirty="0">
                <a:solidFill>
                  <a:srgbClr val="091F2C"/>
                </a:solidFill>
                <a:latin typeface="Trebuchet MS"/>
                <a:cs typeface="Trebuchet MS"/>
              </a:rPr>
              <a:t>13,500</a:t>
            </a:r>
            <a:r>
              <a:rPr sz="1100" spc="-105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100" spc="5" dirty="0">
                <a:solidFill>
                  <a:srgbClr val="091F2C"/>
                </a:solidFill>
                <a:latin typeface="Trebuchet MS"/>
                <a:cs typeface="Trebuchet MS"/>
              </a:rPr>
              <a:t>respondents</a:t>
            </a:r>
            <a:r>
              <a:rPr sz="1100" spc="-60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091F2C"/>
                </a:solidFill>
                <a:latin typeface="Trebuchet MS"/>
                <a:cs typeface="Trebuchet MS"/>
              </a:rPr>
              <a:t>participated</a:t>
            </a:r>
            <a:r>
              <a:rPr sz="1100" spc="-95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091F2C"/>
                </a:solidFill>
                <a:latin typeface="Trebuchet MS"/>
                <a:cs typeface="Trebuchet MS"/>
              </a:rPr>
              <a:t>in</a:t>
            </a:r>
            <a:r>
              <a:rPr sz="1100" spc="-65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091F2C"/>
                </a:solidFill>
                <a:latin typeface="Trebuchet MS"/>
                <a:cs typeface="Trebuchet MS"/>
              </a:rPr>
              <a:t>this</a:t>
            </a:r>
            <a:r>
              <a:rPr sz="1100" spc="-65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091F2C"/>
                </a:solidFill>
                <a:latin typeface="Trebuchet MS"/>
                <a:cs typeface="Trebuchet MS"/>
              </a:rPr>
              <a:t>survey</a:t>
            </a:r>
            <a:r>
              <a:rPr sz="1100" spc="-60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091F2C"/>
                </a:solidFill>
                <a:latin typeface="Trebuchet MS"/>
                <a:cs typeface="Trebuchet MS"/>
              </a:rPr>
              <a:t>conducted</a:t>
            </a:r>
            <a:r>
              <a:rPr sz="1100" spc="-95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100" spc="20" dirty="0">
                <a:solidFill>
                  <a:srgbClr val="091F2C"/>
                </a:solidFill>
                <a:latin typeface="Trebuchet MS"/>
                <a:cs typeface="Trebuchet MS"/>
              </a:rPr>
              <a:t>by</a:t>
            </a:r>
            <a:r>
              <a:rPr sz="1100" spc="-40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091F2C"/>
                </a:solidFill>
                <a:latin typeface="Trebuchet MS"/>
                <a:cs typeface="Trebuchet MS"/>
              </a:rPr>
              <a:t>OnePoll</a:t>
            </a:r>
            <a:r>
              <a:rPr sz="1100" spc="-100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091F2C"/>
                </a:solidFill>
                <a:latin typeface="Trebuchet MS"/>
                <a:cs typeface="Trebuchet MS"/>
              </a:rPr>
              <a:t>(72</a:t>
            </a:r>
            <a:r>
              <a:rPr sz="1100" spc="-80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091F2C"/>
                </a:solidFill>
                <a:latin typeface="Trebuchet MS"/>
                <a:cs typeface="Trebuchet MS"/>
              </a:rPr>
              <a:t>Point</a:t>
            </a:r>
            <a:r>
              <a:rPr sz="1100" spc="-95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091F2C"/>
                </a:solidFill>
                <a:latin typeface="Trebuchet MS"/>
                <a:cs typeface="Trebuchet MS"/>
              </a:rPr>
              <a:t>Limited),</a:t>
            </a:r>
            <a:r>
              <a:rPr sz="1100" spc="-60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091F2C"/>
                </a:solidFill>
                <a:latin typeface="Trebuchet MS"/>
                <a:cs typeface="Trebuchet MS"/>
              </a:rPr>
              <a:t>a</a:t>
            </a:r>
            <a:r>
              <a:rPr sz="1100" spc="-70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091F2C"/>
                </a:solidFill>
                <a:latin typeface="Trebuchet MS"/>
                <a:cs typeface="Trebuchet MS"/>
              </a:rPr>
              <a:t>market</a:t>
            </a:r>
            <a:r>
              <a:rPr sz="1100" spc="-65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091F2C"/>
                </a:solidFill>
                <a:latin typeface="Trebuchet MS"/>
                <a:cs typeface="Trebuchet MS"/>
              </a:rPr>
              <a:t>research</a:t>
            </a:r>
            <a:r>
              <a:rPr sz="1100" spc="-65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091F2C"/>
                </a:solidFill>
                <a:latin typeface="Trebuchet MS"/>
                <a:cs typeface="Trebuchet MS"/>
              </a:rPr>
              <a:t>agency,</a:t>
            </a:r>
            <a:r>
              <a:rPr sz="1100" spc="-75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100" spc="30" dirty="0">
                <a:solidFill>
                  <a:srgbClr val="091F2C"/>
                </a:solidFill>
                <a:latin typeface="Trebuchet MS"/>
                <a:cs typeface="Trebuchet MS"/>
              </a:rPr>
              <a:t>on</a:t>
            </a:r>
            <a:r>
              <a:rPr sz="1100" spc="-70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091F2C"/>
                </a:solidFill>
                <a:latin typeface="Trebuchet MS"/>
                <a:cs typeface="Trebuchet MS"/>
              </a:rPr>
              <a:t>behalf</a:t>
            </a:r>
            <a:r>
              <a:rPr sz="1100" spc="-80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091F2C"/>
                </a:solidFill>
                <a:latin typeface="Trebuchet MS"/>
                <a:cs typeface="Trebuchet MS"/>
              </a:rPr>
              <a:t>of</a:t>
            </a:r>
            <a:r>
              <a:rPr sz="1100" spc="-60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091F2C"/>
                </a:solidFill>
                <a:latin typeface="Trebuchet MS"/>
                <a:cs typeface="Trebuchet MS"/>
              </a:rPr>
              <a:t>Nuance,</a:t>
            </a:r>
            <a:r>
              <a:rPr sz="1100" spc="-85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091F2C"/>
                </a:solidFill>
                <a:latin typeface="Trebuchet MS"/>
                <a:cs typeface="Trebuchet MS"/>
              </a:rPr>
              <a:t>a</a:t>
            </a:r>
            <a:r>
              <a:rPr sz="1100" spc="-70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100" spc="20" dirty="0">
                <a:solidFill>
                  <a:srgbClr val="091F2C"/>
                </a:solidFill>
                <a:latin typeface="Trebuchet MS"/>
                <a:cs typeface="Trebuchet MS"/>
              </a:rPr>
              <a:t>Microsoft</a:t>
            </a:r>
            <a:r>
              <a:rPr sz="1100" spc="-105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091F2C"/>
                </a:solidFill>
                <a:latin typeface="Trebuchet MS"/>
                <a:cs typeface="Trebuchet MS"/>
              </a:rPr>
              <a:t>company</a:t>
            </a:r>
            <a:r>
              <a:rPr sz="1100" spc="-85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100" spc="50" dirty="0">
                <a:solidFill>
                  <a:srgbClr val="091F2C"/>
                </a:solidFill>
                <a:latin typeface="Trebuchet MS"/>
                <a:cs typeface="Trebuchet MS"/>
              </a:rPr>
              <a:t>Nov</a:t>
            </a:r>
            <a:r>
              <a:rPr sz="1100" spc="-90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100" spc="5" dirty="0">
                <a:solidFill>
                  <a:srgbClr val="091F2C"/>
                </a:solidFill>
                <a:latin typeface="Trebuchet MS"/>
                <a:cs typeface="Trebuchet MS"/>
              </a:rPr>
              <a:t>2023-Feb</a:t>
            </a:r>
            <a:r>
              <a:rPr sz="1100" spc="-95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091F2C"/>
                </a:solidFill>
                <a:latin typeface="Trebuchet MS"/>
                <a:cs typeface="Trebuchet MS"/>
              </a:rPr>
              <a:t>2024.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2158365"/>
          </a:xfrm>
          <a:custGeom>
            <a:avLst/>
            <a:gdLst/>
            <a:ahLst/>
            <a:cxnLst/>
            <a:rect l="l" t="t" r="r" b="b"/>
            <a:pathLst>
              <a:path w="12192000" h="2158365">
                <a:moveTo>
                  <a:pt x="0" y="2157997"/>
                </a:moveTo>
                <a:lnTo>
                  <a:pt x="12192000" y="2157997"/>
                </a:lnTo>
                <a:lnTo>
                  <a:pt x="12192000" y="0"/>
                </a:lnTo>
                <a:lnTo>
                  <a:pt x="0" y="0"/>
                </a:lnTo>
                <a:lnTo>
                  <a:pt x="0" y="2157997"/>
                </a:lnTo>
                <a:close/>
              </a:path>
            </a:pathLst>
          </a:custGeom>
          <a:solidFill>
            <a:srgbClr val="C03A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270002"/>
            <a:ext cx="12192000" cy="588010"/>
          </a:xfrm>
          <a:custGeom>
            <a:avLst/>
            <a:gdLst/>
            <a:ahLst/>
            <a:cxnLst/>
            <a:rect l="l" t="t" r="r" b="b"/>
            <a:pathLst>
              <a:path w="12192000" h="588009">
                <a:moveTo>
                  <a:pt x="0" y="587996"/>
                </a:moveTo>
                <a:lnTo>
                  <a:pt x="12192000" y="587996"/>
                </a:lnTo>
                <a:lnTo>
                  <a:pt x="12192000" y="0"/>
                </a:lnTo>
                <a:lnTo>
                  <a:pt x="0" y="0"/>
                </a:lnTo>
                <a:lnTo>
                  <a:pt x="0" y="587996"/>
                </a:lnTo>
                <a:close/>
              </a:path>
            </a:pathLst>
          </a:custGeom>
          <a:solidFill>
            <a:srgbClr val="C03A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2435" y="2157996"/>
            <a:ext cx="12179935" cy="4112260"/>
            <a:chOff x="12435" y="2157996"/>
            <a:chExt cx="12179935" cy="4112260"/>
          </a:xfrm>
        </p:grpSpPr>
        <p:sp>
          <p:nvSpPr>
            <p:cNvPr id="5" name="object 5"/>
            <p:cNvSpPr/>
            <p:nvPr/>
          </p:nvSpPr>
          <p:spPr>
            <a:xfrm>
              <a:off x="12435" y="2157996"/>
              <a:ext cx="12179935" cy="4112260"/>
            </a:xfrm>
            <a:custGeom>
              <a:avLst/>
              <a:gdLst/>
              <a:ahLst/>
              <a:cxnLst/>
              <a:rect l="l" t="t" r="r" b="b"/>
              <a:pathLst>
                <a:path w="12179935" h="4112260">
                  <a:moveTo>
                    <a:pt x="12179554" y="0"/>
                  </a:moveTo>
                  <a:lnTo>
                    <a:pt x="0" y="0"/>
                  </a:lnTo>
                  <a:lnTo>
                    <a:pt x="0" y="4112005"/>
                  </a:lnTo>
                  <a:lnTo>
                    <a:pt x="12179554" y="4112005"/>
                  </a:lnTo>
                  <a:lnTo>
                    <a:pt x="12179554" y="0"/>
                  </a:lnTo>
                  <a:close/>
                </a:path>
              </a:pathLst>
            </a:custGeom>
            <a:solidFill>
              <a:srgbClr val="0073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3331" y="4784877"/>
              <a:ext cx="11442700" cy="1230630"/>
            </a:xfrm>
            <a:custGeom>
              <a:avLst/>
              <a:gdLst/>
              <a:ahLst/>
              <a:cxnLst/>
              <a:rect l="l" t="t" r="r" b="b"/>
              <a:pathLst>
                <a:path w="11442700" h="1230629">
                  <a:moveTo>
                    <a:pt x="11442319" y="0"/>
                  </a:moveTo>
                  <a:lnTo>
                    <a:pt x="0" y="0"/>
                  </a:lnTo>
                  <a:lnTo>
                    <a:pt x="0" y="1230376"/>
                  </a:lnTo>
                  <a:lnTo>
                    <a:pt x="11442319" y="1230376"/>
                  </a:lnTo>
                  <a:lnTo>
                    <a:pt x="11442319" y="0"/>
                  </a:lnTo>
                  <a:close/>
                </a:path>
              </a:pathLst>
            </a:custGeom>
            <a:solidFill>
              <a:srgbClr val="C03A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18996" y="906525"/>
            <a:ext cx="891095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b="0" spc="-440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4000" b="0" spc="35" dirty="0">
                <a:solidFill>
                  <a:srgbClr val="FFFFFF"/>
                </a:solidFill>
                <a:latin typeface="Trebuchet MS"/>
                <a:cs typeface="Trebuchet MS"/>
              </a:rPr>
              <a:t>our</a:t>
            </a:r>
            <a:r>
              <a:rPr sz="4000" b="0" spc="-2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b="0" spc="-70" dirty="0">
                <a:solidFill>
                  <a:srgbClr val="FFFFFF"/>
                </a:solidFill>
                <a:latin typeface="Trebuchet MS"/>
                <a:cs typeface="Trebuchet MS"/>
              </a:rPr>
              <a:t>journe</a:t>
            </a:r>
            <a:r>
              <a:rPr sz="4000" b="0" spc="-65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4000" b="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b="0" spc="1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4000" b="0" spc="-2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b="0" spc="-60" dirty="0">
                <a:solidFill>
                  <a:srgbClr val="FFFFFF"/>
                </a:solidFill>
                <a:latin typeface="Trebuchet MS"/>
                <a:cs typeface="Trebuchet MS"/>
              </a:rPr>
              <a:t>ambien</a:t>
            </a:r>
            <a:r>
              <a:rPr sz="4000" b="0" spc="-4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4000" b="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b="0" spc="130" dirty="0">
                <a:solidFill>
                  <a:srgbClr val="FFFFFF"/>
                </a:solidFill>
                <a:latin typeface="Trebuchet MS"/>
                <a:cs typeface="Trebuchet MS"/>
              </a:rPr>
              <a:t>do</a:t>
            </a:r>
            <a:r>
              <a:rPr sz="4000" b="0" spc="10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4000" b="0" spc="-40" dirty="0">
                <a:solidFill>
                  <a:srgbClr val="FFFFFF"/>
                </a:solidFill>
                <a:latin typeface="Trebuchet MS"/>
                <a:cs typeface="Trebuchet MS"/>
              </a:rPr>
              <a:t>umentation  </a:t>
            </a:r>
            <a:r>
              <a:rPr sz="4000" b="0" spc="120" dirty="0">
                <a:solidFill>
                  <a:srgbClr val="FFFFFF"/>
                </a:solidFill>
                <a:latin typeface="Trebuchet MS"/>
                <a:cs typeface="Trebuchet MS"/>
              </a:rPr>
              <a:t>be</a:t>
            </a:r>
            <a:r>
              <a:rPr sz="4000" b="0" spc="90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4000" b="0" spc="-5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4000" b="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4000" b="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b="0" spc="-114" dirty="0">
                <a:solidFill>
                  <a:srgbClr val="FFFFFF"/>
                </a:solidFill>
                <a:latin typeface="Trebuchet MS"/>
                <a:cs typeface="Trebuchet MS"/>
              </a:rPr>
              <a:t>with</a:t>
            </a:r>
            <a:r>
              <a:rPr sz="4000" b="0" spc="-2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b="0" spc="100" dirty="0">
                <a:solidFill>
                  <a:srgbClr val="FFFFFF"/>
                </a:solidFill>
                <a:latin typeface="Trebuchet MS"/>
                <a:cs typeface="Trebuchet MS"/>
              </a:rPr>
              <a:t>Drago</a:t>
            </a:r>
            <a:r>
              <a:rPr sz="4000" b="0" spc="11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4000" b="0" spc="-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b="0" spc="114" dirty="0">
                <a:solidFill>
                  <a:srgbClr val="FFFFFF"/>
                </a:solidFill>
                <a:latin typeface="Trebuchet MS"/>
                <a:cs typeface="Trebuchet MS"/>
              </a:rPr>
              <a:t>Medi</a:t>
            </a:r>
            <a:r>
              <a:rPr sz="4000" b="0" spc="9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4000" b="0" spc="-24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4000" b="0" spc="-13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4000" b="0" spc="-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b="0" spc="70" dirty="0">
                <a:solidFill>
                  <a:srgbClr val="FFFFFF"/>
                </a:solidFill>
                <a:latin typeface="Trebuchet MS"/>
                <a:cs typeface="Trebuchet MS"/>
              </a:rPr>
              <a:t>One</a:t>
            </a:r>
            <a:endParaRPr sz="40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0"/>
            <a:ext cx="3828415" cy="1043940"/>
            <a:chOff x="0" y="0"/>
            <a:chExt cx="3828415" cy="104394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828288" cy="104393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0" y="0"/>
              <a:ext cx="3816350" cy="988060"/>
            </a:xfrm>
            <a:custGeom>
              <a:avLst/>
              <a:gdLst/>
              <a:ahLst/>
              <a:cxnLst/>
              <a:rect l="l" t="t" r="r" b="b"/>
              <a:pathLst>
                <a:path w="3816350" h="988060">
                  <a:moveTo>
                    <a:pt x="3816096" y="0"/>
                  </a:moveTo>
                  <a:lnTo>
                    <a:pt x="737616" y="0"/>
                  </a:lnTo>
                  <a:lnTo>
                    <a:pt x="0" y="0"/>
                  </a:lnTo>
                  <a:lnTo>
                    <a:pt x="0" y="780288"/>
                  </a:lnTo>
                  <a:lnTo>
                    <a:pt x="335965" y="780288"/>
                  </a:lnTo>
                  <a:lnTo>
                    <a:pt x="344449" y="792543"/>
                  </a:lnTo>
                  <a:lnTo>
                    <a:pt x="373049" y="826808"/>
                  </a:lnTo>
                  <a:lnTo>
                    <a:pt x="404571" y="858329"/>
                  </a:lnTo>
                  <a:lnTo>
                    <a:pt x="438835" y="886929"/>
                  </a:lnTo>
                  <a:lnTo>
                    <a:pt x="475602" y="912380"/>
                  </a:lnTo>
                  <a:lnTo>
                    <a:pt x="514692" y="934491"/>
                  </a:lnTo>
                  <a:lnTo>
                    <a:pt x="555891" y="953046"/>
                  </a:lnTo>
                  <a:lnTo>
                    <a:pt x="598995" y="967828"/>
                  </a:lnTo>
                  <a:lnTo>
                    <a:pt x="643775" y="978649"/>
                  </a:lnTo>
                  <a:lnTo>
                    <a:pt x="690054" y="985291"/>
                  </a:lnTo>
                  <a:lnTo>
                    <a:pt x="737616" y="987552"/>
                  </a:lnTo>
                  <a:lnTo>
                    <a:pt x="785164" y="985291"/>
                  </a:lnTo>
                  <a:lnTo>
                    <a:pt x="831443" y="978649"/>
                  </a:lnTo>
                  <a:lnTo>
                    <a:pt x="876223" y="967828"/>
                  </a:lnTo>
                  <a:lnTo>
                    <a:pt x="919327" y="953046"/>
                  </a:lnTo>
                  <a:lnTo>
                    <a:pt x="960526" y="934491"/>
                  </a:lnTo>
                  <a:lnTo>
                    <a:pt x="999617" y="912380"/>
                  </a:lnTo>
                  <a:lnTo>
                    <a:pt x="1036383" y="886929"/>
                  </a:lnTo>
                  <a:lnTo>
                    <a:pt x="1070648" y="858329"/>
                  </a:lnTo>
                  <a:lnTo>
                    <a:pt x="1102169" y="826808"/>
                  </a:lnTo>
                  <a:lnTo>
                    <a:pt x="1130769" y="792543"/>
                  </a:lnTo>
                  <a:lnTo>
                    <a:pt x="1139240" y="780288"/>
                  </a:lnTo>
                  <a:lnTo>
                    <a:pt x="3816096" y="780288"/>
                  </a:lnTo>
                  <a:lnTo>
                    <a:pt x="3816096" y="0"/>
                  </a:lnTo>
                  <a:close/>
                </a:path>
              </a:pathLst>
            </a:custGeom>
            <a:solidFill>
              <a:srgbClr val="0073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269238" y="264667"/>
            <a:ext cx="21596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ARTIFICIAL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INTELLIGENCE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32231" y="132587"/>
            <a:ext cx="808990" cy="803910"/>
            <a:chOff x="332231" y="132587"/>
            <a:chExt cx="808990" cy="80391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2231" y="132587"/>
              <a:ext cx="808482" cy="80390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58965" y="160019"/>
              <a:ext cx="756285" cy="751205"/>
            </a:xfrm>
            <a:custGeom>
              <a:avLst/>
              <a:gdLst/>
              <a:ahLst/>
              <a:cxnLst/>
              <a:rect l="l" t="t" r="r" b="b"/>
              <a:pathLst>
                <a:path w="756285" h="751205">
                  <a:moveTo>
                    <a:pt x="377952" y="0"/>
                  </a:moveTo>
                  <a:lnTo>
                    <a:pt x="330542" y="2924"/>
                  </a:lnTo>
                  <a:lnTo>
                    <a:pt x="284890" y="11461"/>
                  </a:lnTo>
                  <a:lnTo>
                    <a:pt x="241349" y="25260"/>
                  </a:lnTo>
                  <a:lnTo>
                    <a:pt x="200274" y="43970"/>
                  </a:lnTo>
                  <a:lnTo>
                    <a:pt x="162019" y="67238"/>
                  </a:lnTo>
                  <a:lnTo>
                    <a:pt x="126939" y="94713"/>
                  </a:lnTo>
                  <a:lnTo>
                    <a:pt x="95386" y="126043"/>
                  </a:lnTo>
                  <a:lnTo>
                    <a:pt x="67716" y="160876"/>
                  </a:lnTo>
                  <a:lnTo>
                    <a:pt x="44282" y="198861"/>
                  </a:lnTo>
                  <a:lnTo>
                    <a:pt x="25440" y="239646"/>
                  </a:lnTo>
                  <a:lnTo>
                    <a:pt x="11542" y="282880"/>
                  </a:lnTo>
                  <a:lnTo>
                    <a:pt x="2944" y="328210"/>
                  </a:lnTo>
                  <a:lnTo>
                    <a:pt x="0" y="375284"/>
                  </a:lnTo>
                  <a:lnTo>
                    <a:pt x="2944" y="422387"/>
                  </a:lnTo>
                  <a:lnTo>
                    <a:pt x="11542" y="467739"/>
                  </a:lnTo>
                  <a:lnTo>
                    <a:pt x="25440" y="510992"/>
                  </a:lnTo>
                  <a:lnTo>
                    <a:pt x="44282" y="551793"/>
                  </a:lnTo>
                  <a:lnTo>
                    <a:pt x="67716" y="589790"/>
                  </a:lnTo>
                  <a:lnTo>
                    <a:pt x="95386" y="624633"/>
                  </a:lnTo>
                  <a:lnTo>
                    <a:pt x="126939" y="655971"/>
                  </a:lnTo>
                  <a:lnTo>
                    <a:pt x="162019" y="683451"/>
                  </a:lnTo>
                  <a:lnTo>
                    <a:pt x="200274" y="706722"/>
                  </a:lnTo>
                  <a:lnTo>
                    <a:pt x="241349" y="725434"/>
                  </a:lnTo>
                  <a:lnTo>
                    <a:pt x="284890" y="739234"/>
                  </a:lnTo>
                  <a:lnTo>
                    <a:pt x="330542" y="747772"/>
                  </a:lnTo>
                  <a:lnTo>
                    <a:pt x="377952" y="750696"/>
                  </a:lnTo>
                  <a:lnTo>
                    <a:pt x="425361" y="747772"/>
                  </a:lnTo>
                  <a:lnTo>
                    <a:pt x="471013" y="739234"/>
                  </a:lnTo>
                  <a:lnTo>
                    <a:pt x="514554" y="725434"/>
                  </a:lnTo>
                  <a:lnTo>
                    <a:pt x="555629" y="706722"/>
                  </a:lnTo>
                  <a:lnTo>
                    <a:pt x="593884" y="683451"/>
                  </a:lnTo>
                  <a:lnTo>
                    <a:pt x="628964" y="655971"/>
                  </a:lnTo>
                  <a:lnTo>
                    <a:pt x="660517" y="624633"/>
                  </a:lnTo>
                  <a:lnTo>
                    <a:pt x="688187" y="589790"/>
                  </a:lnTo>
                  <a:lnTo>
                    <a:pt x="711621" y="551793"/>
                  </a:lnTo>
                  <a:lnTo>
                    <a:pt x="730463" y="510992"/>
                  </a:lnTo>
                  <a:lnTo>
                    <a:pt x="744361" y="467739"/>
                  </a:lnTo>
                  <a:lnTo>
                    <a:pt x="752959" y="422387"/>
                  </a:lnTo>
                  <a:lnTo>
                    <a:pt x="755904" y="375284"/>
                  </a:lnTo>
                  <a:lnTo>
                    <a:pt x="752959" y="328210"/>
                  </a:lnTo>
                  <a:lnTo>
                    <a:pt x="744361" y="282880"/>
                  </a:lnTo>
                  <a:lnTo>
                    <a:pt x="730463" y="239646"/>
                  </a:lnTo>
                  <a:lnTo>
                    <a:pt x="711621" y="198861"/>
                  </a:lnTo>
                  <a:lnTo>
                    <a:pt x="688187" y="160876"/>
                  </a:lnTo>
                  <a:lnTo>
                    <a:pt x="660517" y="126043"/>
                  </a:lnTo>
                  <a:lnTo>
                    <a:pt x="628964" y="94713"/>
                  </a:lnTo>
                  <a:lnTo>
                    <a:pt x="593884" y="67238"/>
                  </a:lnTo>
                  <a:lnTo>
                    <a:pt x="555629" y="43970"/>
                  </a:lnTo>
                  <a:lnTo>
                    <a:pt x="514554" y="25260"/>
                  </a:lnTo>
                  <a:lnTo>
                    <a:pt x="471013" y="11461"/>
                  </a:lnTo>
                  <a:lnTo>
                    <a:pt x="425361" y="2924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1672" y="330834"/>
              <a:ext cx="414655" cy="413384"/>
            </a:xfrm>
            <a:custGeom>
              <a:avLst/>
              <a:gdLst/>
              <a:ahLst/>
              <a:cxnLst/>
              <a:rect l="l" t="t" r="r" b="b"/>
              <a:pathLst>
                <a:path w="414655" h="413384">
                  <a:moveTo>
                    <a:pt x="302455" y="347980"/>
                  </a:moveTo>
                  <a:lnTo>
                    <a:pt x="275691" y="347980"/>
                  </a:lnTo>
                  <a:lnTo>
                    <a:pt x="406145" y="412877"/>
                  </a:lnTo>
                  <a:lnTo>
                    <a:pt x="407746" y="409702"/>
                  </a:lnTo>
                  <a:lnTo>
                    <a:pt x="413854" y="403733"/>
                  </a:lnTo>
                  <a:lnTo>
                    <a:pt x="396343" y="386334"/>
                  </a:lnTo>
                  <a:lnTo>
                    <a:pt x="379514" y="386334"/>
                  </a:lnTo>
                  <a:lnTo>
                    <a:pt x="302455" y="347980"/>
                  </a:lnTo>
                  <a:close/>
                </a:path>
                <a:path w="414655" h="413384">
                  <a:moveTo>
                    <a:pt x="7162" y="0"/>
                  </a:moveTo>
                  <a:lnTo>
                    <a:pt x="4457" y="5207"/>
                  </a:lnTo>
                  <a:lnTo>
                    <a:pt x="317" y="9398"/>
                  </a:lnTo>
                  <a:lnTo>
                    <a:pt x="97548" y="106045"/>
                  </a:lnTo>
                  <a:lnTo>
                    <a:pt x="1828" y="200787"/>
                  </a:lnTo>
                  <a:lnTo>
                    <a:pt x="1193" y="201168"/>
                  </a:lnTo>
                  <a:lnTo>
                    <a:pt x="1270" y="201422"/>
                  </a:lnTo>
                  <a:lnTo>
                    <a:pt x="393" y="202184"/>
                  </a:lnTo>
                  <a:lnTo>
                    <a:pt x="3098" y="204851"/>
                  </a:lnTo>
                  <a:lnTo>
                    <a:pt x="3898" y="206375"/>
                  </a:lnTo>
                  <a:lnTo>
                    <a:pt x="0" y="210312"/>
                  </a:lnTo>
                  <a:lnTo>
                    <a:pt x="97624" y="307086"/>
                  </a:lnTo>
                  <a:lnTo>
                    <a:pt x="723" y="403479"/>
                  </a:lnTo>
                  <a:lnTo>
                    <a:pt x="6045" y="408686"/>
                  </a:lnTo>
                  <a:lnTo>
                    <a:pt x="7950" y="412496"/>
                  </a:lnTo>
                  <a:lnTo>
                    <a:pt x="62246" y="385572"/>
                  </a:lnTo>
                  <a:lnTo>
                    <a:pt x="35458" y="385572"/>
                  </a:lnTo>
                  <a:lnTo>
                    <a:pt x="106133" y="315468"/>
                  </a:lnTo>
                  <a:lnTo>
                    <a:pt x="123009" y="315468"/>
                  </a:lnTo>
                  <a:lnTo>
                    <a:pt x="114554" y="307086"/>
                  </a:lnTo>
                  <a:lnTo>
                    <a:pt x="122968" y="298704"/>
                  </a:lnTo>
                  <a:lnTo>
                    <a:pt x="106045" y="298704"/>
                  </a:lnTo>
                  <a:lnTo>
                    <a:pt x="34823" y="228092"/>
                  </a:lnTo>
                  <a:lnTo>
                    <a:pt x="61411" y="228092"/>
                  </a:lnTo>
                  <a:lnTo>
                    <a:pt x="29730" y="212344"/>
                  </a:lnTo>
                  <a:lnTo>
                    <a:pt x="412155" y="212344"/>
                  </a:lnTo>
                  <a:lnTo>
                    <a:pt x="413943" y="210566"/>
                  </a:lnTo>
                  <a:lnTo>
                    <a:pt x="410438" y="207137"/>
                  </a:lnTo>
                  <a:lnTo>
                    <a:pt x="410286" y="206756"/>
                  </a:lnTo>
                  <a:lnTo>
                    <a:pt x="414655" y="202438"/>
                  </a:lnTo>
                  <a:lnTo>
                    <a:pt x="412736" y="200533"/>
                  </a:lnTo>
                  <a:lnTo>
                    <a:pt x="29171" y="200533"/>
                  </a:lnTo>
                  <a:lnTo>
                    <a:pt x="62203" y="184150"/>
                  </a:lnTo>
                  <a:lnTo>
                    <a:pt x="35610" y="184150"/>
                  </a:lnTo>
                  <a:lnTo>
                    <a:pt x="105968" y="114427"/>
                  </a:lnTo>
                  <a:lnTo>
                    <a:pt x="122896" y="114427"/>
                  </a:lnTo>
                  <a:lnTo>
                    <a:pt x="114477" y="106045"/>
                  </a:lnTo>
                  <a:lnTo>
                    <a:pt x="122952" y="97663"/>
                  </a:lnTo>
                  <a:lnTo>
                    <a:pt x="106045" y="97663"/>
                  </a:lnTo>
                  <a:lnTo>
                    <a:pt x="34823" y="26924"/>
                  </a:lnTo>
                  <a:lnTo>
                    <a:pt x="61456" y="26924"/>
                  </a:lnTo>
                  <a:lnTo>
                    <a:pt x="7162" y="0"/>
                  </a:lnTo>
                  <a:close/>
                </a:path>
                <a:path w="414655" h="413384">
                  <a:moveTo>
                    <a:pt x="155404" y="347726"/>
                  </a:moveTo>
                  <a:lnTo>
                    <a:pt x="138569" y="347726"/>
                  </a:lnTo>
                  <a:lnTo>
                    <a:pt x="203111" y="411734"/>
                  </a:lnTo>
                  <a:lnTo>
                    <a:pt x="207327" y="407543"/>
                  </a:lnTo>
                  <a:lnTo>
                    <a:pt x="215760" y="407543"/>
                  </a:lnTo>
                  <a:lnTo>
                    <a:pt x="230072" y="393319"/>
                  </a:lnTo>
                  <a:lnTo>
                    <a:pt x="201371" y="393319"/>
                  </a:lnTo>
                  <a:lnTo>
                    <a:pt x="155404" y="347726"/>
                  </a:lnTo>
                  <a:close/>
                </a:path>
                <a:path w="414655" h="413384">
                  <a:moveTo>
                    <a:pt x="215760" y="407543"/>
                  </a:moveTo>
                  <a:lnTo>
                    <a:pt x="207327" y="407543"/>
                  </a:lnTo>
                  <a:lnTo>
                    <a:pt x="211543" y="411734"/>
                  </a:lnTo>
                  <a:lnTo>
                    <a:pt x="215760" y="407543"/>
                  </a:lnTo>
                  <a:close/>
                </a:path>
                <a:path w="414655" h="413384">
                  <a:moveTo>
                    <a:pt x="239432" y="316611"/>
                  </a:moveTo>
                  <a:lnTo>
                    <a:pt x="201371" y="316611"/>
                  </a:lnTo>
                  <a:lnTo>
                    <a:pt x="201371" y="393319"/>
                  </a:lnTo>
                  <a:lnTo>
                    <a:pt x="213372" y="393319"/>
                  </a:lnTo>
                  <a:lnTo>
                    <a:pt x="213372" y="316865"/>
                  </a:lnTo>
                  <a:lnTo>
                    <a:pt x="239942" y="316865"/>
                  </a:lnTo>
                  <a:lnTo>
                    <a:pt x="239432" y="316611"/>
                  </a:lnTo>
                  <a:close/>
                </a:path>
                <a:path w="414655" h="413384">
                  <a:moveTo>
                    <a:pt x="239942" y="316865"/>
                  </a:moveTo>
                  <a:lnTo>
                    <a:pt x="213372" y="316865"/>
                  </a:lnTo>
                  <a:lnTo>
                    <a:pt x="264566" y="342392"/>
                  </a:lnTo>
                  <a:lnTo>
                    <a:pt x="213372" y="393319"/>
                  </a:lnTo>
                  <a:lnTo>
                    <a:pt x="230072" y="393319"/>
                  </a:lnTo>
                  <a:lnTo>
                    <a:pt x="275691" y="347980"/>
                  </a:lnTo>
                  <a:lnTo>
                    <a:pt x="302455" y="347980"/>
                  </a:lnTo>
                  <a:lnTo>
                    <a:pt x="284594" y="339090"/>
                  </a:lnTo>
                  <a:lnTo>
                    <a:pt x="290230" y="333502"/>
                  </a:lnTo>
                  <a:lnTo>
                    <a:pt x="273392" y="333502"/>
                  </a:lnTo>
                  <a:lnTo>
                    <a:pt x="239942" y="316865"/>
                  </a:lnTo>
                  <a:close/>
                </a:path>
                <a:path w="414655" h="413384">
                  <a:moveTo>
                    <a:pt x="325148" y="315595"/>
                  </a:moveTo>
                  <a:lnTo>
                    <a:pt x="308292" y="315595"/>
                  </a:lnTo>
                  <a:lnTo>
                    <a:pt x="379514" y="386334"/>
                  </a:lnTo>
                  <a:lnTo>
                    <a:pt x="396343" y="386334"/>
                  </a:lnTo>
                  <a:lnTo>
                    <a:pt x="325148" y="315595"/>
                  </a:lnTo>
                  <a:close/>
                </a:path>
                <a:path w="414655" h="413384">
                  <a:moveTo>
                    <a:pt x="123009" y="315468"/>
                  </a:moveTo>
                  <a:lnTo>
                    <a:pt x="106133" y="315468"/>
                  </a:lnTo>
                  <a:lnTo>
                    <a:pt x="129743" y="338836"/>
                  </a:lnTo>
                  <a:lnTo>
                    <a:pt x="35458" y="385572"/>
                  </a:lnTo>
                  <a:lnTo>
                    <a:pt x="62246" y="385572"/>
                  </a:lnTo>
                  <a:lnTo>
                    <a:pt x="138569" y="347726"/>
                  </a:lnTo>
                  <a:lnTo>
                    <a:pt x="155404" y="347726"/>
                  </a:lnTo>
                  <a:lnTo>
                    <a:pt x="149771" y="342138"/>
                  </a:lnTo>
                  <a:lnTo>
                    <a:pt x="167741" y="333248"/>
                  </a:lnTo>
                  <a:lnTo>
                    <a:pt x="140944" y="333248"/>
                  </a:lnTo>
                  <a:lnTo>
                    <a:pt x="123009" y="315468"/>
                  </a:lnTo>
                  <a:close/>
                </a:path>
                <a:path w="414655" h="413384">
                  <a:moveTo>
                    <a:pt x="290200" y="280797"/>
                  </a:moveTo>
                  <a:lnTo>
                    <a:pt x="273392" y="280797"/>
                  </a:lnTo>
                  <a:lnTo>
                    <a:pt x="299948" y="307213"/>
                  </a:lnTo>
                  <a:lnTo>
                    <a:pt x="273392" y="333502"/>
                  </a:lnTo>
                  <a:lnTo>
                    <a:pt x="290230" y="333502"/>
                  </a:lnTo>
                  <a:lnTo>
                    <a:pt x="308292" y="315595"/>
                  </a:lnTo>
                  <a:lnTo>
                    <a:pt x="325148" y="315595"/>
                  </a:lnTo>
                  <a:lnTo>
                    <a:pt x="316712" y="307213"/>
                  </a:lnTo>
                  <a:lnTo>
                    <a:pt x="325145" y="298831"/>
                  </a:lnTo>
                  <a:lnTo>
                    <a:pt x="308292" y="298831"/>
                  </a:lnTo>
                  <a:lnTo>
                    <a:pt x="290200" y="280797"/>
                  </a:lnTo>
                  <a:close/>
                </a:path>
                <a:path w="414655" h="413384">
                  <a:moveTo>
                    <a:pt x="167396" y="280797"/>
                  </a:moveTo>
                  <a:lnTo>
                    <a:pt x="140944" y="280797"/>
                  </a:lnTo>
                  <a:lnTo>
                    <a:pt x="193738" y="307086"/>
                  </a:lnTo>
                  <a:lnTo>
                    <a:pt x="140944" y="333248"/>
                  </a:lnTo>
                  <a:lnTo>
                    <a:pt x="167741" y="333248"/>
                  </a:lnTo>
                  <a:lnTo>
                    <a:pt x="201371" y="316611"/>
                  </a:lnTo>
                  <a:lnTo>
                    <a:pt x="239432" y="316611"/>
                  </a:lnTo>
                  <a:lnTo>
                    <a:pt x="220281" y="307086"/>
                  </a:lnTo>
                  <a:lnTo>
                    <a:pt x="239268" y="297688"/>
                  </a:lnTo>
                  <a:lnTo>
                    <a:pt x="201371" y="297688"/>
                  </a:lnTo>
                  <a:lnTo>
                    <a:pt x="167396" y="280797"/>
                  </a:lnTo>
                  <a:close/>
                </a:path>
                <a:path w="414655" h="413384">
                  <a:moveTo>
                    <a:pt x="396056" y="228346"/>
                  </a:moveTo>
                  <a:lnTo>
                    <a:pt x="379196" y="228346"/>
                  </a:lnTo>
                  <a:lnTo>
                    <a:pt x="308292" y="298831"/>
                  </a:lnTo>
                  <a:lnTo>
                    <a:pt x="325145" y="298831"/>
                  </a:lnTo>
                  <a:lnTo>
                    <a:pt x="396056" y="228346"/>
                  </a:lnTo>
                  <a:close/>
                </a:path>
                <a:path w="414655" h="413384">
                  <a:moveTo>
                    <a:pt x="61411" y="228092"/>
                  </a:moveTo>
                  <a:lnTo>
                    <a:pt x="34823" y="228092"/>
                  </a:lnTo>
                  <a:lnTo>
                    <a:pt x="129667" y="275209"/>
                  </a:lnTo>
                  <a:lnTo>
                    <a:pt x="106045" y="298704"/>
                  </a:lnTo>
                  <a:lnTo>
                    <a:pt x="122968" y="298704"/>
                  </a:lnTo>
                  <a:lnTo>
                    <a:pt x="140944" y="280797"/>
                  </a:lnTo>
                  <a:lnTo>
                    <a:pt x="167396" y="280797"/>
                  </a:lnTo>
                  <a:lnTo>
                    <a:pt x="149771" y="272034"/>
                  </a:lnTo>
                  <a:lnTo>
                    <a:pt x="155390" y="266446"/>
                  </a:lnTo>
                  <a:lnTo>
                    <a:pt x="138569" y="266446"/>
                  </a:lnTo>
                  <a:lnTo>
                    <a:pt x="61411" y="228092"/>
                  </a:lnTo>
                  <a:close/>
                </a:path>
                <a:path w="414655" h="413384">
                  <a:moveTo>
                    <a:pt x="229759" y="220726"/>
                  </a:moveTo>
                  <a:lnTo>
                    <a:pt x="201371" y="220726"/>
                  </a:lnTo>
                  <a:lnTo>
                    <a:pt x="201371" y="297688"/>
                  </a:lnTo>
                  <a:lnTo>
                    <a:pt x="239268" y="297688"/>
                  </a:lnTo>
                  <a:lnTo>
                    <a:pt x="239781" y="297434"/>
                  </a:lnTo>
                  <a:lnTo>
                    <a:pt x="213296" y="297434"/>
                  </a:lnTo>
                  <a:lnTo>
                    <a:pt x="213296" y="221107"/>
                  </a:lnTo>
                  <a:lnTo>
                    <a:pt x="230143" y="221107"/>
                  </a:lnTo>
                  <a:lnTo>
                    <a:pt x="229759" y="220726"/>
                  </a:lnTo>
                  <a:close/>
                </a:path>
                <a:path w="414655" h="413384">
                  <a:moveTo>
                    <a:pt x="230143" y="221107"/>
                  </a:moveTo>
                  <a:lnTo>
                    <a:pt x="213296" y="221107"/>
                  </a:lnTo>
                  <a:lnTo>
                    <a:pt x="264490" y="272034"/>
                  </a:lnTo>
                  <a:lnTo>
                    <a:pt x="213296" y="297434"/>
                  </a:lnTo>
                  <a:lnTo>
                    <a:pt x="239781" y="297434"/>
                  </a:lnTo>
                  <a:lnTo>
                    <a:pt x="273392" y="280797"/>
                  </a:lnTo>
                  <a:lnTo>
                    <a:pt x="290200" y="280797"/>
                  </a:lnTo>
                  <a:lnTo>
                    <a:pt x="284594" y="275209"/>
                  </a:lnTo>
                  <a:lnTo>
                    <a:pt x="302284" y="266446"/>
                  </a:lnTo>
                  <a:lnTo>
                    <a:pt x="275780" y="266446"/>
                  </a:lnTo>
                  <a:lnTo>
                    <a:pt x="230143" y="221107"/>
                  </a:lnTo>
                  <a:close/>
                </a:path>
                <a:path w="414655" h="413384">
                  <a:moveTo>
                    <a:pt x="221322" y="212344"/>
                  </a:moveTo>
                  <a:lnTo>
                    <a:pt x="193014" y="212344"/>
                  </a:lnTo>
                  <a:lnTo>
                    <a:pt x="138569" y="266446"/>
                  </a:lnTo>
                  <a:lnTo>
                    <a:pt x="155390" y="266446"/>
                  </a:lnTo>
                  <a:lnTo>
                    <a:pt x="201371" y="220726"/>
                  </a:lnTo>
                  <a:lnTo>
                    <a:pt x="229759" y="220726"/>
                  </a:lnTo>
                  <a:lnTo>
                    <a:pt x="221322" y="212344"/>
                  </a:lnTo>
                  <a:close/>
                </a:path>
                <a:path w="414655" h="413384">
                  <a:moveTo>
                    <a:pt x="412155" y="212344"/>
                  </a:moveTo>
                  <a:lnTo>
                    <a:pt x="384848" y="212344"/>
                  </a:lnTo>
                  <a:lnTo>
                    <a:pt x="275780" y="266446"/>
                  </a:lnTo>
                  <a:lnTo>
                    <a:pt x="302284" y="266446"/>
                  </a:lnTo>
                  <a:lnTo>
                    <a:pt x="379196" y="228346"/>
                  </a:lnTo>
                  <a:lnTo>
                    <a:pt x="396056" y="228346"/>
                  </a:lnTo>
                  <a:lnTo>
                    <a:pt x="412155" y="212344"/>
                  </a:lnTo>
                  <a:close/>
                </a:path>
                <a:path w="414655" h="413384">
                  <a:moveTo>
                    <a:pt x="154938" y="146431"/>
                  </a:moveTo>
                  <a:lnTo>
                    <a:pt x="138252" y="146431"/>
                  </a:lnTo>
                  <a:lnTo>
                    <a:pt x="192544" y="200533"/>
                  </a:lnTo>
                  <a:lnTo>
                    <a:pt x="221792" y="200533"/>
                  </a:lnTo>
                  <a:lnTo>
                    <a:pt x="229720" y="192659"/>
                  </a:lnTo>
                  <a:lnTo>
                    <a:pt x="201371" y="192659"/>
                  </a:lnTo>
                  <a:lnTo>
                    <a:pt x="154938" y="146431"/>
                  </a:lnTo>
                  <a:close/>
                </a:path>
                <a:path w="414655" h="413384">
                  <a:moveTo>
                    <a:pt x="302720" y="146685"/>
                  </a:moveTo>
                  <a:lnTo>
                    <a:pt x="276009" y="146685"/>
                  </a:lnTo>
                  <a:lnTo>
                    <a:pt x="384441" y="200533"/>
                  </a:lnTo>
                  <a:lnTo>
                    <a:pt x="412736" y="200533"/>
                  </a:lnTo>
                  <a:lnTo>
                    <a:pt x="397388" y="185293"/>
                  </a:lnTo>
                  <a:lnTo>
                    <a:pt x="380390" y="185293"/>
                  </a:lnTo>
                  <a:lnTo>
                    <a:pt x="302720" y="146685"/>
                  </a:lnTo>
                  <a:close/>
                </a:path>
                <a:path w="414655" h="413384">
                  <a:moveTo>
                    <a:pt x="239576" y="115316"/>
                  </a:moveTo>
                  <a:lnTo>
                    <a:pt x="201371" y="115316"/>
                  </a:lnTo>
                  <a:lnTo>
                    <a:pt x="201371" y="192659"/>
                  </a:lnTo>
                  <a:lnTo>
                    <a:pt x="229720" y="192659"/>
                  </a:lnTo>
                  <a:lnTo>
                    <a:pt x="230232" y="192151"/>
                  </a:lnTo>
                  <a:lnTo>
                    <a:pt x="213296" y="192151"/>
                  </a:lnTo>
                  <a:lnTo>
                    <a:pt x="213296" y="115570"/>
                  </a:lnTo>
                  <a:lnTo>
                    <a:pt x="240088" y="115570"/>
                  </a:lnTo>
                  <a:lnTo>
                    <a:pt x="239576" y="115316"/>
                  </a:lnTo>
                  <a:close/>
                </a:path>
                <a:path w="414655" h="413384">
                  <a:moveTo>
                    <a:pt x="240088" y="115570"/>
                  </a:moveTo>
                  <a:lnTo>
                    <a:pt x="213296" y="115570"/>
                  </a:lnTo>
                  <a:lnTo>
                    <a:pt x="264731" y="141097"/>
                  </a:lnTo>
                  <a:lnTo>
                    <a:pt x="213296" y="192151"/>
                  </a:lnTo>
                  <a:lnTo>
                    <a:pt x="230232" y="192151"/>
                  </a:lnTo>
                  <a:lnTo>
                    <a:pt x="276009" y="146685"/>
                  </a:lnTo>
                  <a:lnTo>
                    <a:pt x="302720" y="146685"/>
                  </a:lnTo>
                  <a:lnTo>
                    <a:pt x="284835" y="137795"/>
                  </a:lnTo>
                  <a:lnTo>
                    <a:pt x="290465" y="132207"/>
                  </a:lnTo>
                  <a:lnTo>
                    <a:pt x="273634" y="132207"/>
                  </a:lnTo>
                  <a:lnTo>
                    <a:pt x="240088" y="115570"/>
                  </a:lnTo>
                  <a:close/>
                </a:path>
                <a:path w="414655" h="413384">
                  <a:moveTo>
                    <a:pt x="325636" y="114046"/>
                  </a:moveTo>
                  <a:lnTo>
                    <a:pt x="308762" y="114046"/>
                  </a:lnTo>
                  <a:lnTo>
                    <a:pt x="380390" y="185293"/>
                  </a:lnTo>
                  <a:lnTo>
                    <a:pt x="397388" y="185293"/>
                  </a:lnTo>
                  <a:lnTo>
                    <a:pt x="325636" y="114046"/>
                  </a:lnTo>
                  <a:close/>
                </a:path>
                <a:path w="414655" h="413384">
                  <a:moveTo>
                    <a:pt x="122896" y="114427"/>
                  </a:moveTo>
                  <a:lnTo>
                    <a:pt x="105968" y="114427"/>
                  </a:lnTo>
                  <a:lnTo>
                    <a:pt x="129336" y="137668"/>
                  </a:lnTo>
                  <a:lnTo>
                    <a:pt x="35610" y="184150"/>
                  </a:lnTo>
                  <a:lnTo>
                    <a:pt x="62203" y="184150"/>
                  </a:lnTo>
                  <a:lnTo>
                    <a:pt x="138252" y="146431"/>
                  </a:lnTo>
                  <a:lnTo>
                    <a:pt x="154938" y="146431"/>
                  </a:lnTo>
                  <a:lnTo>
                    <a:pt x="149453" y="140970"/>
                  </a:lnTo>
                  <a:lnTo>
                    <a:pt x="167444" y="132080"/>
                  </a:lnTo>
                  <a:lnTo>
                    <a:pt x="140627" y="132080"/>
                  </a:lnTo>
                  <a:lnTo>
                    <a:pt x="122896" y="114427"/>
                  </a:lnTo>
                  <a:close/>
                </a:path>
                <a:path w="414655" h="413384">
                  <a:moveTo>
                    <a:pt x="290505" y="79375"/>
                  </a:moveTo>
                  <a:lnTo>
                    <a:pt x="273786" y="79375"/>
                  </a:lnTo>
                  <a:lnTo>
                    <a:pt x="300342" y="105664"/>
                  </a:lnTo>
                  <a:lnTo>
                    <a:pt x="273634" y="132207"/>
                  </a:lnTo>
                  <a:lnTo>
                    <a:pt x="290465" y="132207"/>
                  </a:lnTo>
                  <a:lnTo>
                    <a:pt x="308762" y="114046"/>
                  </a:lnTo>
                  <a:lnTo>
                    <a:pt x="325636" y="114046"/>
                  </a:lnTo>
                  <a:lnTo>
                    <a:pt x="317195" y="105664"/>
                  </a:lnTo>
                  <a:lnTo>
                    <a:pt x="325512" y="97409"/>
                  </a:lnTo>
                  <a:lnTo>
                    <a:pt x="308686" y="97409"/>
                  </a:lnTo>
                  <a:lnTo>
                    <a:pt x="290505" y="79375"/>
                  </a:lnTo>
                  <a:close/>
                </a:path>
                <a:path w="414655" h="413384">
                  <a:moveTo>
                    <a:pt x="167643" y="79629"/>
                  </a:moveTo>
                  <a:lnTo>
                    <a:pt x="141185" y="79629"/>
                  </a:lnTo>
                  <a:lnTo>
                    <a:pt x="193738" y="105791"/>
                  </a:lnTo>
                  <a:lnTo>
                    <a:pt x="140627" y="132080"/>
                  </a:lnTo>
                  <a:lnTo>
                    <a:pt x="167444" y="132080"/>
                  </a:lnTo>
                  <a:lnTo>
                    <a:pt x="201371" y="115316"/>
                  </a:lnTo>
                  <a:lnTo>
                    <a:pt x="239576" y="115316"/>
                  </a:lnTo>
                  <a:lnTo>
                    <a:pt x="220370" y="105791"/>
                  </a:lnTo>
                  <a:lnTo>
                    <a:pt x="239374" y="96393"/>
                  </a:lnTo>
                  <a:lnTo>
                    <a:pt x="201371" y="96393"/>
                  </a:lnTo>
                  <a:lnTo>
                    <a:pt x="167643" y="79629"/>
                  </a:lnTo>
                  <a:close/>
                </a:path>
                <a:path w="414655" h="413384">
                  <a:moveTo>
                    <a:pt x="61456" y="26924"/>
                  </a:moveTo>
                  <a:lnTo>
                    <a:pt x="34823" y="26924"/>
                  </a:lnTo>
                  <a:lnTo>
                    <a:pt x="129895" y="74041"/>
                  </a:lnTo>
                  <a:lnTo>
                    <a:pt x="106045" y="97663"/>
                  </a:lnTo>
                  <a:lnTo>
                    <a:pt x="122952" y="97663"/>
                  </a:lnTo>
                  <a:lnTo>
                    <a:pt x="141185" y="79629"/>
                  </a:lnTo>
                  <a:lnTo>
                    <a:pt x="167643" y="79629"/>
                  </a:lnTo>
                  <a:lnTo>
                    <a:pt x="150012" y="70866"/>
                  </a:lnTo>
                  <a:lnTo>
                    <a:pt x="155661" y="65278"/>
                  </a:lnTo>
                  <a:lnTo>
                    <a:pt x="138798" y="65278"/>
                  </a:lnTo>
                  <a:lnTo>
                    <a:pt x="61456" y="26924"/>
                  </a:lnTo>
                  <a:close/>
                </a:path>
                <a:path w="414655" h="413384">
                  <a:moveTo>
                    <a:pt x="396399" y="27051"/>
                  </a:moveTo>
                  <a:lnTo>
                    <a:pt x="379437" y="27051"/>
                  </a:lnTo>
                  <a:lnTo>
                    <a:pt x="308686" y="97409"/>
                  </a:lnTo>
                  <a:lnTo>
                    <a:pt x="325512" y="97409"/>
                  </a:lnTo>
                  <a:lnTo>
                    <a:pt x="396399" y="27051"/>
                  </a:lnTo>
                  <a:close/>
                </a:path>
                <a:path w="414655" h="413384">
                  <a:moveTo>
                    <a:pt x="213296" y="20066"/>
                  </a:moveTo>
                  <a:lnTo>
                    <a:pt x="201371" y="20066"/>
                  </a:lnTo>
                  <a:lnTo>
                    <a:pt x="201371" y="96393"/>
                  </a:lnTo>
                  <a:lnTo>
                    <a:pt x="239374" y="96393"/>
                  </a:lnTo>
                  <a:lnTo>
                    <a:pt x="239887" y="96139"/>
                  </a:lnTo>
                  <a:lnTo>
                    <a:pt x="213296" y="96139"/>
                  </a:lnTo>
                  <a:lnTo>
                    <a:pt x="213296" y="20066"/>
                  </a:lnTo>
                  <a:close/>
                </a:path>
                <a:path w="414655" h="413384">
                  <a:moveTo>
                    <a:pt x="230192" y="19304"/>
                  </a:moveTo>
                  <a:lnTo>
                    <a:pt x="213296" y="19304"/>
                  </a:lnTo>
                  <a:lnTo>
                    <a:pt x="264883" y="70485"/>
                  </a:lnTo>
                  <a:lnTo>
                    <a:pt x="213296" y="96139"/>
                  </a:lnTo>
                  <a:lnTo>
                    <a:pt x="239887" y="96139"/>
                  </a:lnTo>
                  <a:lnTo>
                    <a:pt x="273786" y="79375"/>
                  </a:lnTo>
                  <a:lnTo>
                    <a:pt x="290505" y="79375"/>
                  </a:lnTo>
                  <a:lnTo>
                    <a:pt x="285000" y="73914"/>
                  </a:lnTo>
                  <a:lnTo>
                    <a:pt x="303171" y="64897"/>
                  </a:lnTo>
                  <a:lnTo>
                    <a:pt x="276174" y="64897"/>
                  </a:lnTo>
                  <a:lnTo>
                    <a:pt x="230192" y="19304"/>
                  </a:lnTo>
                  <a:close/>
                </a:path>
                <a:path w="414655" h="413384">
                  <a:moveTo>
                    <a:pt x="203517" y="1270"/>
                  </a:moveTo>
                  <a:lnTo>
                    <a:pt x="138798" y="65278"/>
                  </a:lnTo>
                  <a:lnTo>
                    <a:pt x="155661" y="65278"/>
                  </a:lnTo>
                  <a:lnTo>
                    <a:pt x="201371" y="20066"/>
                  </a:lnTo>
                  <a:lnTo>
                    <a:pt x="213296" y="20066"/>
                  </a:lnTo>
                  <a:lnTo>
                    <a:pt x="213296" y="19304"/>
                  </a:lnTo>
                  <a:lnTo>
                    <a:pt x="230192" y="19304"/>
                  </a:lnTo>
                  <a:lnTo>
                    <a:pt x="215846" y="5080"/>
                  </a:lnTo>
                  <a:lnTo>
                    <a:pt x="207327" y="5080"/>
                  </a:lnTo>
                  <a:lnTo>
                    <a:pt x="203517" y="1270"/>
                  </a:lnTo>
                  <a:close/>
                </a:path>
                <a:path w="414655" h="413384">
                  <a:moveTo>
                    <a:pt x="407263" y="0"/>
                  </a:moveTo>
                  <a:lnTo>
                    <a:pt x="276174" y="64897"/>
                  </a:lnTo>
                  <a:lnTo>
                    <a:pt x="303171" y="64897"/>
                  </a:lnTo>
                  <a:lnTo>
                    <a:pt x="379437" y="27051"/>
                  </a:lnTo>
                  <a:lnTo>
                    <a:pt x="396399" y="27051"/>
                  </a:lnTo>
                  <a:lnTo>
                    <a:pt x="414185" y="9398"/>
                  </a:lnTo>
                  <a:lnTo>
                    <a:pt x="409727" y="4953"/>
                  </a:lnTo>
                  <a:lnTo>
                    <a:pt x="407263" y="0"/>
                  </a:lnTo>
                  <a:close/>
                </a:path>
                <a:path w="414655" h="413384">
                  <a:moveTo>
                    <a:pt x="211620" y="889"/>
                  </a:moveTo>
                  <a:lnTo>
                    <a:pt x="207327" y="5080"/>
                  </a:lnTo>
                  <a:lnTo>
                    <a:pt x="215846" y="5080"/>
                  </a:lnTo>
                  <a:lnTo>
                    <a:pt x="211620" y="889"/>
                  </a:lnTo>
                  <a:close/>
                </a:path>
              </a:pathLst>
            </a:custGeom>
            <a:solidFill>
              <a:srgbClr val="50E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11962" y="312305"/>
              <a:ext cx="453390" cy="449580"/>
            </a:xfrm>
            <a:custGeom>
              <a:avLst/>
              <a:gdLst/>
              <a:ahLst/>
              <a:cxnLst/>
              <a:rect l="l" t="t" r="r" b="b"/>
              <a:pathLst>
                <a:path w="453390" h="449580">
                  <a:moveTo>
                    <a:pt x="47383" y="425564"/>
                  </a:moveTo>
                  <a:lnTo>
                    <a:pt x="45516" y="416433"/>
                  </a:lnTo>
                  <a:lnTo>
                    <a:pt x="40436" y="408965"/>
                  </a:lnTo>
                  <a:lnTo>
                    <a:pt x="32905" y="403923"/>
                  </a:lnTo>
                  <a:lnTo>
                    <a:pt x="23698" y="402069"/>
                  </a:lnTo>
                  <a:lnTo>
                    <a:pt x="14465" y="403923"/>
                  </a:lnTo>
                  <a:lnTo>
                    <a:pt x="6934" y="408965"/>
                  </a:lnTo>
                  <a:lnTo>
                    <a:pt x="1854" y="416433"/>
                  </a:lnTo>
                  <a:lnTo>
                    <a:pt x="0" y="425564"/>
                  </a:lnTo>
                  <a:lnTo>
                    <a:pt x="1854" y="434759"/>
                  </a:lnTo>
                  <a:lnTo>
                    <a:pt x="6934" y="442226"/>
                  </a:lnTo>
                  <a:lnTo>
                    <a:pt x="14465" y="447230"/>
                  </a:lnTo>
                  <a:lnTo>
                    <a:pt x="23698" y="449059"/>
                  </a:lnTo>
                  <a:lnTo>
                    <a:pt x="32905" y="447230"/>
                  </a:lnTo>
                  <a:lnTo>
                    <a:pt x="40436" y="442226"/>
                  </a:lnTo>
                  <a:lnTo>
                    <a:pt x="45516" y="434759"/>
                  </a:lnTo>
                  <a:lnTo>
                    <a:pt x="47383" y="425564"/>
                  </a:lnTo>
                  <a:close/>
                </a:path>
                <a:path w="453390" h="449580">
                  <a:moveTo>
                    <a:pt x="47383" y="225285"/>
                  </a:moveTo>
                  <a:lnTo>
                    <a:pt x="45516" y="216154"/>
                  </a:lnTo>
                  <a:lnTo>
                    <a:pt x="40436" y="208686"/>
                  </a:lnTo>
                  <a:lnTo>
                    <a:pt x="32905" y="203644"/>
                  </a:lnTo>
                  <a:lnTo>
                    <a:pt x="23698" y="201790"/>
                  </a:lnTo>
                  <a:lnTo>
                    <a:pt x="14465" y="203644"/>
                  </a:lnTo>
                  <a:lnTo>
                    <a:pt x="6934" y="208686"/>
                  </a:lnTo>
                  <a:lnTo>
                    <a:pt x="1854" y="216154"/>
                  </a:lnTo>
                  <a:lnTo>
                    <a:pt x="0" y="225285"/>
                  </a:lnTo>
                  <a:lnTo>
                    <a:pt x="1854" y="234480"/>
                  </a:lnTo>
                  <a:lnTo>
                    <a:pt x="6934" y="241947"/>
                  </a:lnTo>
                  <a:lnTo>
                    <a:pt x="14465" y="246951"/>
                  </a:lnTo>
                  <a:lnTo>
                    <a:pt x="23698" y="248780"/>
                  </a:lnTo>
                  <a:lnTo>
                    <a:pt x="32905" y="246951"/>
                  </a:lnTo>
                  <a:lnTo>
                    <a:pt x="40436" y="241947"/>
                  </a:lnTo>
                  <a:lnTo>
                    <a:pt x="45516" y="234480"/>
                  </a:lnTo>
                  <a:lnTo>
                    <a:pt x="47383" y="225285"/>
                  </a:lnTo>
                  <a:close/>
                </a:path>
                <a:path w="453390" h="449580">
                  <a:moveTo>
                    <a:pt x="47383" y="23495"/>
                  </a:moveTo>
                  <a:lnTo>
                    <a:pt x="45516" y="14351"/>
                  </a:lnTo>
                  <a:lnTo>
                    <a:pt x="40436" y="6883"/>
                  </a:lnTo>
                  <a:lnTo>
                    <a:pt x="32905" y="1841"/>
                  </a:lnTo>
                  <a:lnTo>
                    <a:pt x="23698" y="0"/>
                  </a:lnTo>
                  <a:lnTo>
                    <a:pt x="14465" y="1841"/>
                  </a:lnTo>
                  <a:lnTo>
                    <a:pt x="6934" y="6883"/>
                  </a:lnTo>
                  <a:lnTo>
                    <a:pt x="1854" y="14351"/>
                  </a:lnTo>
                  <a:lnTo>
                    <a:pt x="0" y="23495"/>
                  </a:lnTo>
                  <a:lnTo>
                    <a:pt x="1854" y="32626"/>
                  </a:lnTo>
                  <a:lnTo>
                    <a:pt x="6934" y="40093"/>
                  </a:lnTo>
                  <a:lnTo>
                    <a:pt x="14465" y="45135"/>
                  </a:lnTo>
                  <a:lnTo>
                    <a:pt x="23698" y="46977"/>
                  </a:lnTo>
                  <a:lnTo>
                    <a:pt x="32905" y="45135"/>
                  </a:lnTo>
                  <a:lnTo>
                    <a:pt x="40436" y="40093"/>
                  </a:lnTo>
                  <a:lnTo>
                    <a:pt x="45516" y="32626"/>
                  </a:lnTo>
                  <a:lnTo>
                    <a:pt x="47383" y="23495"/>
                  </a:lnTo>
                  <a:close/>
                </a:path>
                <a:path w="453390" h="449580">
                  <a:moveTo>
                    <a:pt x="250901" y="425564"/>
                  </a:moveTo>
                  <a:lnTo>
                    <a:pt x="249034" y="416433"/>
                  </a:lnTo>
                  <a:lnTo>
                    <a:pt x="243954" y="408965"/>
                  </a:lnTo>
                  <a:lnTo>
                    <a:pt x="236423" y="403923"/>
                  </a:lnTo>
                  <a:lnTo>
                    <a:pt x="227203" y="402069"/>
                  </a:lnTo>
                  <a:lnTo>
                    <a:pt x="217982" y="403923"/>
                  </a:lnTo>
                  <a:lnTo>
                    <a:pt x="210451" y="408965"/>
                  </a:lnTo>
                  <a:lnTo>
                    <a:pt x="205371" y="416433"/>
                  </a:lnTo>
                  <a:lnTo>
                    <a:pt x="203517" y="425564"/>
                  </a:lnTo>
                  <a:lnTo>
                    <a:pt x="205371" y="434759"/>
                  </a:lnTo>
                  <a:lnTo>
                    <a:pt x="210451" y="442226"/>
                  </a:lnTo>
                  <a:lnTo>
                    <a:pt x="217982" y="447230"/>
                  </a:lnTo>
                  <a:lnTo>
                    <a:pt x="227203" y="449059"/>
                  </a:lnTo>
                  <a:lnTo>
                    <a:pt x="236423" y="447230"/>
                  </a:lnTo>
                  <a:lnTo>
                    <a:pt x="243954" y="442226"/>
                  </a:lnTo>
                  <a:lnTo>
                    <a:pt x="249034" y="434759"/>
                  </a:lnTo>
                  <a:lnTo>
                    <a:pt x="250901" y="425564"/>
                  </a:lnTo>
                  <a:close/>
                </a:path>
                <a:path w="453390" h="449580">
                  <a:moveTo>
                    <a:pt x="250901" y="225285"/>
                  </a:moveTo>
                  <a:lnTo>
                    <a:pt x="249034" y="216154"/>
                  </a:lnTo>
                  <a:lnTo>
                    <a:pt x="243954" y="208686"/>
                  </a:lnTo>
                  <a:lnTo>
                    <a:pt x="236423" y="203644"/>
                  </a:lnTo>
                  <a:lnTo>
                    <a:pt x="227203" y="201790"/>
                  </a:lnTo>
                  <a:lnTo>
                    <a:pt x="217982" y="203644"/>
                  </a:lnTo>
                  <a:lnTo>
                    <a:pt x="210451" y="208686"/>
                  </a:lnTo>
                  <a:lnTo>
                    <a:pt x="205371" y="216154"/>
                  </a:lnTo>
                  <a:lnTo>
                    <a:pt x="203517" y="225285"/>
                  </a:lnTo>
                  <a:lnTo>
                    <a:pt x="205371" y="234480"/>
                  </a:lnTo>
                  <a:lnTo>
                    <a:pt x="210451" y="241947"/>
                  </a:lnTo>
                  <a:lnTo>
                    <a:pt x="217982" y="246951"/>
                  </a:lnTo>
                  <a:lnTo>
                    <a:pt x="227203" y="248780"/>
                  </a:lnTo>
                  <a:lnTo>
                    <a:pt x="236423" y="246951"/>
                  </a:lnTo>
                  <a:lnTo>
                    <a:pt x="243954" y="241947"/>
                  </a:lnTo>
                  <a:lnTo>
                    <a:pt x="249034" y="234480"/>
                  </a:lnTo>
                  <a:lnTo>
                    <a:pt x="250901" y="225285"/>
                  </a:lnTo>
                  <a:close/>
                </a:path>
                <a:path w="453390" h="449580">
                  <a:moveTo>
                    <a:pt x="250901" y="23495"/>
                  </a:moveTo>
                  <a:lnTo>
                    <a:pt x="249034" y="14351"/>
                  </a:lnTo>
                  <a:lnTo>
                    <a:pt x="243954" y="6883"/>
                  </a:lnTo>
                  <a:lnTo>
                    <a:pt x="236423" y="1841"/>
                  </a:lnTo>
                  <a:lnTo>
                    <a:pt x="227203" y="0"/>
                  </a:lnTo>
                  <a:lnTo>
                    <a:pt x="217982" y="1841"/>
                  </a:lnTo>
                  <a:lnTo>
                    <a:pt x="210451" y="6883"/>
                  </a:lnTo>
                  <a:lnTo>
                    <a:pt x="205371" y="14351"/>
                  </a:lnTo>
                  <a:lnTo>
                    <a:pt x="203517" y="23495"/>
                  </a:lnTo>
                  <a:lnTo>
                    <a:pt x="205371" y="32626"/>
                  </a:lnTo>
                  <a:lnTo>
                    <a:pt x="210451" y="40093"/>
                  </a:lnTo>
                  <a:lnTo>
                    <a:pt x="217982" y="45135"/>
                  </a:lnTo>
                  <a:lnTo>
                    <a:pt x="227203" y="46977"/>
                  </a:lnTo>
                  <a:lnTo>
                    <a:pt x="236423" y="45135"/>
                  </a:lnTo>
                  <a:lnTo>
                    <a:pt x="243954" y="40093"/>
                  </a:lnTo>
                  <a:lnTo>
                    <a:pt x="249034" y="32626"/>
                  </a:lnTo>
                  <a:lnTo>
                    <a:pt x="250901" y="23495"/>
                  </a:lnTo>
                  <a:close/>
                </a:path>
                <a:path w="453390" h="449580">
                  <a:moveTo>
                    <a:pt x="452818" y="425564"/>
                  </a:moveTo>
                  <a:lnTo>
                    <a:pt x="450951" y="416433"/>
                  </a:lnTo>
                  <a:lnTo>
                    <a:pt x="445871" y="408965"/>
                  </a:lnTo>
                  <a:lnTo>
                    <a:pt x="438340" y="403923"/>
                  </a:lnTo>
                  <a:lnTo>
                    <a:pt x="429133" y="402069"/>
                  </a:lnTo>
                  <a:lnTo>
                    <a:pt x="419900" y="403923"/>
                  </a:lnTo>
                  <a:lnTo>
                    <a:pt x="412369" y="408965"/>
                  </a:lnTo>
                  <a:lnTo>
                    <a:pt x="407289" y="416433"/>
                  </a:lnTo>
                  <a:lnTo>
                    <a:pt x="405434" y="425564"/>
                  </a:lnTo>
                  <a:lnTo>
                    <a:pt x="407289" y="434759"/>
                  </a:lnTo>
                  <a:lnTo>
                    <a:pt x="412369" y="442226"/>
                  </a:lnTo>
                  <a:lnTo>
                    <a:pt x="419900" y="447230"/>
                  </a:lnTo>
                  <a:lnTo>
                    <a:pt x="429133" y="449059"/>
                  </a:lnTo>
                  <a:lnTo>
                    <a:pt x="438340" y="447230"/>
                  </a:lnTo>
                  <a:lnTo>
                    <a:pt x="445871" y="442226"/>
                  </a:lnTo>
                  <a:lnTo>
                    <a:pt x="450951" y="434759"/>
                  </a:lnTo>
                  <a:lnTo>
                    <a:pt x="452818" y="425564"/>
                  </a:lnTo>
                  <a:close/>
                </a:path>
                <a:path w="453390" h="449580">
                  <a:moveTo>
                    <a:pt x="452818" y="225285"/>
                  </a:moveTo>
                  <a:lnTo>
                    <a:pt x="450951" y="216154"/>
                  </a:lnTo>
                  <a:lnTo>
                    <a:pt x="445871" y="208686"/>
                  </a:lnTo>
                  <a:lnTo>
                    <a:pt x="438340" y="203644"/>
                  </a:lnTo>
                  <a:lnTo>
                    <a:pt x="429133" y="201790"/>
                  </a:lnTo>
                  <a:lnTo>
                    <a:pt x="419900" y="203644"/>
                  </a:lnTo>
                  <a:lnTo>
                    <a:pt x="412369" y="208686"/>
                  </a:lnTo>
                  <a:lnTo>
                    <a:pt x="407289" y="216154"/>
                  </a:lnTo>
                  <a:lnTo>
                    <a:pt x="405434" y="225285"/>
                  </a:lnTo>
                  <a:lnTo>
                    <a:pt x="407289" y="234480"/>
                  </a:lnTo>
                  <a:lnTo>
                    <a:pt x="412369" y="241947"/>
                  </a:lnTo>
                  <a:lnTo>
                    <a:pt x="419900" y="246951"/>
                  </a:lnTo>
                  <a:lnTo>
                    <a:pt x="429133" y="248780"/>
                  </a:lnTo>
                  <a:lnTo>
                    <a:pt x="438340" y="246951"/>
                  </a:lnTo>
                  <a:lnTo>
                    <a:pt x="445871" y="241947"/>
                  </a:lnTo>
                  <a:lnTo>
                    <a:pt x="450951" y="234480"/>
                  </a:lnTo>
                  <a:lnTo>
                    <a:pt x="452818" y="225285"/>
                  </a:lnTo>
                  <a:close/>
                </a:path>
                <a:path w="453390" h="449580">
                  <a:moveTo>
                    <a:pt x="452970" y="23495"/>
                  </a:moveTo>
                  <a:lnTo>
                    <a:pt x="451104" y="14351"/>
                  </a:lnTo>
                  <a:lnTo>
                    <a:pt x="446024" y="6883"/>
                  </a:lnTo>
                  <a:lnTo>
                    <a:pt x="438492" y="1841"/>
                  </a:lnTo>
                  <a:lnTo>
                    <a:pt x="429285" y="0"/>
                  </a:lnTo>
                  <a:lnTo>
                    <a:pt x="420065" y="1841"/>
                  </a:lnTo>
                  <a:lnTo>
                    <a:pt x="412534" y="6883"/>
                  </a:lnTo>
                  <a:lnTo>
                    <a:pt x="407454" y="14351"/>
                  </a:lnTo>
                  <a:lnTo>
                    <a:pt x="405599" y="23495"/>
                  </a:lnTo>
                  <a:lnTo>
                    <a:pt x="407454" y="32626"/>
                  </a:lnTo>
                  <a:lnTo>
                    <a:pt x="412534" y="40093"/>
                  </a:lnTo>
                  <a:lnTo>
                    <a:pt x="420065" y="45135"/>
                  </a:lnTo>
                  <a:lnTo>
                    <a:pt x="429285" y="46977"/>
                  </a:lnTo>
                  <a:lnTo>
                    <a:pt x="438492" y="45135"/>
                  </a:lnTo>
                  <a:lnTo>
                    <a:pt x="446024" y="40093"/>
                  </a:lnTo>
                  <a:lnTo>
                    <a:pt x="451104" y="32626"/>
                  </a:lnTo>
                  <a:lnTo>
                    <a:pt x="452970" y="23495"/>
                  </a:lnTo>
                  <a:close/>
                </a:path>
              </a:pathLst>
            </a:custGeom>
            <a:solidFill>
              <a:srgbClr val="0078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7952231" y="3412235"/>
            <a:ext cx="3770629" cy="1993900"/>
            <a:chOff x="7952231" y="3412235"/>
            <a:chExt cx="3770629" cy="1993900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52231" y="3412235"/>
              <a:ext cx="3770376" cy="199339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005063" y="3427475"/>
              <a:ext cx="3668395" cy="1891664"/>
            </a:xfrm>
            <a:custGeom>
              <a:avLst/>
              <a:gdLst/>
              <a:ahLst/>
              <a:cxnLst/>
              <a:rect l="l" t="t" r="r" b="b"/>
              <a:pathLst>
                <a:path w="3668395" h="1891664">
                  <a:moveTo>
                    <a:pt x="3668141" y="0"/>
                  </a:moveTo>
                  <a:lnTo>
                    <a:pt x="0" y="0"/>
                  </a:lnTo>
                  <a:lnTo>
                    <a:pt x="0" y="1891411"/>
                  </a:lnTo>
                  <a:lnTo>
                    <a:pt x="3668141" y="1891411"/>
                  </a:lnTo>
                  <a:lnTo>
                    <a:pt x="3668141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720455" y="3800602"/>
            <a:ext cx="2251710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50800" marR="5080" indent="-38100">
              <a:lnSpc>
                <a:spcPts val="1730"/>
              </a:lnSpc>
              <a:spcBef>
                <a:spcPts val="310"/>
              </a:spcBef>
            </a:pPr>
            <a:r>
              <a:rPr sz="1600" b="1" spc="-15" dirty="0">
                <a:solidFill>
                  <a:srgbClr val="131280"/>
                </a:solidFill>
                <a:latin typeface="Calibri"/>
                <a:cs typeface="Calibri"/>
              </a:rPr>
              <a:t>UNPARALLELED </a:t>
            </a:r>
            <a:r>
              <a:rPr sz="1600" b="1" spc="-10" dirty="0">
                <a:solidFill>
                  <a:srgbClr val="131280"/>
                </a:solidFill>
                <a:latin typeface="Calibri"/>
                <a:cs typeface="Calibri"/>
              </a:rPr>
              <a:t>RESEARCH </a:t>
            </a:r>
            <a:r>
              <a:rPr sz="1600" b="1" spc="-350" dirty="0">
                <a:solidFill>
                  <a:srgbClr val="13128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31280"/>
                </a:solidFill>
                <a:latin typeface="Calibri"/>
                <a:cs typeface="Calibri"/>
              </a:rPr>
              <a:t>AND</a:t>
            </a:r>
            <a:r>
              <a:rPr sz="1600" b="1" spc="-30" dirty="0">
                <a:solidFill>
                  <a:srgbClr val="131280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131280"/>
                </a:solidFill>
                <a:latin typeface="Calibri"/>
                <a:cs typeface="Calibri"/>
              </a:rPr>
              <a:t>COLLABORATION</a:t>
            </a:r>
            <a:r>
              <a:rPr sz="1600" b="1" dirty="0">
                <a:solidFill>
                  <a:srgbClr val="131280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131280"/>
                </a:solidFill>
                <a:latin typeface="Calibri"/>
                <a:cs typeface="Calibri"/>
              </a:rPr>
              <a:t>TO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470518" y="4239209"/>
            <a:ext cx="27514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131280"/>
                </a:solidFill>
                <a:latin typeface="Calibri"/>
                <a:cs typeface="Calibri"/>
              </a:rPr>
              <a:t>DEVELOP</a:t>
            </a:r>
            <a:r>
              <a:rPr sz="1600" b="1" spc="-15" dirty="0">
                <a:solidFill>
                  <a:srgbClr val="13128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31280"/>
                </a:solidFill>
                <a:latin typeface="Calibri"/>
                <a:cs typeface="Calibri"/>
              </a:rPr>
              <a:t>+ BUILD</a:t>
            </a:r>
            <a:r>
              <a:rPr sz="1600" b="1" spc="15" dirty="0">
                <a:solidFill>
                  <a:srgbClr val="13128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31280"/>
                </a:solidFill>
                <a:latin typeface="Calibri"/>
                <a:cs typeface="Calibri"/>
              </a:rPr>
              <a:t>+ </a:t>
            </a:r>
            <a:r>
              <a:rPr sz="1600" b="1" spc="-10" dirty="0">
                <a:solidFill>
                  <a:srgbClr val="131280"/>
                </a:solidFill>
                <a:latin typeface="Calibri"/>
                <a:cs typeface="Calibri"/>
              </a:rPr>
              <a:t>OPTIMIZE </a:t>
            </a:r>
            <a:r>
              <a:rPr sz="1600" b="1" spc="-5" dirty="0">
                <a:solidFill>
                  <a:srgbClr val="131280"/>
                </a:solidFill>
                <a:latin typeface="Calibri"/>
                <a:cs typeface="Calibri"/>
              </a:rPr>
              <a:t>AI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119486" y="4755641"/>
            <a:ext cx="1344930" cy="41148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indent="55880">
              <a:lnSpc>
                <a:spcPts val="1440"/>
              </a:lnSpc>
              <a:spcBef>
                <a:spcPts val="280"/>
              </a:spcBef>
            </a:pPr>
            <a:r>
              <a:rPr sz="1300" spc="5" dirty="0">
                <a:solidFill>
                  <a:srgbClr val="333333"/>
                </a:solidFill>
                <a:latin typeface="Calibri"/>
                <a:cs typeface="Calibri"/>
              </a:rPr>
              <a:t>multibillion dollar </a:t>
            </a:r>
            <a:r>
              <a:rPr sz="1300" spc="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300" u="sng" spc="10" dirty="0">
                <a:solidFill>
                  <a:srgbClr val="0078D3"/>
                </a:solidFill>
                <a:uFill>
                  <a:solidFill>
                    <a:srgbClr val="0078D3"/>
                  </a:solidFill>
                </a:uFill>
                <a:latin typeface="Calibri"/>
                <a:cs typeface="Calibri"/>
                <a:hlinkClick r:id="rId5"/>
              </a:rPr>
              <a:t>OpenAI</a:t>
            </a:r>
            <a:r>
              <a:rPr sz="1300" u="sng" spc="-55" dirty="0">
                <a:solidFill>
                  <a:srgbClr val="0078D3"/>
                </a:solidFill>
                <a:uFill>
                  <a:solidFill>
                    <a:srgbClr val="0078D3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300" u="sng" spc="5" dirty="0">
                <a:solidFill>
                  <a:srgbClr val="0078D3"/>
                </a:solidFill>
                <a:uFill>
                  <a:solidFill>
                    <a:srgbClr val="0078D3"/>
                  </a:solidFill>
                </a:uFill>
                <a:latin typeface="Calibri"/>
                <a:cs typeface="Calibri"/>
                <a:hlinkClick r:id="rId5"/>
              </a:rPr>
              <a:t>investment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221726" y="4572076"/>
            <a:ext cx="2929255" cy="2292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223770" algn="l"/>
              </a:tabLst>
            </a:pPr>
            <a:r>
              <a:rPr sz="1300" spc="5" dirty="0">
                <a:solidFill>
                  <a:srgbClr val="333333"/>
                </a:solidFill>
                <a:latin typeface="Calibri"/>
                <a:cs typeface="Calibri"/>
              </a:rPr>
              <a:t>Microsoft</a:t>
            </a:r>
            <a:r>
              <a:rPr sz="1300" spc="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300" spc="10" dirty="0">
                <a:solidFill>
                  <a:srgbClr val="333333"/>
                </a:solidFill>
                <a:latin typeface="Calibri"/>
                <a:cs typeface="Calibri"/>
              </a:rPr>
              <a:t>AI</a:t>
            </a:r>
            <a:r>
              <a:rPr sz="1300" spc="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300" spc="5" dirty="0">
                <a:solidFill>
                  <a:srgbClr val="333333"/>
                </a:solidFill>
                <a:latin typeface="Calibri"/>
                <a:cs typeface="Calibri"/>
              </a:rPr>
              <a:t>researchers	</a:t>
            </a:r>
            <a:r>
              <a:rPr sz="1300" spc="-5" dirty="0">
                <a:solidFill>
                  <a:srgbClr val="333333"/>
                </a:solidFill>
                <a:latin typeface="Calibri"/>
                <a:cs typeface="Calibri"/>
              </a:rPr>
              <a:t>Multiyear,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192769" y="4754626"/>
            <a:ext cx="1760220" cy="41148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22885" marR="5080" indent="-210820">
              <a:lnSpc>
                <a:spcPts val="1440"/>
              </a:lnSpc>
              <a:spcBef>
                <a:spcPts val="280"/>
              </a:spcBef>
            </a:pPr>
            <a:r>
              <a:rPr sz="1300" spc="5" dirty="0">
                <a:solidFill>
                  <a:srgbClr val="333333"/>
                </a:solidFill>
                <a:latin typeface="Calibri"/>
                <a:cs typeface="Calibri"/>
              </a:rPr>
              <a:t>collaborating</a:t>
            </a:r>
            <a:r>
              <a:rPr sz="1300" spc="-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300" spc="5" dirty="0">
                <a:solidFill>
                  <a:srgbClr val="333333"/>
                </a:solidFill>
                <a:latin typeface="Calibri"/>
                <a:cs typeface="Calibri"/>
              </a:rPr>
              <a:t>closely</a:t>
            </a:r>
            <a:r>
              <a:rPr sz="1300" spc="-3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300" spc="10" dirty="0">
                <a:solidFill>
                  <a:srgbClr val="333333"/>
                </a:solidFill>
                <a:latin typeface="Calibri"/>
                <a:cs typeface="Calibri"/>
              </a:rPr>
              <a:t>with </a:t>
            </a:r>
            <a:r>
              <a:rPr sz="1300" spc="-27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300" spc="15" dirty="0">
                <a:solidFill>
                  <a:srgbClr val="333333"/>
                </a:solidFill>
                <a:latin typeface="Calibri"/>
                <a:cs typeface="Calibri"/>
              </a:rPr>
              <a:t>Nuance</a:t>
            </a:r>
            <a:r>
              <a:rPr sz="1300" spc="-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300" spc="5" dirty="0">
                <a:solidFill>
                  <a:srgbClr val="333333"/>
                </a:solidFill>
                <a:latin typeface="Calibri"/>
                <a:cs typeface="Calibri"/>
              </a:rPr>
              <a:t>developers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177284" y="3412235"/>
            <a:ext cx="3770629" cy="1993900"/>
            <a:chOff x="4177284" y="3412235"/>
            <a:chExt cx="3770629" cy="1993900"/>
          </a:xfrm>
        </p:grpSpPr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77284" y="3412235"/>
              <a:ext cx="3770375" cy="1993391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231005" y="3427475"/>
              <a:ext cx="3668395" cy="1891664"/>
            </a:xfrm>
            <a:custGeom>
              <a:avLst/>
              <a:gdLst/>
              <a:ahLst/>
              <a:cxnLst/>
              <a:rect l="l" t="t" r="r" b="b"/>
              <a:pathLst>
                <a:path w="3668395" h="1891664">
                  <a:moveTo>
                    <a:pt x="3668141" y="0"/>
                  </a:moveTo>
                  <a:lnTo>
                    <a:pt x="0" y="0"/>
                  </a:lnTo>
                  <a:lnTo>
                    <a:pt x="0" y="1891411"/>
                  </a:lnTo>
                  <a:lnTo>
                    <a:pt x="3668141" y="1891411"/>
                  </a:lnTo>
                  <a:lnTo>
                    <a:pt x="3668141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144767" y="4762246"/>
            <a:ext cx="1264920" cy="41148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38100" marR="30480" indent="62230">
              <a:lnSpc>
                <a:spcPts val="1440"/>
              </a:lnSpc>
              <a:spcBef>
                <a:spcPts val="280"/>
              </a:spcBef>
            </a:pPr>
            <a:r>
              <a:rPr sz="1300" spc="5" dirty="0">
                <a:solidFill>
                  <a:srgbClr val="333333"/>
                </a:solidFill>
                <a:latin typeface="Calibri"/>
                <a:cs typeface="Calibri"/>
              </a:rPr>
              <a:t>encounters </a:t>
            </a:r>
            <a:r>
              <a:rPr sz="1300" spc="10" dirty="0">
                <a:solidFill>
                  <a:srgbClr val="333333"/>
                </a:solidFill>
                <a:latin typeface="Calibri"/>
                <a:cs typeface="Calibri"/>
              </a:rPr>
              <a:t>and </a:t>
            </a:r>
            <a:r>
              <a:rPr sz="1300" spc="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300" spc="5" dirty="0">
                <a:solidFill>
                  <a:srgbClr val="333333"/>
                </a:solidFill>
                <a:latin typeface="Calibri"/>
                <a:cs typeface="Calibri"/>
              </a:rPr>
              <a:t>annotated</a:t>
            </a:r>
            <a:r>
              <a:rPr sz="1300" spc="-5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300" spc="10" dirty="0">
                <a:solidFill>
                  <a:srgbClr val="333333"/>
                </a:solidFill>
                <a:latin typeface="Calibri"/>
                <a:cs typeface="Calibri"/>
              </a:rPr>
              <a:t>notes</a:t>
            </a:r>
            <a:r>
              <a:rPr sz="1275" spc="15" baseline="26143" dirty="0">
                <a:solidFill>
                  <a:srgbClr val="333333"/>
                </a:solidFill>
                <a:latin typeface="Calibri"/>
                <a:cs typeface="Calibri"/>
              </a:rPr>
              <a:t>4</a:t>
            </a:r>
            <a:endParaRPr sz="1275" baseline="26143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75072" y="3800602"/>
            <a:ext cx="2584450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486409" marR="5080" indent="-474345">
              <a:lnSpc>
                <a:spcPts val="1730"/>
              </a:lnSpc>
              <a:spcBef>
                <a:spcPts val="310"/>
              </a:spcBef>
            </a:pPr>
            <a:r>
              <a:rPr sz="1600" b="1" spc="-10" dirty="0">
                <a:solidFill>
                  <a:srgbClr val="131280"/>
                </a:solidFill>
                <a:latin typeface="Calibri"/>
                <a:cs typeface="Calibri"/>
              </a:rPr>
              <a:t>PROVEN</a:t>
            </a:r>
            <a:r>
              <a:rPr sz="1600" b="1" spc="-50" dirty="0">
                <a:solidFill>
                  <a:srgbClr val="13128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31280"/>
                </a:solidFill>
                <a:latin typeface="Calibri"/>
                <a:cs typeface="Calibri"/>
              </a:rPr>
              <a:t>FINE-TUNED</a:t>
            </a:r>
            <a:r>
              <a:rPr sz="1600" b="1" spc="-40" dirty="0">
                <a:solidFill>
                  <a:srgbClr val="13128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31280"/>
                </a:solidFill>
                <a:latin typeface="Calibri"/>
                <a:cs typeface="Calibri"/>
              </a:rPr>
              <a:t>NUANCE </a:t>
            </a:r>
            <a:r>
              <a:rPr sz="1600" b="1" spc="-345" dirty="0">
                <a:solidFill>
                  <a:srgbClr val="13128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31280"/>
                </a:solidFill>
                <a:latin typeface="Calibri"/>
                <a:cs typeface="Calibri"/>
              </a:rPr>
              <a:t>AI</a:t>
            </a:r>
            <a:r>
              <a:rPr sz="1600" b="1" spc="-10" dirty="0">
                <a:solidFill>
                  <a:srgbClr val="131280"/>
                </a:solidFill>
                <a:latin typeface="Calibri"/>
                <a:cs typeface="Calibri"/>
              </a:rPr>
              <a:t> BACKED</a:t>
            </a:r>
            <a:r>
              <a:rPr sz="1600" b="1" spc="5" dirty="0">
                <a:solidFill>
                  <a:srgbClr val="131280"/>
                </a:solidFill>
                <a:latin typeface="Calibri"/>
                <a:cs typeface="Calibri"/>
              </a:rPr>
              <a:t> </a:t>
            </a:r>
            <a:r>
              <a:rPr sz="1600" b="1" spc="-35" dirty="0">
                <a:solidFill>
                  <a:srgbClr val="131280"/>
                </a:solidFill>
                <a:latin typeface="Calibri"/>
                <a:cs typeface="Calibri"/>
              </a:rPr>
              <a:t>BY</a:t>
            </a:r>
            <a:r>
              <a:rPr sz="1600" b="1" spc="10" dirty="0">
                <a:solidFill>
                  <a:srgbClr val="13128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31280"/>
                </a:solidFill>
                <a:latin typeface="Calibri"/>
                <a:cs typeface="Calibri"/>
              </a:rPr>
              <a:t>RICH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539228" y="4020058"/>
            <a:ext cx="862965" cy="26924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96240" algn="l"/>
                <a:tab pos="848994" algn="l"/>
              </a:tabLst>
            </a:pPr>
            <a:r>
              <a:rPr sz="1600" b="1" u="sng" spc="-5" dirty="0">
                <a:solidFill>
                  <a:srgbClr val="131280"/>
                </a:solidFill>
                <a:uFill>
                  <a:solidFill>
                    <a:srgbClr val="0078D3"/>
                  </a:solidFill>
                </a:uFill>
                <a:latin typeface="Calibri"/>
                <a:cs typeface="Calibri"/>
              </a:rPr>
              <a:t> 	</a:t>
            </a:r>
            <a:r>
              <a:rPr sz="1600" b="1" spc="-5" dirty="0">
                <a:solidFill>
                  <a:srgbClr val="131280"/>
                </a:solidFill>
                <a:latin typeface="Calibri"/>
                <a:cs typeface="Calibri"/>
              </a:rPr>
              <a:t> </a:t>
            </a:r>
            <a:r>
              <a:rPr sz="1600" b="1" spc="-185" dirty="0">
                <a:solidFill>
                  <a:srgbClr val="131280"/>
                </a:solidFill>
                <a:latin typeface="Calibri"/>
                <a:cs typeface="Calibri"/>
              </a:rPr>
              <a:t> </a:t>
            </a:r>
            <a:r>
              <a:rPr sz="1600" b="1" u="sng" spc="-5" dirty="0">
                <a:solidFill>
                  <a:srgbClr val="131280"/>
                </a:solidFill>
                <a:uFill>
                  <a:solidFill>
                    <a:srgbClr val="0078D3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dirty="0">
                <a:solidFill>
                  <a:srgbClr val="131280"/>
                </a:solidFill>
                <a:uFill>
                  <a:solidFill>
                    <a:srgbClr val="0078D3"/>
                  </a:solidFill>
                </a:uFill>
                <a:latin typeface="Calibri"/>
                <a:cs typeface="Calibri"/>
              </a:rPr>
              <a:t>	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434965" y="4239209"/>
            <a:ext cx="12642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131280"/>
                </a:solidFill>
                <a:latin typeface="Calibri"/>
                <a:cs typeface="Calibri"/>
              </a:rPr>
              <a:t>CLINICAL </a:t>
            </a:r>
            <a:r>
              <a:rPr sz="1600" b="1" spc="-75" dirty="0">
                <a:solidFill>
                  <a:srgbClr val="131280"/>
                </a:solidFill>
                <a:latin typeface="Calibri"/>
                <a:cs typeface="Calibri"/>
              </a:rPr>
              <a:t>DATA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050663" y="4579365"/>
            <a:ext cx="224472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223010" algn="l"/>
              </a:tabLst>
            </a:pPr>
            <a:r>
              <a:rPr sz="1300" spc="10" dirty="0">
                <a:solidFill>
                  <a:srgbClr val="333333"/>
                </a:solidFill>
                <a:latin typeface="Calibri"/>
                <a:cs typeface="Calibri"/>
              </a:rPr>
              <a:t>200+</a:t>
            </a:r>
            <a:r>
              <a:rPr sz="1300" spc="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300" spc="10" dirty="0">
                <a:solidFill>
                  <a:srgbClr val="333333"/>
                </a:solidFill>
                <a:latin typeface="Calibri"/>
                <a:cs typeface="Calibri"/>
              </a:rPr>
              <a:t>AI	</a:t>
            </a:r>
            <a:r>
              <a:rPr sz="1300" spc="15" dirty="0">
                <a:solidFill>
                  <a:srgbClr val="333333"/>
                </a:solidFill>
                <a:latin typeface="Calibri"/>
                <a:cs typeface="Calibri"/>
              </a:rPr>
              <a:t>10M+</a:t>
            </a:r>
            <a:r>
              <a:rPr sz="1300" spc="-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300" spc="5" dirty="0">
                <a:solidFill>
                  <a:srgbClr val="333333"/>
                </a:solidFill>
                <a:latin typeface="Calibri"/>
                <a:cs typeface="Calibri"/>
              </a:rPr>
              <a:t>ambient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738751" y="4762246"/>
            <a:ext cx="1167765" cy="41148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41935" marR="30480" indent="-204470">
              <a:lnSpc>
                <a:spcPts val="1440"/>
              </a:lnSpc>
              <a:spcBef>
                <a:spcPts val="280"/>
              </a:spcBef>
            </a:pPr>
            <a:r>
              <a:rPr sz="1300" spc="5" dirty="0">
                <a:solidFill>
                  <a:srgbClr val="333333"/>
                </a:solidFill>
                <a:latin typeface="Calibri"/>
                <a:cs typeface="Calibri"/>
              </a:rPr>
              <a:t>researchers</a:t>
            </a:r>
            <a:r>
              <a:rPr sz="1300" spc="-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300" spc="10" dirty="0">
                <a:solidFill>
                  <a:srgbClr val="333333"/>
                </a:solidFill>
                <a:latin typeface="Calibri"/>
                <a:cs typeface="Calibri"/>
              </a:rPr>
              <a:t>and </a:t>
            </a:r>
            <a:r>
              <a:rPr sz="1300" spc="-27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300" spc="5" dirty="0">
                <a:solidFill>
                  <a:srgbClr val="333333"/>
                </a:solidFill>
                <a:latin typeface="Calibri"/>
                <a:cs typeface="Calibri"/>
              </a:rPr>
              <a:t>scientists</a:t>
            </a:r>
            <a:r>
              <a:rPr sz="1275" spc="7" baseline="26143" dirty="0">
                <a:solidFill>
                  <a:srgbClr val="333333"/>
                </a:solidFill>
                <a:latin typeface="Calibri"/>
                <a:cs typeface="Calibri"/>
              </a:rPr>
              <a:t>3</a:t>
            </a:r>
            <a:endParaRPr sz="1275" baseline="26143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00811" y="3412235"/>
            <a:ext cx="3770629" cy="1993900"/>
            <a:chOff x="400811" y="3412235"/>
            <a:chExt cx="3770629" cy="1993900"/>
          </a:xfrm>
        </p:grpSpPr>
        <p:pic>
          <p:nvPicPr>
            <p:cNvPr id="35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811" y="3412235"/>
              <a:ext cx="3770376" cy="1993391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453745" y="3427475"/>
              <a:ext cx="3668395" cy="1891664"/>
            </a:xfrm>
            <a:custGeom>
              <a:avLst/>
              <a:gdLst/>
              <a:ahLst/>
              <a:cxnLst/>
              <a:rect l="l" t="t" r="r" b="b"/>
              <a:pathLst>
                <a:path w="3668395" h="1891664">
                  <a:moveTo>
                    <a:pt x="3668141" y="0"/>
                  </a:moveTo>
                  <a:lnTo>
                    <a:pt x="0" y="0"/>
                  </a:lnTo>
                  <a:lnTo>
                    <a:pt x="0" y="1891411"/>
                  </a:lnTo>
                  <a:lnTo>
                    <a:pt x="3668141" y="1891411"/>
                  </a:lnTo>
                  <a:lnTo>
                    <a:pt x="3668141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741680" y="3800602"/>
            <a:ext cx="2963545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314325" marR="5080" indent="-302260">
              <a:lnSpc>
                <a:spcPts val="1730"/>
              </a:lnSpc>
              <a:spcBef>
                <a:spcPts val="310"/>
              </a:spcBef>
            </a:pPr>
            <a:r>
              <a:rPr sz="1600" b="1" spc="-5" dirty="0">
                <a:solidFill>
                  <a:srgbClr val="131280"/>
                </a:solidFill>
                <a:latin typeface="Calibri"/>
                <a:cs typeface="Calibri"/>
              </a:rPr>
              <a:t>HIGHER</a:t>
            </a:r>
            <a:r>
              <a:rPr sz="1600" b="1" spc="-10" dirty="0">
                <a:solidFill>
                  <a:srgbClr val="131280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131280"/>
                </a:solidFill>
                <a:latin typeface="Calibri"/>
                <a:cs typeface="Calibri"/>
              </a:rPr>
              <a:t>QUALITY</a:t>
            </a:r>
            <a:r>
              <a:rPr sz="1600" b="1" spc="10" dirty="0">
                <a:solidFill>
                  <a:srgbClr val="13128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31280"/>
                </a:solidFill>
                <a:latin typeface="Calibri"/>
                <a:cs typeface="Calibri"/>
              </a:rPr>
              <a:t>MEDICAL</a:t>
            </a:r>
            <a:r>
              <a:rPr sz="1600" b="1" spc="5" dirty="0">
                <a:solidFill>
                  <a:srgbClr val="13128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31280"/>
                </a:solidFill>
                <a:latin typeface="Calibri"/>
                <a:cs typeface="Calibri"/>
              </a:rPr>
              <a:t>SPEECH </a:t>
            </a:r>
            <a:r>
              <a:rPr sz="1600" b="1" spc="-345" dirty="0">
                <a:solidFill>
                  <a:srgbClr val="13128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31280"/>
                </a:solidFill>
                <a:latin typeface="Calibri"/>
                <a:cs typeface="Calibri"/>
              </a:rPr>
              <a:t>AND</a:t>
            </a:r>
            <a:r>
              <a:rPr sz="1600" b="1" spc="-10" dirty="0">
                <a:solidFill>
                  <a:srgbClr val="131280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131280"/>
                </a:solidFill>
                <a:latin typeface="Calibri"/>
                <a:cs typeface="Calibri"/>
              </a:rPr>
              <a:t>GREATER</a:t>
            </a:r>
            <a:r>
              <a:rPr sz="1600" b="1" spc="-15" dirty="0">
                <a:solidFill>
                  <a:srgbClr val="13128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31280"/>
                </a:solidFill>
                <a:latin typeface="Calibri"/>
                <a:cs typeface="Calibri"/>
              </a:rPr>
              <a:t>ACCURACY—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768725" y="4020058"/>
            <a:ext cx="867410" cy="26924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00685" algn="l"/>
                <a:tab pos="854075" algn="l"/>
              </a:tabLst>
            </a:pPr>
            <a:r>
              <a:rPr sz="1600" u="sng" spc="-5" dirty="0">
                <a:solidFill>
                  <a:srgbClr val="131280"/>
                </a:solidFill>
                <a:uFill>
                  <a:solidFill>
                    <a:srgbClr val="0078D3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600" spc="105" dirty="0">
                <a:solidFill>
                  <a:srgbClr val="131280"/>
                </a:solidFill>
                <a:latin typeface="Times New Roman"/>
                <a:cs typeface="Times New Roman"/>
              </a:rPr>
              <a:t> </a:t>
            </a:r>
            <a:r>
              <a:rPr sz="1600" u="sng" spc="-5" dirty="0">
                <a:solidFill>
                  <a:srgbClr val="131280"/>
                </a:solidFill>
                <a:uFill>
                  <a:solidFill>
                    <a:srgbClr val="0078D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dirty="0">
                <a:solidFill>
                  <a:srgbClr val="131280"/>
                </a:solidFill>
                <a:uFill>
                  <a:solidFill>
                    <a:srgbClr val="0078D3"/>
                  </a:solidFill>
                </a:uFill>
                <a:latin typeface="Times New Roman"/>
                <a:cs typeface="Times New Roman"/>
              </a:rPr>
              <a:t>	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35811" y="4239209"/>
            <a:ext cx="23780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131280"/>
                </a:solidFill>
                <a:latin typeface="Calibri"/>
                <a:cs typeface="Calibri"/>
              </a:rPr>
              <a:t>REGULARLY</a:t>
            </a:r>
            <a:r>
              <a:rPr sz="1600" b="1" spc="-10" dirty="0">
                <a:solidFill>
                  <a:srgbClr val="13128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31280"/>
                </a:solidFill>
                <a:latin typeface="Calibri"/>
                <a:cs typeface="Calibri"/>
              </a:rPr>
              <a:t>BENCHMARKED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442972" y="4748021"/>
            <a:ext cx="1170305" cy="41148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88925" marR="30480" indent="-251460">
              <a:lnSpc>
                <a:spcPts val="1440"/>
              </a:lnSpc>
              <a:spcBef>
                <a:spcPts val="280"/>
              </a:spcBef>
            </a:pPr>
            <a:r>
              <a:rPr sz="1300" spc="15" dirty="0">
                <a:solidFill>
                  <a:srgbClr val="333333"/>
                </a:solidFill>
                <a:latin typeface="Calibri"/>
                <a:cs typeface="Calibri"/>
              </a:rPr>
              <a:t>KLAS</a:t>
            </a:r>
            <a:r>
              <a:rPr sz="1300" spc="-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333333"/>
                </a:solidFill>
                <a:latin typeface="Calibri"/>
                <a:cs typeface="Calibri"/>
              </a:rPr>
              <a:t>for</a:t>
            </a:r>
            <a:r>
              <a:rPr sz="1300" spc="-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300" spc="15" dirty="0">
                <a:solidFill>
                  <a:srgbClr val="333333"/>
                </a:solidFill>
                <a:latin typeface="Calibri"/>
                <a:cs typeface="Calibri"/>
              </a:rPr>
              <a:t>4</a:t>
            </a:r>
            <a:r>
              <a:rPr sz="1300" spc="-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333333"/>
                </a:solidFill>
                <a:latin typeface="Calibri"/>
                <a:cs typeface="Calibri"/>
              </a:rPr>
              <a:t>years </a:t>
            </a:r>
            <a:r>
              <a:rPr sz="1300" spc="-28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300" spc="10" dirty="0">
                <a:solidFill>
                  <a:srgbClr val="333333"/>
                </a:solidFill>
                <a:latin typeface="Calibri"/>
                <a:cs typeface="Calibri"/>
              </a:rPr>
              <a:t>running</a:t>
            </a:r>
            <a:r>
              <a:rPr sz="1275" spc="15" baseline="26143" dirty="0">
                <a:solidFill>
                  <a:srgbClr val="333333"/>
                </a:solidFill>
                <a:latin typeface="Calibri"/>
                <a:cs typeface="Calibri"/>
              </a:rPr>
              <a:t>2</a:t>
            </a:r>
            <a:endParaRPr sz="1275" baseline="26143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90396" y="4564456"/>
            <a:ext cx="2658110" cy="2292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429385" algn="l"/>
              </a:tabLst>
            </a:pPr>
            <a:r>
              <a:rPr sz="1300" spc="10" dirty="0">
                <a:solidFill>
                  <a:srgbClr val="333333"/>
                </a:solidFill>
                <a:latin typeface="Calibri"/>
                <a:cs typeface="Calibri"/>
              </a:rPr>
              <a:t>1B+ minutes</a:t>
            </a:r>
            <a:r>
              <a:rPr sz="1300" spc="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300" spc="10" dirty="0">
                <a:solidFill>
                  <a:srgbClr val="333333"/>
                </a:solidFill>
                <a:latin typeface="Calibri"/>
                <a:cs typeface="Calibri"/>
              </a:rPr>
              <a:t>of	</a:t>
            </a:r>
            <a:r>
              <a:rPr sz="1300" dirty="0">
                <a:solidFill>
                  <a:srgbClr val="333333"/>
                </a:solidFill>
                <a:latin typeface="Calibri"/>
                <a:cs typeface="Calibri"/>
              </a:rPr>
              <a:t>Ranked</a:t>
            </a:r>
            <a:r>
              <a:rPr sz="13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300" spc="10" dirty="0">
                <a:solidFill>
                  <a:srgbClr val="333333"/>
                </a:solidFill>
                <a:latin typeface="Calibri"/>
                <a:cs typeface="Calibri"/>
              </a:rPr>
              <a:t>#1</a:t>
            </a:r>
            <a:r>
              <a:rPr sz="1300" spc="-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300" spc="5" dirty="0">
                <a:solidFill>
                  <a:srgbClr val="333333"/>
                </a:solidFill>
                <a:latin typeface="Calibri"/>
                <a:cs typeface="Calibri"/>
              </a:rPr>
              <a:t>Best</a:t>
            </a:r>
            <a:r>
              <a:rPr sz="1300" spc="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300" spc="5" dirty="0">
                <a:solidFill>
                  <a:srgbClr val="333333"/>
                </a:solidFill>
                <a:latin typeface="Calibri"/>
                <a:cs typeface="Calibri"/>
              </a:rPr>
              <a:t>in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94892" y="4748021"/>
            <a:ext cx="1254760" cy="41148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307340" marR="30480" indent="-269875">
              <a:lnSpc>
                <a:spcPts val="1440"/>
              </a:lnSpc>
              <a:spcBef>
                <a:spcPts val="280"/>
              </a:spcBef>
            </a:pPr>
            <a:r>
              <a:rPr sz="1300" spc="10" dirty="0">
                <a:solidFill>
                  <a:srgbClr val="333333"/>
                </a:solidFill>
                <a:latin typeface="Calibri"/>
                <a:cs typeface="Calibri"/>
              </a:rPr>
              <a:t>medical</a:t>
            </a:r>
            <a:r>
              <a:rPr sz="1300" spc="-7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300" spc="5" dirty="0">
                <a:solidFill>
                  <a:srgbClr val="333333"/>
                </a:solidFill>
                <a:latin typeface="Calibri"/>
                <a:cs typeface="Calibri"/>
              </a:rPr>
              <a:t>dictation </a:t>
            </a:r>
            <a:r>
              <a:rPr sz="1300" spc="-28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300" spc="5" dirty="0">
                <a:solidFill>
                  <a:srgbClr val="333333"/>
                </a:solidFill>
                <a:latin typeface="Calibri"/>
                <a:cs typeface="Calibri"/>
              </a:rPr>
              <a:t>annually</a:t>
            </a:r>
            <a:r>
              <a:rPr sz="1275" spc="7" baseline="26143" dirty="0">
                <a:solidFill>
                  <a:srgbClr val="333333"/>
                </a:solidFill>
                <a:latin typeface="Calibri"/>
                <a:cs typeface="Calibri"/>
              </a:rPr>
              <a:t>1</a:t>
            </a:r>
            <a:endParaRPr sz="1275" baseline="26143">
              <a:latin typeface="Calibri"/>
              <a:cs typeface="Calibri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1498669" y="2402076"/>
            <a:ext cx="8920480" cy="2240280"/>
            <a:chOff x="1498669" y="2402076"/>
            <a:chExt cx="8920480" cy="2240280"/>
          </a:xfrm>
        </p:grpSpPr>
        <p:sp>
          <p:nvSpPr>
            <p:cNvPr id="44" name="object 44"/>
            <p:cNvSpPr/>
            <p:nvPr/>
          </p:nvSpPr>
          <p:spPr>
            <a:xfrm>
              <a:off x="9233662" y="2579497"/>
              <a:ext cx="1185545" cy="1185545"/>
            </a:xfrm>
            <a:custGeom>
              <a:avLst/>
              <a:gdLst/>
              <a:ahLst/>
              <a:cxnLst/>
              <a:rect l="l" t="t" r="r" b="b"/>
              <a:pathLst>
                <a:path w="1185545" h="1185545">
                  <a:moveTo>
                    <a:pt x="592582" y="0"/>
                  </a:moveTo>
                  <a:lnTo>
                    <a:pt x="543980" y="1964"/>
                  </a:lnTo>
                  <a:lnTo>
                    <a:pt x="496460" y="7755"/>
                  </a:lnTo>
                  <a:lnTo>
                    <a:pt x="450176" y="17221"/>
                  </a:lnTo>
                  <a:lnTo>
                    <a:pt x="405278" y="30209"/>
                  </a:lnTo>
                  <a:lnTo>
                    <a:pt x="361920" y="46567"/>
                  </a:lnTo>
                  <a:lnTo>
                    <a:pt x="320254" y="66141"/>
                  </a:lnTo>
                  <a:lnTo>
                    <a:pt x="280432" y="88781"/>
                  </a:lnTo>
                  <a:lnTo>
                    <a:pt x="242608" y="114332"/>
                  </a:lnTo>
                  <a:lnTo>
                    <a:pt x="206933" y="142643"/>
                  </a:lnTo>
                  <a:lnTo>
                    <a:pt x="173561" y="173561"/>
                  </a:lnTo>
                  <a:lnTo>
                    <a:pt x="142643" y="206933"/>
                  </a:lnTo>
                  <a:lnTo>
                    <a:pt x="114332" y="242608"/>
                  </a:lnTo>
                  <a:lnTo>
                    <a:pt x="88781" y="280432"/>
                  </a:lnTo>
                  <a:lnTo>
                    <a:pt x="66141" y="320254"/>
                  </a:lnTo>
                  <a:lnTo>
                    <a:pt x="46567" y="361920"/>
                  </a:lnTo>
                  <a:lnTo>
                    <a:pt x="30209" y="405278"/>
                  </a:lnTo>
                  <a:lnTo>
                    <a:pt x="17221" y="450176"/>
                  </a:lnTo>
                  <a:lnTo>
                    <a:pt x="7755" y="496460"/>
                  </a:lnTo>
                  <a:lnTo>
                    <a:pt x="1964" y="543980"/>
                  </a:lnTo>
                  <a:lnTo>
                    <a:pt x="0" y="592581"/>
                  </a:lnTo>
                  <a:lnTo>
                    <a:pt x="1964" y="641201"/>
                  </a:lnTo>
                  <a:lnTo>
                    <a:pt x="7755" y="688737"/>
                  </a:lnTo>
                  <a:lnTo>
                    <a:pt x="17221" y="735036"/>
                  </a:lnTo>
                  <a:lnTo>
                    <a:pt x="30209" y="779947"/>
                  </a:lnTo>
                  <a:lnTo>
                    <a:pt x="46567" y="823317"/>
                  </a:lnTo>
                  <a:lnTo>
                    <a:pt x="66141" y="864993"/>
                  </a:lnTo>
                  <a:lnTo>
                    <a:pt x="88781" y="904823"/>
                  </a:lnTo>
                  <a:lnTo>
                    <a:pt x="114332" y="942654"/>
                  </a:lnTo>
                  <a:lnTo>
                    <a:pt x="142643" y="978335"/>
                  </a:lnTo>
                  <a:lnTo>
                    <a:pt x="173561" y="1011713"/>
                  </a:lnTo>
                  <a:lnTo>
                    <a:pt x="206933" y="1042636"/>
                  </a:lnTo>
                  <a:lnTo>
                    <a:pt x="242608" y="1070950"/>
                  </a:lnTo>
                  <a:lnTo>
                    <a:pt x="280432" y="1096504"/>
                  </a:lnTo>
                  <a:lnTo>
                    <a:pt x="320254" y="1119145"/>
                  </a:lnTo>
                  <a:lnTo>
                    <a:pt x="361920" y="1138721"/>
                  </a:lnTo>
                  <a:lnTo>
                    <a:pt x="405278" y="1155080"/>
                  </a:lnTo>
                  <a:lnTo>
                    <a:pt x="450176" y="1168068"/>
                  </a:lnTo>
                  <a:lnTo>
                    <a:pt x="496460" y="1177535"/>
                  </a:lnTo>
                  <a:lnTo>
                    <a:pt x="543980" y="1183326"/>
                  </a:lnTo>
                  <a:lnTo>
                    <a:pt x="592582" y="1185290"/>
                  </a:lnTo>
                  <a:lnTo>
                    <a:pt x="641201" y="1183326"/>
                  </a:lnTo>
                  <a:lnTo>
                    <a:pt x="688737" y="1177535"/>
                  </a:lnTo>
                  <a:lnTo>
                    <a:pt x="735036" y="1168068"/>
                  </a:lnTo>
                  <a:lnTo>
                    <a:pt x="779947" y="1155080"/>
                  </a:lnTo>
                  <a:lnTo>
                    <a:pt x="823317" y="1138721"/>
                  </a:lnTo>
                  <a:lnTo>
                    <a:pt x="864993" y="1119145"/>
                  </a:lnTo>
                  <a:lnTo>
                    <a:pt x="904823" y="1096504"/>
                  </a:lnTo>
                  <a:lnTo>
                    <a:pt x="942654" y="1070950"/>
                  </a:lnTo>
                  <a:lnTo>
                    <a:pt x="978335" y="1042636"/>
                  </a:lnTo>
                  <a:lnTo>
                    <a:pt x="1011713" y="1011713"/>
                  </a:lnTo>
                  <a:lnTo>
                    <a:pt x="1042636" y="978335"/>
                  </a:lnTo>
                  <a:lnTo>
                    <a:pt x="1070950" y="942654"/>
                  </a:lnTo>
                  <a:lnTo>
                    <a:pt x="1096504" y="904823"/>
                  </a:lnTo>
                  <a:lnTo>
                    <a:pt x="1119145" y="864993"/>
                  </a:lnTo>
                  <a:lnTo>
                    <a:pt x="1138721" y="823317"/>
                  </a:lnTo>
                  <a:lnTo>
                    <a:pt x="1155080" y="779947"/>
                  </a:lnTo>
                  <a:lnTo>
                    <a:pt x="1168068" y="735036"/>
                  </a:lnTo>
                  <a:lnTo>
                    <a:pt x="1177535" y="688737"/>
                  </a:lnTo>
                  <a:lnTo>
                    <a:pt x="1183326" y="641201"/>
                  </a:lnTo>
                  <a:lnTo>
                    <a:pt x="1185291" y="592581"/>
                  </a:lnTo>
                  <a:lnTo>
                    <a:pt x="1183326" y="543980"/>
                  </a:lnTo>
                  <a:lnTo>
                    <a:pt x="1177535" y="496460"/>
                  </a:lnTo>
                  <a:lnTo>
                    <a:pt x="1168068" y="450176"/>
                  </a:lnTo>
                  <a:lnTo>
                    <a:pt x="1155080" y="405278"/>
                  </a:lnTo>
                  <a:lnTo>
                    <a:pt x="1138721" y="361920"/>
                  </a:lnTo>
                  <a:lnTo>
                    <a:pt x="1119145" y="320254"/>
                  </a:lnTo>
                  <a:lnTo>
                    <a:pt x="1096504" y="280432"/>
                  </a:lnTo>
                  <a:lnTo>
                    <a:pt x="1070950" y="242608"/>
                  </a:lnTo>
                  <a:lnTo>
                    <a:pt x="1042636" y="206933"/>
                  </a:lnTo>
                  <a:lnTo>
                    <a:pt x="1011713" y="173561"/>
                  </a:lnTo>
                  <a:lnTo>
                    <a:pt x="978335" y="142643"/>
                  </a:lnTo>
                  <a:lnTo>
                    <a:pt x="942654" y="114332"/>
                  </a:lnTo>
                  <a:lnTo>
                    <a:pt x="904823" y="88781"/>
                  </a:lnTo>
                  <a:lnTo>
                    <a:pt x="864993" y="66141"/>
                  </a:lnTo>
                  <a:lnTo>
                    <a:pt x="823317" y="46567"/>
                  </a:lnTo>
                  <a:lnTo>
                    <a:pt x="779947" y="30209"/>
                  </a:lnTo>
                  <a:lnTo>
                    <a:pt x="735036" y="17221"/>
                  </a:lnTo>
                  <a:lnTo>
                    <a:pt x="688737" y="7755"/>
                  </a:lnTo>
                  <a:lnTo>
                    <a:pt x="641201" y="1964"/>
                  </a:lnTo>
                  <a:lnTo>
                    <a:pt x="592582" y="0"/>
                  </a:lnTo>
                  <a:close/>
                </a:path>
              </a:pathLst>
            </a:custGeom>
            <a:solidFill>
              <a:srgbClr val="C03A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125027" y="2427896"/>
              <a:ext cx="582930" cy="482600"/>
            </a:xfrm>
            <a:custGeom>
              <a:avLst/>
              <a:gdLst/>
              <a:ahLst/>
              <a:cxnLst/>
              <a:rect l="l" t="t" r="r" b="b"/>
              <a:pathLst>
                <a:path w="582929" h="482600">
                  <a:moveTo>
                    <a:pt x="129032" y="410578"/>
                  </a:moveTo>
                  <a:lnTo>
                    <a:pt x="73774" y="381952"/>
                  </a:lnTo>
                  <a:lnTo>
                    <a:pt x="51854" y="424180"/>
                  </a:lnTo>
                  <a:lnTo>
                    <a:pt x="70662" y="433933"/>
                  </a:lnTo>
                  <a:lnTo>
                    <a:pt x="81153" y="413753"/>
                  </a:lnTo>
                  <a:lnTo>
                    <a:pt x="103378" y="425284"/>
                  </a:lnTo>
                  <a:lnTo>
                    <a:pt x="79387" y="456501"/>
                  </a:lnTo>
                  <a:lnTo>
                    <a:pt x="73634" y="457314"/>
                  </a:lnTo>
                  <a:lnTo>
                    <a:pt x="60909" y="455523"/>
                  </a:lnTo>
                  <a:lnTo>
                    <a:pt x="26212" y="430326"/>
                  </a:lnTo>
                  <a:lnTo>
                    <a:pt x="22923" y="411607"/>
                  </a:lnTo>
                  <a:lnTo>
                    <a:pt x="24384" y="405142"/>
                  </a:lnTo>
                  <a:lnTo>
                    <a:pt x="46215" y="377355"/>
                  </a:lnTo>
                  <a:lnTo>
                    <a:pt x="32042" y="360514"/>
                  </a:lnTo>
                  <a:lnTo>
                    <a:pt x="4991" y="397535"/>
                  </a:lnTo>
                  <a:lnTo>
                    <a:pt x="0" y="422516"/>
                  </a:lnTo>
                  <a:lnTo>
                    <a:pt x="685" y="430326"/>
                  </a:lnTo>
                  <a:lnTo>
                    <a:pt x="26885" y="468033"/>
                  </a:lnTo>
                  <a:lnTo>
                    <a:pt x="67894" y="482485"/>
                  </a:lnTo>
                  <a:lnTo>
                    <a:pt x="75298" y="482257"/>
                  </a:lnTo>
                  <a:lnTo>
                    <a:pt x="111048" y="459016"/>
                  </a:lnTo>
                  <a:lnTo>
                    <a:pt x="112039" y="457314"/>
                  </a:lnTo>
                  <a:lnTo>
                    <a:pt x="115455" y="451485"/>
                  </a:lnTo>
                  <a:lnTo>
                    <a:pt x="128511" y="413753"/>
                  </a:lnTo>
                  <a:lnTo>
                    <a:pt x="129032" y="410578"/>
                  </a:lnTo>
                  <a:close/>
                </a:path>
                <a:path w="582929" h="482600">
                  <a:moveTo>
                    <a:pt x="209575" y="312877"/>
                  </a:moveTo>
                  <a:lnTo>
                    <a:pt x="193281" y="299618"/>
                  </a:lnTo>
                  <a:lnTo>
                    <a:pt x="165747" y="333502"/>
                  </a:lnTo>
                  <a:lnTo>
                    <a:pt x="141693" y="314020"/>
                  </a:lnTo>
                  <a:lnTo>
                    <a:pt x="152361" y="300888"/>
                  </a:lnTo>
                  <a:lnTo>
                    <a:pt x="167322" y="282473"/>
                  </a:lnTo>
                  <a:lnTo>
                    <a:pt x="151117" y="269367"/>
                  </a:lnTo>
                  <a:lnTo>
                    <a:pt x="125501" y="300888"/>
                  </a:lnTo>
                  <a:lnTo>
                    <a:pt x="105029" y="284289"/>
                  </a:lnTo>
                  <a:lnTo>
                    <a:pt x="132562" y="250418"/>
                  </a:lnTo>
                  <a:lnTo>
                    <a:pt x="116357" y="237286"/>
                  </a:lnTo>
                  <a:lnTo>
                    <a:pt x="72796" y="290944"/>
                  </a:lnTo>
                  <a:lnTo>
                    <a:pt x="166027" y="366483"/>
                  </a:lnTo>
                  <a:lnTo>
                    <a:pt x="192824" y="333502"/>
                  </a:lnTo>
                  <a:lnTo>
                    <a:pt x="209575" y="312877"/>
                  </a:lnTo>
                  <a:close/>
                </a:path>
                <a:path w="582929" h="482600">
                  <a:moveTo>
                    <a:pt x="328803" y="207797"/>
                  </a:moveTo>
                  <a:lnTo>
                    <a:pt x="321170" y="198297"/>
                  </a:lnTo>
                  <a:lnTo>
                    <a:pt x="253682" y="114325"/>
                  </a:lnTo>
                  <a:lnTo>
                    <a:pt x="235826" y="128651"/>
                  </a:lnTo>
                  <a:lnTo>
                    <a:pt x="271386" y="172935"/>
                  </a:lnTo>
                  <a:lnTo>
                    <a:pt x="276148" y="178511"/>
                  </a:lnTo>
                  <a:lnTo>
                    <a:pt x="285800" y="189572"/>
                  </a:lnTo>
                  <a:lnTo>
                    <a:pt x="288226" y="192303"/>
                  </a:lnTo>
                  <a:lnTo>
                    <a:pt x="293065" y="197942"/>
                  </a:lnTo>
                  <a:lnTo>
                    <a:pt x="292620" y="198297"/>
                  </a:lnTo>
                  <a:lnTo>
                    <a:pt x="271043" y="189966"/>
                  </a:lnTo>
                  <a:lnTo>
                    <a:pt x="195656" y="160870"/>
                  </a:lnTo>
                  <a:lnTo>
                    <a:pt x="170624" y="180936"/>
                  </a:lnTo>
                  <a:lnTo>
                    <a:pt x="245821" y="274472"/>
                  </a:lnTo>
                  <a:lnTo>
                    <a:pt x="263537" y="260235"/>
                  </a:lnTo>
                  <a:lnTo>
                    <a:pt x="228168" y="216242"/>
                  </a:lnTo>
                  <a:lnTo>
                    <a:pt x="225628" y="213347"/>
                  </a:lnTo>
                  <a:lnTo>
                    <a:pt x="223126" y="210451"/>
                  </a:lnTo>
                  <a:lnTo>
                    <a:pt x="207962" y="193230"/>
                  </a:lnTo>
                  <a:lnTo>
                    <a:pt x="205447" y="190436"/>
                  </a:lnTo>
                  <a:lnTo>
                    <a:pt x="206032" y="189966"/>
                  </a:lnTo>
                  <a:lnTo>
                    <a:pt x="303644" y="228041"/>
                  </a:lnTo>
                  <a:lnTo>
                    <a:pt x="328777" y="207860"/>
                  </a:lnTo>
                  <a:close/>
                </a:path>
                <a:path w="582929" h="482600">
                  <a:moveTo>
                    <a:pt x="440778" y="147624"/>
                  </a:moveTo>
                  <a:lnTo>
                    <a:pt x="431380" y="128816"/>
                  </a:lnTo>
                  <a:lnTo>
                    <a:pt x="392264" y="148323"/>
                  </a:lnTo>
                  <a:lnTo>
                    <a:pt x="378447" y="120650"/>
                  </a:lnTo>
                  <a:lnTo>
                    <a:pt x="414832" y="102527"/>
                  </a:lnTo>
                  <a:lnTo>
                    <a:pt x="405536" y="83883"/>
                  </a:lnTo>
                  <a:lnTo>
                    <a:pt x="369150" y="101981"/>
                  </a:lnTo>
                  <a:lnTo>
                    <a:pt x="357378" y="78422"/>
                  </a:lnTo>
                  <a:lnTo>
                    <a:pt x="396468" y="58915"/>
                  </a:lnTo>
                  <a:lnTo>
                    <a:pt x="387172" y="40271"/>
                  </a:lnTo>
                  <a:lnTo>
                    <a:pt x="325310" y="71120"/>
                  </a:lnTo>
                  <a:lnTo>
                    <a:pt x="378917" y="178447"/>
                  </a:lnTo>
                  <a:lnTo>
                    <a:pt x="440778" y="147624"/>
                  </a:lnTo>
                  <a:close/>
                </a:path>
                <a:path w="582929" h="482600">
                  <a:moveTo>
                    <a:pt x="582879" y="103174"/>
                  </a:moveTo>
                  <a:lnTo>
                    <a:pt x="548614" y="73710"/>
                  </a:lnTo>
                  <a:lnTo>
                    <a:pt x="535051" y="62039"/>
                  </a:lnTo>
                  <a:lnTo>
                    <a:pt x="538365" y="59270"/>
                  </a:lnTo>
                  <a:lnTo>
                    <a:pt x="540156" y="57327"/>
                  </a:lnTo>
                  <a:lnTo>
                    <a:pt x="541312" y="56070"/>
                  </a:lnTo>
                  <a:lnTo>
                    <a:pt x="546354" y="48793"/>
                  </a:lnTo>
                  <a:lnTo>
                    <a:pt x="548106" y="44729"/>
                  </a:lnTo>
                  <a:lnTo>
                    <a:pt x="549948" y="35699"/>
                  </a:lnTo>
                  <a:lnTo>
                    <a:pt x="549694" y="30810"/>
                  </a:lnTo>
                  <a:lnTo>
                    <a:pt x="547166" y="21501"/>
                  </a:lnTo>
                  <a:lnTo>
                    <a:pt x="546150" y="17741"/>
                  </a:lnTo>
                  <a:lnTo>
                    <a:pt x="542709" y="11722"/>
                  </a:lnTo>
                  <a:lnTo>
                    <a:pt x="533234" y="3276"/>
                  </a:lnTo>
                  <a:lnTo>
                    <a:pt x="527138" y="850"/>
                  </a:lnTo>
                  <a:lnTo>
                    <a:pt x="525056" y="673"/>
                  </a:lnTo>
                  <a:lnTo>
                    <a:pt x="525056" y="38201"/>
                  </a:lnTo>
                  <a:lnTo>
                    <a:pt x="524383" y="42684"/>
                  </a:lnTo>
                  <a:lnTo>
                    <a:pt x="521601" y="46342"/>
                  </a:lnTo>
                  <a:lnTo>
                    <a:pt x="518845" y="50025"/>
                  </a:lnTo>
                  <a:lnTo>
                    <a:pt x="513359" y="52971"/>
                  </a:lnTo>
                  <a:lnTo>
                    <a:pt x="497319" y="57327"/>
                  </a:lnTo>
                  <a:lnTo>
                    <a:pt x="488784" y="26047"/>
                  </a:lnTo>
                  <a:lnTo>
                    <a:pt x="496239" y="24041"/>
                  </a:lnTo>
                  <a:lnTo>
                    <a:pt x="504177" y="21920"/>
                  </a:lnTo>
                  <a:lnTo>
                    <a:pt x="510349" y="21501"/>
                  </a:lnTo>
                  <a:lnTo>
                    <a:pt x="519150" y="24066"/>
                  </a:lnTo>
                  <a:lnTo>
                    <a:pt x="522109" y="27444"/>
                  </a:lnTo>
                  <a:lnTo>
                    <a:pt x="525056" y="38201"/>
                  </a:lnTo>
                  <a:lnTo>
                    <a:pt x="525056" y="673"/>
                  </a:lnTo>
                  <a:lnTo>
                    <a:pt x="519595" y="165"/>
                  </a:lnTo>
                  <a:lnTo>
                    <a:pt x="513664" y="0"/>
                  </a:lnTo>
                  <a:lnTo>
                    <a:pt x="507174" y="482"/>
                  </a:lnTo>
                  <a:lnTo>
                    <a:pt x="500113" y="1638"/>
                  </a:lnTo>
                  <a:lnTo>
                    <a:pt x="492544" y="3454"/>
                  </a:lnTo>
                  <a:lnTo>
                    <a:pt x="458774" y="12623"/>
                  </a:lnTo>
                  <a:lnTo>
                    <a:pt x="490359" y="128371"/>
                  </a:lnTo>
                  <a:lnTo>
                    <a:pt x="514896" y="121678"/>
                  </a:lnTo>
                  <a:lnTo>
                    <a:pt x="502805" y="77279"/>
                  </a:lnTo>
                  <a:lnTo>
                    <a:pt x="515861" y="73710"/>
                  </a:lnTo>
                  <a:lnTo>
                    <a:pt x="555650" y="110591"/>
                  </a:lnTo>
                  <a:lnTo>
                    <a:pt x="582879" y="1031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35495" y="2402141"/>
              <a:ext cx="115857" cy="124236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97103" y="2404007"/>
              <a:ext cx="92784" cy="127059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10018472" y="2434431"/>
              <a:ext cx="60325" cy="122555"/>
            </a:xfrm>
            <a:custGeom>
              <a:avLst/>
              <a:gdLst/>
              <a:ahLst/>
              <a:cxnLst/>
              <a:rect l="l" t="t" r="r" b="b"/>
              <a:pathLst>
                <a:path w="60325" h="122555">
                  <a:moveTo>
                    <a:pt x="35917" y="0"/>
                  </a:moveTo>
                  <a:lnTo>
                    <a:pt x="0" y="114437"/>
                  </a:lnTo>
                  <a:lnTo>
                    <a:pt x="24311" y="122067"/>
                  </a:lnTo>
                  <a:lnTo>
                    <a:pt x="60229" y="7605"/>
                  </a:lnTo>
                  <a:lnTo>
                    <a:pt x="359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121182" y="2463034"/>
              <a:ext cx="213621" cy="199660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9399085" y="2860149"/>
              <a:ext cx="581660" cy="413384"/>
            </a:xfrm>
            <a:custGeom>
              <a:avLst/>
              <a:gdLst/>
              <a:ahLst/>
              <a:cxnLst/>
              <a:rect l="l" t="t" r="r" b="b"/>
              <a:pathLst>
                <a:path w="581659" h="413385">
                  <a:moveTo>
                    <a:pt x="413617" y="45915"/>
                  </a:moveTo>
                  <a:lnTo>
                    <a:pt x="367634" y="45915"/>
                  </a:lnTo>
                  <a:lnTo>
                    <a:pt x="367634" y="183637"/>
                  </a:lnTo>
                  <a:lnTo>
                    <a:pt x="59738" y="183637"/>
                  </a:lnTo>
                  <a:lnTo>
                    <a:pt x="36493" y="188326"/>
                  </a:lnTo>
                  <a:lnTo>
                    <a:pt x="17503" y="201114"/>
                  </a:lnTo>
                  <a:lnTo>
                    <a:pt x="4697" y="220084"/>
                  </a:lnTo>
                  <a:lnTo>
                    <a:pt x="0" y="243317"/>
                  </a:lnTo>
                  <a:lnTo>
                    <a:pt x="0" y="353509"/>
                  </a:lnTo>
                  <a:lnTo>
                    <a:pt x="17503" y="395711"/>
                  </a:lnTo>
                  <a:lnTo>
                    <a:pt x="59738" y="413189"/>
                  </a:lnTo>
                  <a:lnTo>
                    <a:pt x="110336" y="413189"/>
                  </a:lnTo>
                  <a:lnTo>
                    <a:pt x="165317" y="367274"/>
                  </a:lnTo>
                  <a:lnTo>
                    <a:pt x="52125" y="367274"/>
                  </a:lnTo>
                  <a:lnTo>
                    <a:pt x="45960" y="361115"/>
                  </a:lnTo>
                  <a:lnTo>
                    <a:pt x="45960" y="235665"/>
                  </a:lnTo>
                  <a:lnTo>
                    <a:pt x="52125" y="229505"/>
                  </a:lnTo>
                  <a:lnTo>
                    <a:pt x="330289" y="229505"/>
                  </a:lnTo>
                  <a:lnTo>
                    <a:pt x="413617" y="159917"/>
                  </a:lnTo>
                  <a:lnTo>
                    <a:pt x="413617" y="45915"/>
                  </a:lnTo>
                  <a:close/>
                </a:path>
                <a:path w="581659" h="413385">
                  <a:moveTo>
                    <a:pt x="330289" y="229505"/>
                  </a:moveTo>
                  <a:lnTo>
                    <a:pt x="183817" y="229505"/>
                  </a:lnTo>
                  <a:lnTo>
                    <a:pt x="183817" y="351825"/>
                  </a:lnTo>
                  <a:lnTo>
                    <a:pt x="229753" y="313463"/>
                  </a:lnTo>
                  <a:lnTo>
                    <a:pt x="229753" y="229552"/>
                  </a:lnTo>
                  <a:lnTo>
                    <a:pt x="330233" y="229552"/>
                  </a:lnTo>
                  <a:close/>
                </a:path>
                <a:path w="581659" h="413385">
                  <a:moveTo>
                    <a:pt x="537672" y="0"/>
                  </a:moveTo>
                  <a:lnTo>
                    <a:pt x="243579" y="0"/>
                  </a:lnTo>
                  <a:lnTo>
                    <a:pt x="201335" y="17477"/>
                  </a:lnTo>
                  <a:lnTo>
                    <a:pt x="183840" y="59680"/>
                  </a:lnTo>
                  <a:lnTo>
                    <a:pt x="183840" y="177454"/>
                  </a:lnTo>
                  <a:lnTo>
                    <a:pt x="177675" y="183637"/>
                  </a:lnTo>
                  <a:lnTo>
                    <a:pt x="229777" y="183637"/>
                  </a:lnTo>
                  <a:lnTo>
                    <a:pt x="229777" y="52074"/>
                  </a:lnTo>
                  <a:lnTo>
                    <a:pt x="235942" y="45915"/>
                  </a:lnTo>
                  <a:lnTo>
                    <a:pt x="550129" y="45915"/>
                  </a:lnTo>
                  <a:lnTo>
                    <a:pt x="581454" y="19756"/>
                  </a:lnTo>
                  <a:lnTo>
                    <a:pt x="579916" y="17477"/>
                  </a:lnTo>
                  <a:lnTo>
                    <a:pt x="560928" y="4689"/>
                  </a:lnTo>
                  <a:lnTo>
                    <a:pt x="537672" y="0"/>
                  </a:lnTo>
                  <a:close/>
                </a:path>
                <a:path w="581659" h="413385">
                  <a:moveTo>
                    <a:pt x="550129" y="45915"/>
                  </a:moveTo>
                  <a:lnTo>
                    <a:pt x="545309" y="45915"/>
                  </a:lnTo>
                  <a:lnTo>
                    <a:pt x="547504" y="48107"/>
                  </a:lnTo>
                  <a:lnTo>
                    <a:pt x="550129" y="459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31270" y="2676932"/>
              <a:ext cx="162985" cy="162826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5467096" y="2579497"/>
              <a:ext cx="1185545" cy="1185545"/>
            </a:xfrm>
            <a:custGeom>
              <a:avLst/>
              <a:gdLst/>
              <a:ahLst/>
              <a:cxnLst/>
              <a:rect l="l" t="t" r="r" b="b"/>
              <a:pathLst>
                <a:path w="1185545" h="1185545">
                  <a:moveTo>
                    <a:pt x="592708" y="0"/>
                  </a:moveTo>
                  <a:lnTo>
                    <a:pt x="544089" y="1964"/>
                  </a:lnTo>
                  <a:lnTo>
                    <a:pt x="496553" y="7755"/>
                  </a:lnTo>
                  <a:lnTo>
                    <a:pt x="450254" y="17221"/>
                  </a:lnTo>
                  <a:lnTo>
                    <a:pt x="405343" y="30209"/>
                  </a:lnTo>
                  <a:lnTo>
                    <a:pt x="361973" y="46567"/>
                  </a:lnTo>
                  <a:lnTo>
                    <a:pt x="320297" y="66141"/>
                  </a:lnTo>
                  <a:lnTo>
                    <a:pt x="280467" y="88781"/>
                  </a:lnTo>
                  <a:lnTo>
                    <a:pt x="242636" y="114332"/>
                  </a:lnTo>
                  <a:lnTo>
                    <a:pt x="206955" y="142643"/>
                  </a:lnTo>
                  <a:lnTo>
                    <a:pt x="173577" y="173561"/>
                  </a:lnTo>
                  <a:lnTo>
                    <a:pt x="142654" y="206933"/>
                  </a:lnTo>
                  <a:lnTo>
                    <a:pt x="114340" y="242608"/>
                  </a:lnTo>
                  <a:lnTo>
                    <a:pt x="88786" y="280432"/>
                  </a:lnTo>
                  <a:lnTo>
                    <a:pt x="66145" y="320254"/>
                  </a:lnTo>
                  <a:lnTo>
                    <a:pt x="46569" y="361920"/>
                  </a:lnTo>
                  <a:lnTo>
                    <a:pt x="30210" y="405278"/>
                  </a:lnTo>
                  <a:lnTo>
                    <a:pt x="17222" y="450176"/>
                  </a:lnTo>
                  <a:lnTo>
                    <a:pt x="7755" y="496460"/>
                  </a:lnTo>
                  <a:lnTo>
                    <a:pt x="1964" y="543980"/>
                  </a:lnTo>
                  <a:lnTo>
                    <a:pt x="0" y="592581"/>
                  </a:lnTo>
                  <a:lnTo>
                    <a:pt x="1964" y="641201"/>
                  </a:lnTo>
                  <a:lnTo>
                    <a:pt x="7755" y="688737"/>
                  </a:lnTo>
                  <a:lnTo>
                    <a:pt x="17222" y="735036"/>
                  </a:lnTo>
                  <a:lnTo>
                    <a:pt x="30210" y="779947"/>
                  </a:lnTo>
                  <a:lnTo>
                    <a:pt x="46569" y="823317"/>
                  </a:lnTo>
                  <a:lnTo>
                    <a:pt x="66145" y="864993"/>
                  </a:lnTo>
                  <a:lnTo>
                    <a:pt x="88786" y="904823"/>
                  </a:lnTo>
                  <a:lnTo>
                    <a:pt x="114340" y="942654"/>
                  </a:lnTo>
                  <a:lnTo>
                    <a:pt x="142654" y="978335"/>
                  </a:lnTo>
                  <a:lnTo>
                    <a:pt x="173577" y="1011713"/>
                  </a:lnTo>
                  <a:lnTo>
                    <a:pt x="206955" y="1042636"/>
                  </a:lnTo>
                  <a:lnTo>
                    <a:pt x="242636" y="1070950"/>
                  </a:lnTo>
                  <a:lnTo>
                    <a:pt x="280467" y="1096504"/>
                  </a:lnTo>
                  <a:lnTo>
                    <a:pt x="320297" y="1119145"/>
                  </a:lnTo>
                  <a:lnTo>
                    <a:pt x="361973" y="1138721"/>
                  </a:lnTo>
                  <a:lnTo>
                    <a:pt x="405343" y="1155080"/>
                  </a:lnTo>
                  <a:lnTo>
                    <a:pt x="450254" y="1168068"/>
                  </a:lnTo>
                  <a:lnTo>
                    <a:pt x="496553" y="1177535"/>
                  </a:lnTo>
                  <a:lnTo>
                    <a:pt x="544089" y="1183326"/>
                  </a:lnTo>
                  <a:lnTo>
                    <a:pt x="592708" y="1185290"/>
                  </a:lnTo>
                  <a:lnTo>
                    <a:pt x="641310" y="1183326"/>
                  </a:lnTo>
                  <a:lnTo>
                    <a:pt x="688830" y="1177535"/>
                  </a:lnTo>
                  <a:lnTo>
                    <a:pt x="735114" y="1168068"/>
                  </a:lnTo>
                  <a:lnTo>
                    <a:pt x="780012" y="1155080"/>
                  </a:lnTo>
                  <a:lnTo>
                    <a:pt x="823370" y="1138721"/>
                  </a:lnTo>
                  <a:lnTo>
                    <a:pt x="865036" y="1119145"/>
                  </a:lnTo>
                  <a:lnTo>
                    <a:pt x="904858" y="1096504"/>
                  </a:lnTo>
                  <a:lnTo>
                    <a:pt x="942682" y="1070950"/>
                  </a:lnTo>
                  <a:lnTo>
                    <a:pt x="978357" y="1042636"/>
                  </a:lnTo>
                  <a:lnTo>
                    <a:pt x="1011729" y="1011713"/>
                  </a:lnTo>
                  <a:lnTo>
                    <a:pt x="1042647" y="978335"/>
                  </a:lnTo>
                  <a:lnTo>
                    <a:pt x="1070958" y="942654"/>
                  </a:lnTo>
                  <a:lnTo>
                    <a:pt x="1096509" y="904823"/>
                  </a:lnTo>
                  <a:lnTo>
                    <a:pt x="1119149" y="864993"/>
                  </a:lnTo>
                  <a:lnTo>
                    <a:pt x="1138723" y="823317"/>
                  </a:lnTo>
                  <a:lnTo>
                    <a:pt x="1155081" y="779947"/>
                  </a:lnTo>
                  <a:lnTo>
                    <a:pt x="1168069" y="735036"/>
                  </a:lnTo>
                  <a:lnTo>
                    <a:pt x="1177535" y="688737"/>
                  </a:lnTo>
                  <a:lnTo>
                    <a:pt x="1183326" y="641201"/>
                  </a:lnTo>
                  <a:lnTo>
                    <a:pt x="1185290" y="592581"/>
                  </a:lnTo>
                  <a:lnTo>
                    <a:pt x="1183326" y="543980"/>
                  </a:lnTo>
                  <a:lnTo>
                    <a:pt x="1177535" y="496460"/>
                  </a:lnTo>
                  <a:lnTo>
                    <a:pt x="1168069" y="450176"/>
                  </a:lnTo>
                  <a:lnTo>
                    <a:pt x="1155081" y="405278"/>
                  </a:lnTo>
                  <a:lnTo>
                    <a:pt x="1138723" y="361920"/>
                  </a:lnTo>
                  <a:lnTo>
                    <a:pt x="1119149" y="320254"/>
                  </a:lnTo>
                  <a:lnTo>
                    <a:pt x="1096509" y="280432"/>
                  </a:lnTo>
                  <a:lnTo>
                    <a:pt x="1070958" y="242608"/>
                  </a:lnTo>
                  <a:lnTo>
                    <a:pt x="1042647" y="206933"/>
                  </a:lnTo>
                  <a:lnTo>
                    <a:pt x="1011729" y="173561"/>
                  </a:lnTo>
                  <a:lnTo>
                    <a:pt x="978357" y="142643"/>
                  </a:lnTo>
                  <a:lnTo>
                    <a:pt x="942682" y="114332"/>
                  </a:lnTo>
                  <a:lnTo>
                    <a:pt x="904858" y="88781"/>
                  </a:lnTo>
                  <a:lnTo>
                    <a:pt x="865036" y="66141"/>
                  </a:lnTo>
                  <a:lnTo>
                    <a:pt x="823370" y="46567"/>
                  </a:lnTo>
                  <a:lnTo>
                    <a:pt x="780012" y="30209"/>
                  </a:lnTo>
                  <a:lnTo>
                    <a:pt x="735114" y="17221"/>
                  </a:lnTo>
                  <a:lnTo>
                    <a:pt x="688830" y="7755"/>
                  </a:lnTo>
                  <a:lnTo>
                    <a:pt x="641310" y="1964"/>
                  </a:lnTo>
                  <a:lnTo>
                    <a:pt x="592708" y="0"/>
                  </a:lnTo>
                  <a:close/>
                </a:path>
              </a:pathLst>
            </a:custGeom>
            <a:solidFill>
              <a:srgbClr val="C03A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58108" y="2447667"/>
              <a:ext cx="401467" cy="344115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5897816" y="2414674"/>
              <a:ext cx="47625" cy="123189"/>
            </a:xfrm>
            <a:custGeom>
              <a:avLst/>
              <a:gdLst/>
              <a:ahLst/>
              <a:cxnLst/>
              <a:rect l="l" t="t" r="r" b="b"/>
              <a:pathLst>
                <a:path w="47625" h="123189">
                  <a:moveTo>
                    <a:pt x="24941" y="0"/>
                  </a:moveTo>
                  <a:lnTo>
                    <a:pt x="0" y="4791"/>
                  </a:lnTo>
                  <a:lnTo>
                    <a:pt x="22584" y="122617"/>
                  </a:lnTo>
                  <a:lnTo>
                    <a:pt x="47526" y="117825"/>
                  </a:lnTo>
                  <a:lnTo>
                    <a:pt x="249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00007" y="2402076"/>
              <a:ext cx="73003" cy="122313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25670" y="2406143"/>
              <a:ext cx="126176" cy="137272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04109" y="2446813"/>
              <a:ext cx="99811" cy="133135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5738546" y="2780829"/>
              <a:ext cx="332740" cy="543560"/>
            </a:xfrm>
            <a:custGeom>
              <a:avLst/>
              <a:gdLst/>
              <a:ahLst/>
              <a:cxnLst/>
              <a:rect l="l" t="t" r="r" b="b"/>
              <a:pathLst>
                <a:path w="332739" h="543560">
                  <a:moveTo>
                    <a:pt x="50749" y="290855"/>
                  </a:moveTo>
                  <a:lnTo>
                    <a:pt x="48768" y="280936"/>
                  </a:lnTo>
                  <a:lnTo>
                    <a:pt x="43345" y="272859"/>
                  </a:lnTo>
                  <a:lnTo>
                    <a:pt x="35280" y="267436"/>
                  </a:lnTo>
                  <a:lnTo>
                    <a:pt x="25361" y="265455"/>
                  </a:lnTo>
                  <a:lnTo>
                    <a:pt x="15455" y="267436"/>
                  </a:lnTo>
                  <a:lnTo>
                    <a:pt x="7404" y="272859"/>
                  </a:lnTo>
                  <a:lnTo>
                    <a:pt x="1981" y="280936"/>
                  </a:lnTo>
                  <a:lnTo>
                    <a:pt x="0" y="290855"/>
                  </a:lnTo>
                  <a:lnTo>
                    <a:pt x="0" y="542163"/>
                  </a:lnTo>
                  <a:lnTo>
                    <a:pt x="228" y="543293"/>
                  </a:lnTo>
                  <a:lnTo>
                    <a:pt x="50749" y="493395"/>
                  </a:lnTo>
                  <a:lnTo>
                    <a:pt x="50749" y="290855"/>
                  </a:lnTo>
                  <a:close/>
                </a:path>
                <a:path w="332739" h="543560">
                  <a:moveTo>
                    <a:pt x="191693" y="146850"/>
                  </a:moveTo>
                  <a:lnTo>
                    <a:pt x="189712" y="136918"/>
                  </a:lnTo>
                  <a:lnTo>
                    <a:pt x="184302" y="128828"/>
                  </a:lnTo>
                  <a:lnTo>
                    <a:pt x="176237" y="123405"/>
                  </a:lnTo>
                  <a:lnTo>
                    <a:pt x="166331" y="121424"/>
                  </a:lnTo>
                  <a:lnTo>
                    <a:pt x="156425" y="123405"/>
                  </a:lnTo>
                  <a:lnTo>
                    <a:pt x="148374" y="128828"/>
                  </a:lnTo>
                  <a:lnTo>
                    <a:pt x="142951" y="136918"/>
                  </a:lnTo>
                  <a:lnTo>
                    <a:pt x="140970" y="146850"/>
                  </a:lnTo>
                  <a:lnTo>
                    <a:pt x="140970" y="404291"/>
                  </a:lnTo>
                  <a:lnTo>
                    <a:pt x="191693" y="354190"/>
                  </a:lnTo>
                  <a:lnTo>
                    <a:pt x="191693" y="146850"/>
                  </a:lnTo>
                  <a:close/>
                </a:path>
                <a:path w="332739" h="543560">
                  <a:moveTo>
                    <a:pt x="332613" y="25400"/>
                  </a:moveTo>
                  <a:lnTo>
                    <a:pt x="330631" y="15481"/>
                  </a:lnTo>
                  <a:lnTo>
                    <a:pt x="325221" y="7404"/>
                  </a:lnTo>
                  <a:lnTo>
                    <a:pt x="317157" y="1981"/>
                  </a:lnTo>
                  <a:lnTo>
                    <a:pt x="307251" y="0"/>
                  </a:lnTo>
                  <a:lnTo>
                    <a:pt x="297345" y="1981"/>
                  </a:lnTo>
                  <a:lnTo>
                    <a:pt x="289293" y="7404"/>
                  </a:lnTo>
                  <a:lnTo>
                    <a:pt x="283870" y="15481"/>
                  </a:lnTo>
                  <a:lnTo>
                    <a:pt x="281889" y="25400"/>
                  </a:lnTo>
                  <a:lnTo>
                    <a:pt x="281889" y="265099"/>
                  </a:lnTo>
                  <a:lnTo>
                    <a:pt x="332613" y="214998"/>
                  </a:lnTo>
                  <a:lnTo>
                    <a:pt x="332613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98669" y="2402150"/>
              <a:ext cx="1578939" cy="1362637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3781425" y="3848099"/>
              <a:ext cx="794385" cy="793750"/>
            </a:xfrm>
            <a:custGeom>
              <a:avLst/>
              <a:gdLst/>
              <a:ahLst/>
              <a:cxnLst/>
              <a:rect l="l" t="t" r="r" b="b"/>
              <a:pathLst>
                <a:path w="794385" h="793750">
                  <a:moveTo>
                    <a:pt x="794004" y="340360"/>
                  </a:moveTo>
                  <a:lnTo>
                    <a:pt x="453009" y="340360"/>
                  </a:lnTo>
                  <a:lnTo>
                    <a:pt x="453009" y="0"/>
                  </a:lnTo>
                  <a:lnTo>
                    <a:pt x="341122" y="0"/>
                  </a:lnTo>
                  <a:lnTo>
                    <a:pt x="341122" y="340360"/>
                  </a:lnTo>
                  <a:lnTo>
                    <a:pt x="0" y="340360"/>
                  </a:lnTo>
                  <a:lnTo>
                    <a:pt x="0" y="452120"/>
                  </a:lnTo>
                  <a:lnTo>
                    <a:pt x="341122" y="452120"/>
                  </a:lnTo>
                  <a:lnTo>
                    <a:pt x="341122" y="793750"/>
                  </a:lnTo>
                  <a:lnTo>
                    <a:pt x="453009" y="793750"/>
                  </a:lnTo>
                  <a:lnTo>
                    <a:pt x="453009" y="452120"/>
                  </a:lnTo>
                  <a:lnTo>
                    <a:pt x="794004" y="452120"/>
                  </a:lnTo>
                  <a:lnTo>
                    <a:pt x="794004" y="340360"/>
                  </a:lnTo>
                  <a:close/>
                </a:path>
              </a:pathLst>
            </a:custGeom>
            <a:solidFill>
              <a:srgbClr val="0078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551928" y="3848099"/>
              <a:ext cx="794385" cy="793750"/>
            </a:xfrm>
            <a:custGeom>
              <a:avLst/>
              <a:gdLst/>
              <a:ahLst/>
              <a:cxnLst/>
              <a:rect l="l" t="t" r="r" b="b"/>
              <a:pathLst>
                <a:path w="794384" h="793750">
                  <a:moveTo>
                    <a:pt x="794004" y="340360"/>
                  </a:moveTo>
                  <a:lnTo>
                    <a:pt x="452882" y="340360"/>
                  </a:lnTo>
                  <a:lnTo>
                    <a:pt x="452882" y="0"/>
                  </a:lnTo>
                  <a:lnTo>
                    <a:pt x="340995" y="0"/>
                  </a:lnTo>
                  <a:lnTo>
                    <a:pt x="340995" y="340360"/>
                  </a:lnTo>
                  <a:lnTo>
                    <a:pt x="0" y="340360"/>
                  </a:lnTo>
                  <a:lnTo>
                    <a:pt x="0" y="452120"/>
                  </a:lnTo>
                  <a:lnTo>
                    <a:pt x="340995" y="452120"/>
                  </a:lnTo>
                  <a:lnTo>
                    <a:pt x="340995" y="793750"/>
                  </a:lnTo>
                  <a:lnTo>
                    <a:pt x="452882" y="793750"/>
                  </a:lnTo>
                  <a:lnTo>
                    <a:pt x="452882" y="452120"/>
                  </a:lnTo>
                  <a:lnTo>
                    <a:pt x="794004" y="452120"/>
                  </a:lnTo>
                  <a:lnTo>
                    <a:pt x="794004" y="340360"/>
                  </a:lnTo>
                  <a:close/>
                </a:path>
              </a:pathLst>
            </a:custGeom>
            <a:solidFill>
              <a:srgbClr val="0078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2406523" y="5417921"/>
            <a:ext cx="7376795" cy="4711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ts val="1845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RESPONSIBLE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AI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PRINCIPLES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ts val="1664"/>
              </a:lnSpc>
            </a:pPr>
            <a:r>
              <a:rPr sz="1450" spc="-5" dirty="0">
                <a:solidFill>
                  <a:srgbClr val="FFFFFF"/>
                </a:solidFill>
                <a:latin typeface="Calibri"/>
                <a:cs typeface="Calibri"/>
              </a:rPr>
              <a:t>Fairness</a:t>
            </a:r>
            <a:r>
              <a:rPr sz="14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•</a:t>
            </a:r>
            <a:r>
              <a:rPr sz="14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dirty="0">
                <a:solidFill>
                  <a:srgbClr val="FFFFFF"/>
                </a:solidFill>
                <a:latin typeface="Calibri"/>
                <a:cs typeface="Calibri"/>
              </a:rPr>
              <a:t>Reliability</a:t>
            </a:r>
            <a:r>
              <a:rPr sz="14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4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Calibri"/>
                <a:cs typeface="Calibri"/>
              </a:rPr>
              <a:t>Safety</a:t>
            </a:r>
            <a:r>
              <a:rPr sz="14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•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-5" dirty="0">
                <a:solidFill>
                  <a:srgbClr val="FFFFFF"/>
                </a:solidFill>
                <a:latin typeface="Calibri"/>
                <a:cs typeface="Calibri"/>
              </a:rPr>
              <a:t>Privacy</a:t>
            </a:r>
            <a:r>
              <a:rPr sz="14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&amp; </a:t>
            </a:r>
            <a:r>
              <a:rPr sz="1450" dirty="0">
                <a:solidFill>
                  <a:srgbClr val="FFFFFF"/>
                </a:solidFill>
                <a:latin typeface="Calibri"/>
                <a:cs typeface="Calibri"/>
              </a:rPr>
              <a:t>Security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•</a:t>
            </a:r>
            <a:r>
              <a:rPr sz="14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Inclusiveness</a:t>
            </a:r>
            <a:r>
              <a:rPr sz="14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•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Calibri"/>
                <a:cs typeface="Calibri"/>
              </a:rPr>
              <a:t>Transparency</a:t>
            </a:r>
            <a:r>
              <a:rPr sz="145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• </a:t>
            </a:r>
            <a:r>
              <a:rPr sz="1450" spc="-5" dirty="0">
                <a:solidFill>
                  <a:srgbClr val="FFFFFF"/>
                </a:solidFill>
                <a:latin typeface="Calibri"/>
                <a:cs typeface="Calibri"/>
              </a:rPr>
              <a:t>Accountability</a:t>
            </a:r>
            <a:endParaRPr sz="14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380" y="4701032"/>
            <a:ext cx="12192000" cy="2157095"/>
          </a:xfrm>
          <a:custGeom>
            <a:avLst/>
            <a:gdLst/>
            <a:ahLst/>
            <a:cxnLst/>
            <a:rect l="l" t="t" r="r" b="b"/>
            <a:pathLst>
              <a:path w="12192000" h="2157095">
                <a:moveTo>
                  <a:pt x="0" y="2156967"/>
                </a:moveTo>
                <a:lnTo>
                  <a:pt x="12192000" y="2156967"/>
                </a:lnTo>
                <a:lnTo>
                  <a:pt x="12192000" y="0"/>
                </a:lnTo>
                <a:lnTo>
                  <a:pt x="0" y="0"/>
                </a:lnTo>
                <a:lnTo>
                  <a:pt x="0" y="2156967"/>
                </a:lnTo>
                <a:close/>
              </a:path>
            </a:pathLst>
          </a:custGeom>
          <a:solidFill>
            <a:srgbClr val="091F2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2380" y="2285999"/>
            <a:ext cx="12194540" cy="2415540"/>
            <a:chOff x="-2380" y="2285999"/>
            <a:chExt cx="12194540" cy="2415540"/>
          </a:xfrm>
        </p:grpSpPr>
        <p:sp>
          <p:nvSpPr>
            <p:cNvPr id="4" name="object 4"/>
            <p:cNvSpPr/>
            <p:nvPr/>
          </p:nvSpPr>
          <p:spPr>
            <a:xfrm>
              <a:off x="-2380" y="2285999"/>
              <a:ext cx="12192000" cy="214629"/>
            </a:xfrm>
            <a:custGeom>
              <a:avLst/>
              <a:gdLst/>
              <a:ahLst/>
              <a:cxnLst/>
              <a:rect l="l" t="t" r="r" b="b"/>
              <a:pathLst>
                <a:path w="12192000" h="214630">
                  <a:moveTo>
                    <a:pt x="0" y="214376"/>
                  </a:moveTo>
                  <a:lnTo>
                    <a:pt x="12192000" y="214376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214376"/>
                  </a:lnTo>
                  <a:close/>
                </a:path>
              </a:pathLst>
            </a:custGeom>
            <a:solidFill>
              <a:srgbClr val="091F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500375"/>
              <a:ext cx="12192000" cy="2200910"/>
            </a:xfrm>
            <a:custGeom>
              <a:avLst/>
              <a:gdLst/>
              <a:ahLst/>
              <a:cxnLst/>
              <a:rect l="l" t="t" r="r" b="b"/>
              <a:pathLst>
                <a:path w="12192000" h="2200910">
                  <a:moveTo>
                    <a:pt x="12192000" y="0"/>
                  </a:moveTo>
                  <a:lnTo>
                    <a:pt x="0" y="0"/>
                  </a:lnTo>
                  <a:lnTo>
                    <a:pt x="0" y="2200656"/>
                  </a:lnTo>
                  <a:lnTo>
                    <a:pt x="12192000" y="220065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C03A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395086" y="3617722"/>
            <a:ext cx="7658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2235" marR="5080" indent="-9017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d 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format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23261" y="370751"/>
            <a:ext cx="11286490" cy="5842000"/>
            <a:chOff x="123261" y="370751"/>
            <a:chExt cx="11286490" cy="5842000"/>
          </a:xfrm>
        </p:grpSpPr>
        <p:sp>
          <p:nvSpPr>
            <p:cNvPr id="8" name="object 8"/>
            <p:cNvSpPr/>
            <p:nvPr/>
          </p:nvSpPr>
          <p:spPr>
            <a:xfrm>
              <a:off x="5356630" y="2856971"/>
              <a:ext cx="777240" cy="629920"/>
            </a:xfrm>
            <a:custGeom>
              <a:avLst/>
              <a:gdLst/>
              <a:ahLst/>
              <a:cxnLst/>
              <a:rect l="l" t="t" r="r" b="b"/>
              <a:pathLst>
                <a:path w="777239" h="629920">
                  <a:moveTo>
                    <a:pt x="174141" y="629624"/>
                  </a:moveTo>
                  <a:lnTo>
                    <a:pt x="602809" y="629624"/>
                  </a:lnTo>
                </a:path>
                <a:path w="777239" h="629920">
                  <a:moveTo>
                    <a:pt x="0" y="535852"/>
                  </a:moveTo>
                  <a:lnTo>
                    <a:pt x="776955" y="535852"/>
                  </a:lnTo>
                  <a:lnTo>
                    <a:pt x="776955" y="0"/>
                  </a:lnTo>
                  <a:lnTo>
                    <a:pt x="0" y="0"/>
                  </a:lnTo>
                  <a:lnTo>
                    <a:pt x="0" y="535852"/>
                  </a:lnTo>
                  <a:close/>
                </a:path>
                <a:path w="777239" h="629920">
                  <a:moveTo>
                    <a:pt x="267911" y="93774"/>
                  </a:moveTo>
                  <a:lnTo>
                    <a:pt x="683184" y="93774"/>
                  </a:lnTo>
                </a:path>
                <a:path w="777239" h="629920">
                  <a:moveTo>
                    <a:pt x="267912" y="267926"/>
                  </a:moveTo>
                  <a:lnTo>
                    <a:pt x="683184" y="267926"/>
                  </a:lnTo>
                </a:path>
                <a:path w="777239" h="629920">
                  <a:moveTo>
                    <a:pt x="267912" y="442078"/>
                  </a:moveTo>
                  <a:lnTo>
                    <a:pt x="683184" y="442078"/>
                  </a:lnTo>
                </a:path>
                <a:path w="777239" h="629920">
                  <a:moveTo>
                    <a:pt x="187536" y="482267"/>
                  </a:moveTo>
                  <a:lnTo>
                    <a:pt x="107161" y="482267"/>
                  </a:lnTo>
                  <a:lnTo>
                    <a:pt x="107161" y="401889"/>
                  </a:lnTo>
                  <a:lnTo>
                    <a:pt x="187536" y="401889"/>
                  </a:lnTo>
                  <a:lnTo>
                    <a:pt x="187536" y="482267"/>
                  </a:lnTo>
                  <a:close/>
                </a:path>
                <a:path w="777239" h="629920">
                  <a:moveTo>
                    <a:pt x="187536" y="133963"/>
                  </a:moveTo>
                  <a:lnTo>
                    <a:pt x="107161" y="133963"/>
                  </a:lnTo>
                  <a:lnTo>
                    <a:pt x="107161" y="53585"/>
                  </a:lnTo>
                  <a:lnTo>
                    <a:pt x="187536" y="53585"/>
                  </a:lnTo>
                  <a:lnTo>
                    <a:pt x="187536" y="133963"/>
                  </a:lnTo>
                  <a:close/>
                </a:path>
                <a:path w="777239" h="629920">
                  <a:moveTo>
                    <a:pt x="101803" y="282662"/>
                  </a:moveTo>
                  <a:lnTo>
                    <a:pt x="133953" y="313473"/>
                  </a:lnTo>
                  <a:lnTo>
                    <a:pt x="223705" y="222378"/>
                  </a:lnTo>
                </a:path>
              </a:pathLst>
            </a:custGeom>
            <a:ln w="267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498971" y="2843575"/>
              <a:ext cx="174625" cy="0"/>
            </a:xfrm>
            <a:custGeom>
              <a:avLst/>
              <a:gdLst/>
              <a:ahLst/>
              <a:cxnLst/>
              <a:rect l="l" t="t" r="r" b="b"/>
              <a:pathLst>
                <a:path w="174625">
                  <a:moveTo>
                    <a:pt x="0" y="0"/>
                  </a:moveTo>
                  <a:lnTo>
                    <a:pt x="174146" y="0"/>
                  </a:lnTo>
                </a:path>
              </a:pathLst>
            </a:custGeom>
            <a:ln w="267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579346" y="2843575"/>
              <a:ext cx="0" cy="27305"/>
            </a:xfrm>
            <a:custGeom>
              <a:avLst/>
              <a:gdLst/>
              <a:ahLst/>
              <a:cxnLst/>
              <a:rect l="l" t="t" r="r" b="b"/>
              <a:pathLst>
                <a:path h="27305">
                  <a:moveTo>
                    <a:pt x="-13395" y="13396"/>
                  </a:moveTo>
                  <a:lnTo>
                    <a:pt x="13395" y="13396"/>
                  </a:lnTo>
                </a:path>
              </a:pathLst>
            </a:custGeom>
            <a:ln w="267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298033" y="3205275"/>
              <a:ext cx="2540" cy="38735"/>
            </a:xfrm>
            <a:custGeom>
              <a:avLst/>
              <a:gdLst/>
              <a:ahLst/>
              <a:cxnLst/>
              <a:rect l="l" t="t" r="r" b="b"/>
              <a:pathLst>
                <a:path w="2540" h="38735">
                  <a:moveTo>
                    <a:pt x="1094" y="-13395"/>
                  </a:moveTo>
                  <a:lnTo>
                    <a:pt x="1094" y="51563"/>
                  </a:lnTo>
                </a:path>
              </a:pathLst>
            </a:custGeom>
            <a:ln w="289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137288" y="2926423"/>
              <a:ext cx="724535" cy="564515"/>
            </a:xfrm>
            <a:custGeom>
              <a:avLst/>
              <a:gdLst/>
              <a:ahLst/>
              <a:cxnLst/>
              <a:rect l="l" t="t" r="r" b="b"/>
              <a:pathLst>
                <a:path w="724534" h="564514">
                  <a:moveTo>
                    <a:pt x="170255" y="359229"/>
                  </a:moveTo>
                  <a:lnTo>
                    <a:pt x="172673" y="366869"/>
                  </a:lnTo>
                  <a:lnTo>
                    <a:pt x="175418" y="374393"/>
                  </a:lnTo>
                  <a:lnTo>
                    <a:pt x="178491" y="381790"/>
                  </a:lnTo>
                  <a:lnTo>
                    <a:pt x="181888" y="389047"/>
                  </a:lnTo>
                </a:path>
                <a:path w="724534" h="564514">
                  <a:moveTo>
                    <a:pt x="208423" y="439607"/>
                  </a:moveTo>
                  <a:lnTo>
                    <a:pt x="237050" y="475516"/>
                  </a:lnTo>
                  <a:lnTo>
                    <a:pt x="270170" y="505565"/>
                  </a:lnTo>
                  <a:lnTo>
                    <a:pt x="306977" y="529597"/>
                  </a:lnTo>
                  <a:lnTo>
                    <a:pt x="346664" y="547455"/>
                  </a:lnTo>
                  <a:lnTo>
                    <a:pt x="388424" y="558980"/>
                  </a:lnTo>
                  <a:lnTo>
                    <a:pt x="431452" y="564016"/>
                  </a:lnTo>
                  <a:lnTo>
                    <a:pt x="474941" y="562404"/>
                  </a:lnTo>
                  <a:lnTo>
                    <a:pt x="518084" y="553988"/>
                  </a:lnTo>
                  <a:lnTo>
                    <a:pt x="560074" y="538609"/>
                  </a:lnTo>
                  <a:lnTo>
                    <a:pt x="600107" y="516111"/>
                  </a:lnTo>
                  <a:lnTo>
                    <a:pt x="636017" y="487483"/>
                  </a:lnTo>
                  <a:lnTo>
                    <a:pt x="666067" y="454362"/>
                  </a:lnTo>
                  <a:lnTo>
                    <a:pt x="690100" y="417554"/>
                  </a:lnTo>
                  <a:lnTo>
                    <a:pt x="707957" y="377866"/>
                  </a:lnTo>
                  <a:lnTo>
                    <a:pt x="719482" y="336104"/>
                  </a:lnTo>
                  <a:lnTo>
                    <a:pt x="724517" y="293075"/>
                  </a:lnTo>
                  <a:lnTo>
                    <a:pt x="722905" y="249585"/>
                  </a:lnTo>
                  <a:lnTo>
                    <a:pt x="714487" y="206440"/>
                  </a:lnTo>
                  <a:lnTo>
                    <a:pt x="699108" y="164448"/>
                  </a:lnTo>
                  <a:lnTo>
                    <a:pt x="676608" y="124414"/>
                  </a:lnTo>
                  <a:lnTo>
                    <a:pt x="647984" y="88503"/>
                  </a:lnTo>
                  <a:lnTo>
                    <a:pt x="614866" y="58452"/>
                  </a:lnTo>
                  <a:lnTo>
                    <a:pt x="578061" y="34418"/>
                  </a:lnTo>
                  <a:lnTo>
                    <a:pt x="538375" y="16560"/>
                  </a:lnTo>
                  <a:lnTo>
                    <a:pt x="496615" y="5035"/>
                  </a:lnTo>
                  <a:lnTo>
                    <a:pt x="453587" y="0"/>
                  </a:lnTo>
                  <a:lnTo>
                    <a:pt x="410097" y="1612"/>
                  </a:lnTo>
                  <a:lnTo>
                    <a:pt x="366953" y="10029"/>
                  </a:lnTo>
                  <a:lnTo>
                    <a:pt x="324959" y="25410"/>
                  </a:lnTo>
                  <a:lnTo>
                    <a:pt x="284924" y="47910"/>
                  </a:lnTo>
                  <a:lnTo>
                    <a:pt x="243138" y="82295"/>
                  </a:lnTo>
                  <a:lnTo>
                    <a:pt x="208955" y="123630"/>
                  </a:lnTo>
                  <a:lnTo>
                    <a:pt x="183209" y="170687"/>
                  </a:lnTo>
                  <a:lnTo>
                    <a:pt x="166728" y="222240"/>
                  </a:lnTo>
                </a:path>
                <a:path w="724534" h="564514">
                  <a:moveTo>
                    <a:pt x="26791" y="278851"/>
                  </a:moveTo>
                  <a:lnTo>
                    <a:pt x="160744" y="278851"/>
                  </a:lnTo>
                </a:path>
                <a:path w="724534" h="564514">
                  <a:moveTo>
                    <a:pt x="0" y="359229"/>
                  </a:moveTo>
                  <a:lnTo>
                    <a:pt x="170255" y="359229"/>
                  </a:lnTo>
                </a:path>
                <a:path w="724534" h="564514">
                  <a:moveTo>
                    <a:pt x="53577" y="439607"/>
                  </a:moveTo>
                  <a:lnTo>
                    <a:pt x="208423" y="439607"/>
                  </a:lnTo>
                </a:path>
                <a:path w="724534" h="564514">
                  <a:moveTo>
                    <a:pt x="472109" y="98001"/>
                  </a:moveTo>
                  <a:lnTo>
                    <a:pt x="277869" y="319040"/>
                  </a:lnTo>
                  <a:lnTo>
                    <a:pt x="418526" y="319040"/>
                  </a:lnTo>
                  <a:lnTo>
                    <a:pt x="391734" y="459701"/>
                  </a:lnTo>
                  <a:lnTo>
                    <a:pt x="585974" y="238662"/>
                  </a:lnTo>
                  <a:lnTo>
                    <a:pt x="445317" y="238662"/>
                  </a:lnTo>
                  <a:lnTo>
                    <a:pt x="472109" y="98001"/>
                  </a:lnTo>
                  <a:close/>
                </a:path>
              </a:pathLst>
            </a:custGeom>
            <a:ln w="267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02724" y="3020285"/>
              <a:ext cx="237245" cy="9989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52992" y="2851711"/>
              <a:ext cx="137352" cy="13735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47293" y="3020285"/>
              <a:ext cx="237239" cy="9989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97566" y="2851711"/>
              <a:ext cx="137352" cy="13735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47293" y="3444841"/>
              <a:ext cx="237239" cy="9989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97567" y="3276267"/>
              <a:ext cx="137352" cy="13735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09290" y="3444841"/>
              <a:ext cx="237245" cy="9989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59569" y="3276267"/>
              <a:ext cx="137352" cy="13735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872046" y="3232563"/>
              <a:ext cx="237245" cy="9989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22325" y="3063989"/>
              <a:ext cx="137352" cy="137355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808881" y="2739509"/>
              <a:ext cx="777240" cy="777240"/>
            </a:xfrm>
            <a:custGeom>
              <a:avLst/>
              <a:gdLst/>
              <a:ahLst/>
              <a:cxnLst/>
              <a:rect l="l" t="t" r="r" b="b"/>
              <a:pathLst>
                <a:path w="777239" h="777239">
                  <a:moveTo>
                    <a:pt x="254515" y="80377"/>
                  </a:moveTo>
                  <a:lnTo>
                    <a:pt x="254515" y="0"/>
                  </a:lnTo>
                </a:path>
                <a:path w="777239" h="777239">
                  <a:moveTo>
                    <a:pt x="522433" y="80377"/>
                  </a:moveTo>
                  <a:lnTo>
                    <a:pt x="522433" y="0"/>
                  </a:lnTo>
                </a:path>
                <a:path w="777239" h="777239">
                  <a:moveTo>
                    <a:pt x="388474" y="80377"/>
                  </a:moveTo>
                  <a:lnTo>
                    <a:pt x="388474" y="0"/>
                  </a:lnTo>
                </a:path>
                <a:path w="777239" h="777239">
                  <a:moveTo>
                    <a:pt x="80369" y="522456"/>
                  </a:moveTo>
                  <a:lnTo>
                    <a:pt x="0" y="522455"/>
                  </a:lnTo>
                </a:path>
                <a:path w="777239" h="777239">
                  <a:moveTo>
                    <a:pt x="80369" y="254529"/>
                  </a:moveTo>
                  <a:lnTo>
                    <a:pt x="0" y="254529"/>
                  </a:lnTo>
                </a:path>
                <a:path w="777239" h="777239">
                  <a:moveTo>
                    <a:pt x="80369" y="388492"/>
                  </a:moveTo>
                  <a:lnTo>
                    <a:pt x="0" y="388492"/>
                  </a:lnTo>
                </a:path>
                <a:path w="777239" h="777239">
                  <a:moveTo>
                    <a:pt x="776955" y="522456"/>
                  </a:moveTo>
                  <a:lnTo>
                    <a:pt x="696579" y="522456"/>
                  </a:lnTo>
                </a:path>
                <a:path w="777239" h="777239">
                  <a:moveTo>
                    <a:pt x="776955" y="254530"/>
                  </a:moveTo>
                  <a:lnTo>
                    <a:pt x="696579" y="254530"/>
                  </a:lnTo>
                </a:path>
                <a:path w="777239" h="777239">
                  <a:moveTo>
                    <a:pt x="776955" y="388493"/>
                  </a:moveTo>
                  <a:lnTo>
                    <a:pt x="696579" y="388493"/>
                  </a:lnTo>
                </a:path>
                <a:path w="777239" h="777239">
                  <a:moveTo>
                    <a:pt x="254516" y="776983"/>
                  </a:moveTo>
                  <a:lnTo>
                    <a:pt x="254516" y="696608"/>
                  </a:lnTo>
                </a:path>
                <a:path w="777239" h="777239">
                  <a:moveTo>
                    <a:pt x="522433" y="776983"/>
                  </a:moveTo>
                  <a:lnTo>
                    <a:pt x="522433" y="696608"/>
                  </a:lnTo>
                </a:path>
                <a:path w="777239" h="777239">
                  <a:moveTo>
                    <a:pt x="388474" y="776983"/>
                  </a:moveTo>
                  <a:lnTo>
                    <a:pt x="388474" y="696608"/>
                  </a:lnTo>
                </a:path>
                <a:path w="777239" h="777239">
                  <a:moveTo>
                    <a:pt x="629600" y="80378"/>
                  </a:moveTo>
                  <a:lnTo>
                    <a:pt x="676963" y="99995"/>
                  </a:lnTo>
                  <a:lnTo>
                    <a:pt x="696579" y="147359"/>
                  </a:lnTo>
                  <a:lnTo>
                    <a:pt x="696580" y="629626"/>
                  </a:lnTo>
                  <a:lnTo>
                    <a:pt x="691316" y="655695"/>
                  </a:lnTo>
                  <a:lnTo>
                    <a:pt x="676963" y="676986"/>
                  </a:lnTo>
                  <a:lnTo>
                    <a:pt x="655673" y="691343"/>
                  </a:lnTo>
                  <a:lnTo>
                    <a:pt x="629600" y="696608"/>
                  </a:lnTo>
                  <a:lnTo>
                    <a:pt x="147349" y="696608"/>
                  </a:lnTo>
                  <a:lnTo>
                    <a:pt x="99990" y="676986"/>
                  </a:lnTo>
                  <a:lnTo>
                    <a:pt x="80369" y="629626"/>
                  </a:lnTo>
                  <a:lnTo>
                    <a:pt x="80369" y="147359"/>
                  </a:lnTo>
                  <a:lnTo>
                    <a:pt x="85634" y="121285"/>
                  </a:lnTo>
                  <a:lnTo>
                    <a:pt x="99990" y="99995"/>
                  </a:lnTo>
                  <a:lnTo>
                    <a:pt x="121280" y="85641"/>
                  </a:lnTo>
                  <a:lnTo>
                    <a:pt x="147348" y="80377"/>
                  </a:lnTo>
                  <a:lnTo>
                    <a:pt x="629600" y="80378"/>
                  </a:lnTo>
                  <a:close/>
                </a:path>
                <a:path w="777239" h="777239">
                  <a:moveTo>
                    <a:pt x="174140" y="602833"/>
                  </a:moveTo>
                  <a:lnTo>
                    <a:pt x="602808" y="602834"/>
                  </a:lnTo>
                  <a:lnTo>
                    <a:pt x="602808" y="174152"/>
                  </a:lnTo>
                  <a:lnTo>
                    <a:pt x="174140" y="174152"/>
                  </a:lnTo>
                  <a:lnTo>
                    <a:pt x="174140" y="602833"/>
                  </a:lnTo>
                  <a:close/>
                </a:path>
                <a:path w="777239" h="777239">
                  <a:moveTo>
                    <a:pt x="402183" y="495663"/>
                  </a:moveTo>
                  <a:lnTo>
                    <a:pt x="379265" y="431919"/>
                  </a:lnTo>
                  <a:lnTo>
                    <a:pt x="291522" y="431919"/>
                  </a:lnTo>
                  <a:lnTo>
                    <a:pt x="269072" y="495663"/>
                  </a:lnTo>
                  <a:lnTo>
                    <a:pt x="229510" y="495663"/>
                  </a:lnTo>
                  <a:lnTo>
                    <a:pt x="315377" y="265246"/>
                  </a:lnTo>
                  <a:lnTo>
                    <a:pt x="356190" y="265246"/>
                  </a:lnTo>
                  <a:lnTo>
                    <a:pt x="442058" y="495663"/>
                  </a:lnTo>
                  <a:lnTo>
                    <a:pt x="402183" y="495663"/>
                  </a:lnTo>
                  <a:close/>
                </a:path>
              </a:pathLst>
            </a:custGeom>
            <a:ln w="267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97992" y="3023657"/>
              <a:ext cx="93658" cy="128826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293806" y="3005649"/>
              <a:ext cx="38100" cy="229870"/>
            </a:xfrm>
            <a:custGeom>
              <a:avLst/>
              <a:gdLst/>
              <a:ahLst/>
              <a:cxnLst/>
              <a:rect l="l" t="t" r="r" b="b"/>
              <a:pathLst>
                <a:path w="38100" h="229869">
                  <a:moveTo>
                    <a:pt x="0" y="229523"/>
                  </a:moveTo>
                  <a:lnTo>
                    <a:pt x="37508" y="229523"/>
                  </a:lnTo>
                  <a:lnTo>
                    <a:pt x="37508" y="0"/>
                  </a:lnTo>
                  <a:lnTo>
                    <a:pt x="0" y="0"/>
                  </a:lnTo>
                  <a:lnTo>
                    <a:pt x="0" y="229523"/>
                  </a:lnTo>
                  <a:close/>
                </a:path>
              </a:pathLst>
            </a:custGeom>
            <a:ln w="267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267302" y="2852731"/>
              <a:ext cx="919480" cy="567055"/>
            </a:xfrm>
            <a:custGeom>
              <a:avLst/>
              <a:gdLst/>
              <a:ahLst/>
              <a:cxnLst/>
              <a:rect l="l" t="t" r="r" b="b"/>
              <a:pathLst>
                <a:path w="919479" h="567054">
                  <a:moveTo>
                    <a:pt x="490387" y="459759"/>
                  </a:moveTo>
                  <a:lnTo>
                    <a:pt x="0" y="459758"/>
                  </a:lnTo>
                  <a:lnTo>
                    <a:pt x="0" y="0"/>
                  </a:lnTo>
                  <a:lnTo>
                    <a:pt x="658959" y="0"/>
                  </a:lnTo>
                  <a:lnTo>
                    <a:pt x="658959" y="45976"/>
                  </a:lnTo>
                </a:path>
                <a:path w="919479" h="567054">
                  <a:moveTo>
                    <a:pt x="199216" y="551710"/>
                  </a:moveTo>
                  <a:lnTo>
                    <a:pt x="444413" y="551710"/>
                  </a:lnTo>
                </a:path>
                <a:path w="919479" h="567054">
                  <a:moveTo>
                    <a:pt x="582336" y="413783"/>
                  </a:moveTo>
                  <a:lnTo>
                    <a:pt x="582336" y="551710"/>
                  </a:lnTo>
                  <a:lnTo>
                    <a:pt x="582336" y="560178"/>
                  </a:lnTo>
                  <a:lnTo>
                    <a:pt x="589206" y="567036"/>
                  </a:lnTo>
                  <a:lnTo>
                    <a:pt x="597661" y="567036"/>
                  </a:lnTo>
                  <a:lnTo>
                    <a:pt x="904157" y="567036"/>
                  </a:lnTo>
                  <a:lnTo>
                    <a:pt x="912624" y="567036"/>
                  </a:lnTo>
                  <a:lnTo>
                    <a:pt x="919481" y="560178"/>
                  </a:lnTo>
                  <a:lnTo>
                    <a:pt x="919481" y="551711"/>
                  </a:lnTo>
                  <a:lnTo>
                    <a:pt x="919481" y="122602"/>
                  </a:lnTo>
                  <a:lnTo>
                    <a:pt x="919481" y="114135"/>
                  </a:lnTo>
                  <a:lnTo>
                    <a:pt x="912623" y="107277"/>
                  </a:lnTo>
                  <a:lnTo>
                    <a:pt x="904156" y="107277"/>
                  </a:lnTo>
                  <a:lnTo>
                    <a:pt x="597660" y="107277"/>
                  </a:lnTo>
                  <a:lnTo>
                    <a:pt x="589206" y="107277"/>
                  </a:lnTo>
                  <a:lnTo>
                    <a:pt x="582336" y="114135"/>
                  </a:lnTo>
                  <a:lnTo>
                    <a:pt x="582336" y="122602"/>
                  </a:lnTo>
                  <a:lnTo>
                    <a:pt x="582336" y="137927"/>
                  </a:lnTo>
                </a:path>
                <a:path w="919479" h="567054">
                  <a:moveTo>
                    <a:pt x="735584" y="505735"/>
                  </a:moveTo>
                  <a:lnTo>
                    <a:pt x="766233" y="505735"/>
                  </a:lnTo>
                </a:path>
                <a:path w="919479" h="567054">
                  <a:moveTo>
                    <a:pt x="459737" y="321831"/>
                  </a:moveTo>
                  <a:lnTo>
                    <a:pt x="735584" y="321831"/>
                  </a:lnTo>
                </a:path>
                <a:path w="919479" h="567054">
                  <a:moveTo>
                    <a:pt x="648232" y="430743"/>
                  </a:moveTo>
                  <a:lnTo>
                    <a:pt x="750908" y="328063"/>
                  </a:lnTo>
                  <a:lnTo>
                    <a:pt x="648232" y="223851"/>
                  </a:lnTo>
                </a:path>
                <a:path w="919479" h="567054">
                  <a:moveTo>
                    <a:pt x="551686" y="229879"/>
                  </a:moveTo>
                  <a:lnTo>
                    <a:pt x="275840" y="229879"/>
                  </a:lnTo>
                </a:path>
                <a:path w="919479" h="567054">
                  <a:moveTo>
                    <a:pt x="363191" y="128834"/>
                  </a:moveTo>
                  <a:lnTo>
                    <a:pt x="260515" y="233046"/>
                  </a:lnTo>
                  <a:lnTo>
                    <a:pt x="363191" y="335726"/>
                  </a:lnTo>
                </a:path>
              </a:pathLst>
            </a:custGeom>
            <a:ln w="306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5360" y="1995677"/>
              <a:ext cx="1914448" cy="414312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68438" y="1921789"/>
              <a:ext cx="2128266" cy="429094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9767697" y="687578"/>
              <a:ext cx="1642110" cy="1272540"/>
            </a:xfrm>
            <a:custGeom>
              <a:avLst/>
              <a:gdLst/>
              <a:ahLst/>
              <a:cxnLst/>
              <a:rect l="l" t="t" r="r" b="b"/>
              <a:pathLst>
                <a:path w="1642109" h="1272539">
                  <a:moveTo>
                    <a:pt x="1641728" y="0"/>
                  </a:moveTo>
                  <a:lnTo>
                    <a:pt x="0" y="0"/>
                  </a:lnTo>
                  <a:lnTo>
                    <a:pt x="0" y="1272413"/>
                  </a:lnTo>
                  <a:lnTo>
                    <a:pt x="1641728" y="1272413"/>
                  </a:lnTo>
                  <a:lnTo>
                    <a:pt x="1641728" y="0"/>
                  </a:lnTo>
                  <a:close/>
                </a:path>
              </a:pathLst>
            </a:custGeom>
            <a:solidFill>
              <a:srgbClr val="091F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027920" y="806183"/>
              <a:ext cx="1110233" cy="102185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3261" y="370751"/>
              <a:ext cx="10644505" cy="1036408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9069451" y="3617722"/>
            <a:ext cx="94234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Sum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aries 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available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seconds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658347" y="3617722"/>
            <a:ext cx="6985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able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402838" y="3619246"/>
            <a:ext cx="158305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4620" marR="5080" indent="-12192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Trained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on millions </a:t>
            </a:r>
            <a:r>
              <a:rPr sz="1600" spc="-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consultations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648068" y="3635755"/>
            <a:ext cx="193548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6405" marR="5080" indent="-43434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Integrated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Dragon </a:t>
            </a:r>
            <a:r>
              <a:rPr sz="1600" spc="-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Medical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070984" y="4921186"/>
            <a:ext cx="5557520" cy="407034"/>
          </a:xfrm>
          <a:prstGeom prst="rect">
            <a:avLst/>
          </a:prstGeom>
          <a:solidFill>
            <a:srgbClr val="C03AC4"/>
          </a:solidFill>
        </p:spPr>
        <p:txBody>
          <a:bodyPr vert="horz" wrap="square" lIns="0" tIns="0" rIns="0" bIns="0" rtlCol="0">
            <a:spAutoFit/>
          </a:bodyPr>
          <a:lstStyle/>
          <a:p>
            <a:pPr marL="98425">
              <a:lnSpc>
                <a:spcPts val="2925"/>
              </a:lnSpc>
            </a:pPr>
            <a:r>
              <a:rPr sz="2650" dirty="0">
                <a:solidFill>
                  <a:srgbClr val="2CC5D5"/>
                </a:solidFill>
                <a:latin typeface="Calibri"/>
                <a:cs typeface="Calibri"/>
              </a:rPr>
              <a:t>Fully</a:t>
            </a:r>
            <a:r>
              <a:rPr sz="2650" spc="-10" dirty="0">
                <a:solidFill>
                  <a:srgbClr val="2CC5D5"/>
                </a:solidFill>
                <a:latin typeface="Calibri"/>
                <a:cs typeface="Calibri"/>
              </a:rPr>
              <a:t> </a:t>
            </a:r>
            <a:r>
              <a:rPr sz="2650" spc="-5" dirty="0">
                <a:solidFill>
                  <a:srgbClr val="2CC5D5"/>
                </a:solidFill>
                <a:latin typeface="Calibri"/>
                <a:cs typeface="Calibri"/>
              </a:rPr>
              <a:t>automated</a:t>
            </a:r>
            <a:r>
              <a:rPr sz="2650" spc="5" dirty="0">
                <a:solidFill>
                  <a:srgbClr val="2CC5D5"/>
                </a:solidFill>
                <a:latin typeface="Calibri"/>
                <a:cs typeface="Calibri"/>
              </a:rPr>
              <a:t> </a:t>
            </a:r>
            <a:r>
              <a:rPr sz="2650" dirty="0">
                <a:solidFill>
                  <a:srgbClr val="FFFFFF"/>
                </a:solidFill>
                <a:latin typeface="Calibri"/>
                <a:cs typeface="Calibri"/>
              </a:rPr>
              <a:t>clinical</a:t>
            </a:r>
            <a:r>
              <a:rPr sz="265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50" spc="-5" dirty="0">
                <a:solidFill>
                  <a:srgbClr val="FFFFFF"/>
                </a:solidFill>
                <a:latin typeface="Calibri"/>
                <a:cs typeface="Calibri"/>
              </a:rPr>
              <a:t>documentation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656539" y="4874514"/>
            <a:ext cx="588645" cy="4318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650" spc="5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2650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5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048758" y="5281371"/>
            <a:ext cx="4302760" cy="4318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650" spc="-10" dirty="0">
                <a:solidFill>
                  <a:srgbClr val="FFFFFF"/>
                </a:solidFill>
                <a:latin typeface="Calibri"/>
                <a:cs typeface="Calibri"/>
              </a:rPr>
              <a:t>delivers</a:t>
            </a:r>
            <a:r>
              <a:rPr sz="265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50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50" spc="-15" dirty="0">
                <a:solidFill>
                  <a:srgbClr val="FFFFFF"/>
                </a:solidFill>
                <a:latin typeface="Calibri"/>
                <a:cs typeface="Calibri"/>
              </a:rPr>
              <a:t> draft </a:t>
            </a:r>
            <a:r>
              <a:rPr sz="2650" spc="-5" dirty="0">
                <a:solidFill>
                  <a:srgbClr val="FFFFFF"/>
                </a:solidFill>
                <a:latin typeface="Calibri"/>
                <a:cs typeface="Calibri"/>
              </a:rPr>
              <a:t>patient</a:t>
            </a:r>
            <a:r>
              <a:rPr sz="265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50" spc="-5" dirty="0">
                <a:solidFill>
                  <a:srgbClr val="FFFFFF"/>
                </a:solidFill>
                <a:latin typeface="Calibri"/>
                <a:cs typeface="Calibri"/>
              </a:rPr>
              <a:t>note</a:t>
            </a:r>
            <a:r>
              <a:rPr sz="265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50" spc="-2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498594" y="5744083"/>
            <a:ext cx="5479415" cy="394335"/>
          </a:xfrm>
          <a:prstGeom prst="rect">
            <a:avLst/>
          </a:prstGeom>
          <a:solidFill>
            <a:srgbClr val="C03AC4"/>
          </a:solidFill>
        </p:spPr>
        <p:txBody>
          <a:bodyPr vert="horz" wrap="square" lIns="0" tIns="0" rIns="0" bIns="0" rtlCol="0">
            <a:spAutoFit/>
          </a:bodyPr>
          <a:lstStyle/>
          <a:p>
            <a:pPr marL="45720">
              <a:lnSpc>
                <a:spcPts val="2845"/>
              </a:lnSpc>
            </a:pPr>
            <a:r>
              <a:rPr sz="2650" spc="5" dirty="0">
                <a:solidFill>
                  <a:srgbClr val="2CC5D5"/>
                </a:solidFill>
                <a:latin typeface="Calibri"/>
                <a:cs typeface="Calibri"/>
              </a:rPr>
              <a:t>clinician</a:t>
            </a:r>
            <a:r>
              <a:rPr sz="2650" spc="-10" dirty="0">
                <a:solidFill>
                  <a:srgbClr val="2CC5D5"/>
                </a:solidFill>
                <a:latin typeface="Calibri"/>
                <a:cs typeface="Calibri"/>
              </a:rPr>
              <a:t> </a:t>
            </a:r>
            <a:r>
              <a:rPr sz="2650" spc="-40" dirty="0">
                <a:solidFill>
                  <a:srgbClr val="2CC5D5"/>
                </a:solidFill>
                <a:latin typeface="Calibri"/>
                <a:cs typeface="Calibri"/>
              </a:rPr>
              <a:t>review,</a:t>
            </a:r>
            <a:r>
              <a:rPr sz="2650" spc="10" dirty="0">
                <a:solidFill>
                  <a:srgbClr val="2CC5D5"/>
                </a:solidFill>
                <a:latin typeface="Calibri"/>
                <a:cs typeface="Calibri"/>
              </a:rPr>
              <a:t> </a:t>
            </a:r>
            <a:r>
              <a:rPr sz="2650" spc="5" dirty="0">
                <a:solidFill>
                  <a:srgbClr val="2CC5D5"/>
                </a:solidFill>
                <a:latin typeface="Calibri"/>
                <a:cs typeface="Calibri"/>
              </a:rPr>
              <a:t>editing,</a:t>
            </a:r>
            <a:r>
              <a:rPr sz="2650" spc="-25" dirty="0">
                <a:solidFill>
                  <a:srgbClr val="2CC5D5"/>
                </a:solidFill>
                <a:latin typeface="Calibri"/>
                <a:cs typeface="Calibri"/>
              </a:rPr>
              <a:t> </a:t>
            </a:r>
            <a:r>
              <a:rPr sz="2650" spc="5" dirty="0">
                <a:solidFill>
                  <a:srgbClr val="2CC5D5"/>
                </a:solidFill>
                <a:latin typeface="Calibri"/>
                <a:cs typeface="Calibri"/>
              </a:rPr>
              <a:t>and</a:t>
            </a:r>
            <a:r>
              <a:rPr sz="2650" spc="-5" dirty="0">
                <a:solidFill>
                  <a:srgbClr val="2CC5D5"/>
                </a:solidFill>
                <a:latin typeface="Calibri"/>
                <a:cs typeface="Calibri"/>
              </a:rPr>
              <a:t> signature</a:t>
            </a:r>
            <a:r>
              <a:rPr sz="2650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7849" y="588962"/>
              <a:ext cx="11036300" cy="568007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123679" y="1568221"/>
              <a:ext cx="2771775" cy="4483735"/>
            </a:xfrm>
            <a:custGeom>
              <a:avLst/>
              <a:gdLst/>
              <a:ahLst/>
              <a:cxnLst/>
              <a:rect l="l" t="t" r="r" b="b"/>
              <a:pathLst>
                <a:path w="2771775" h="4483735">
                  <a:moveTo>
                    <a:pt x="2771521" y="0"/>
                  </a:moveTo>
                  <a:lnTo>
                    <a:pt x="0" y="0"/>
                  </a:lnTo>
                  <a:lnTo>
                    <a:pt x="0" y="4483227"/>
                  </a:lnTo>
                  <a:lnTo>
                    <a:pt x="2771521" y="4483227"/>
                  </a:lnTo>
                  <a:lnTo>
                    <a:pt x="2771521" y="0"/>
                  </a:lnTo>
                  <a:close/>
                </a:path>
              </a:pathLst>
            </a:custGeom>
            <a:solidFill>
              <a:srgbClr val="215B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17549" y="802004"/>
            <a:ext cx="93345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14" dirty="0">
                <a:solidFill>
                  <a:srgbClr val="091F2C"/>
                </a:solidFill>
                <a:latin typeface="Trebuchet MS"/>
                <a:cs typeface="Trebuchet MS"/>
              </a:rPr>
              <a:t>R</a:t>
            </a:r>
            <a:r>
              <a:rPr sz="3600" b="1" spc="-200" dirty="0">
                <a:solidFill>
                  <a:srgbClr val="091F2C"/>
                </a:solidFill>
                <a:latin typeface="Trebuchet MS"/>
                <a:cs typeface="Trebuchet MS"/>
              </a:rPr>
              <a:t>e</a:t>
            </a:r>
            <a:r>
              <a:rPr sz="3600" b="1" spc="-125" dirty="0">
                <a:solidFill>
                  <a:srgbClr val="091F2C"/>
                </a:solidFill>
                <a:latin typeface="Trebuchet MS"/>
                <a:cs typeface="Trebuchet MS"/>
              </a:rPr>
              <a:t>a</a:t>
            </a:r>
            <a:r>
              <a:rPr sz="3600" b="1" spc="-200" dirty="0">
                <a:solidFill>
                  <a:srgbClr val="091F2C"/>
                </a:solidFill>
                <a:latin typeface="Trebuchet MS"/>
                <a:cs typeface="Trebuchet MS"/>
              </a:rPr>
              <a:t>l</a:t>
            </a:r>
            <a:r>
              <a:rPr sz="3600" b="1" spc="40" dirty="0">
                <a:solidFill>
                  <a:srgbClr val="091F2C"/>
                </a:solidFill>
                <a:latin typeface="Trebuchet MS"/>
                <a:cs typeface="Trebuchet MS"/>
              </a:rPr>
              <a:t>-</a:t>
            </a:r>
            <a:r>
              <a:rPr sz="3600" b="1" spc="-160" dirty="0">
                <a:solidFill>
                  <a:srgbClr val="091F2C"/>
                </a:solidFill>
                <a:latin typeface="Trebuchet MS"/>
                <a:cs typeface="Trebuchet MS"/>
              </a:rPr>
              <a:t>w</a:t>
            </a:r>
            <a:r>
              <a:rPr sz="3600" b="1" spc="50" dirty="0">
                <a:solidFill>
                  <a:srgbClr val="091F2C"/>
                </a:solidFill>
                <a:latin typeface="Trebuchet MS"/>
                <a:cs typeface="Trebuchet MS"/>
              </a:rPr>
              <a:t>o</a:t>
            </a:r>
            <a:r>
              <a:rPr sz="3600" b="1" spc="-190" dirty="0">
                <a:solidFill>
                  <a:srgbClr val="091F2C"/>
                </a:solidFill>
                <a:latin typeface="Trebuchet MS"/>
                <a:cs typeface="Trebuchet MS"/>
              </a:rPr>
              <a:t>r</a:t>
            </a:r>
            <a:r>
              <a:rPr sz="3600" b="1" spc="-195" dirty="0">
                <a:solidFill>
                  <a:srgbClr val="091F2C"/>
                </a:solidFill>
                <a:latin typeface="Trebuchet MS"/>
                <a:cs typeface="Trebuchet MS"/>
              </a:rPr>
              <a:t>l</a:t>
            </a:r>
            <a:r>
              <a:rPr sz="3600" b="1" spc="75" dirty="0">
                <a:solidFill>
                  <a:srgbClr val="091F2C"/>
                </a:solidFill>
                <a:latin typeface="Trebuchet MS"/>
                <a:cs typeface="Trebuchet MS"/>
              </a:rPr>
              <a:t>d</a:t>
            </a:r>
            <a:r>
              <a:rPr sz="3600" b="1" spc="-345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3600" b="1" spc="-200" dirty="0">
                <a:solidFill>
                  <a:srgbClr val="091F2C"/>
                </a:solidFill>
                <a:latin typeface="Trebuchet MS"/>
                <a:cs typeface="Trebuchet MS"/>
              </a:rPr>
              <a:t>r</a:t>
            </a:r>
            <a:r>
              <a:rPr sz="3600" b="1" spc="-210" dirty="0">
                <a:solidFill>
                  <a:srgbClr val="091F2C"/>
                </a:solidFill>
                <a:latin typeface="Trebuchet MS"/>
                <a:cs typeface="Trebuchet MS"/>
              </a:rPr>
              <a:t>e</a:t>
            </a:r>
            <a:r>
              <a:rPr sz="3600" b="1" spc="45" dirty="0">
                <a:solidFill>
                  <a:srgbClr val="091F2C"/>
                </a:solidFill>
                <a:latin typeface="Trebuchet MS"/>
                <a:cs typeface="Trebuchet MS"/>
              </a:rPr>
              <a:t>s</a:t>
            </a:r>
            <a:r>
              <a:rPr sz="3600" b="1" spc="-100" dirty="0">
                <a:solidFill>
                  <a:srgbClr val="091F2C"/>
                </a:solidFill>
                <a:latin typeface="Trebuchet MS"/>
                <a:cs typeface="Trebuchet MS"/>
              </a:rPr>
              <a:t>u</a:t>
            </a:r>
            <a:r>
              <a:rPr sz="3600" b="1" spc="-195" dirty="0">
                <a:solidFill>
                  <a:srgbClr val="091F2C"/>
                </a:solidFill>
                <a:latin typeface="Trebuchet MS"/>
                <a:cs typeface="Trebuchet MS"/>
              </a:rPr>
              <a:t>l</a:t>
            </a:r>
            <a:r>
              <a:rPr sz="3600" b="1" spc="-95" dirty="0">
                <a:solidFill>
                  <a:srgbClr val="091F2C"/>
                </a:solidFill>
                <a:latin typeface="Trebuchet MS"/>
                <a:cs typeface="Trebuchet MS"/>
              </a:rPr>
              <a:t>t</a:t>
            </a:r>
            <a:r>
              <a:rPr sz="3600" b="1" spc="100" dirty="0">
                <a:solidFill>
                  <a:srgbClr val="091F2C"/>
                </a:solidFill>
                <a:latin typeface="Trebuchet MS"/>
                <a:cs typeface="Trebuchet MS"/>
              </a:rPr>
              <a:t>s</a:t>
            </a:r>
            <a:r>
              <a:rPr sz="3600" b="1" spc="-360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3600" b="1" spc="-150" dirty="0">
                <a:solidFill>
                  <a:srgbClr val="091F2C"/>
                </a:solidFill>
                <a:latin typeface="Trebuchet MS"/>
                <a:cs typeface="Trebuchet MS"/>
              </a:rPr>
              <a:t>w</a:t>
            </a:r>
            <a:r>
              <a:rPr sz="3600" b="1" spc="-210" dirty="0">
                <a:solidFill>
                  <a:srgbClr val="091F2C"/>
                </a:solidFill>
                <a:latin typeface="Trebuchet MS"/>
                <a:cs typeface="Trebuchet MS"/>
              </a:rPr>
              <a:t>i</a:t>
            </a:r>
            <a:r>
              <a:rPr sz="3600" b="1" spc="-95" dirty="0">
                <a:solidFill>
                  <a:srgbClr val="091F2C"/>
                </a:solidFill>
                <a:latin typeface="Trebuchet MS"/>
                <a:cs typeface="Trebuchet MS"/>
              </a:rPr>
              <a:t>t</a:t>
            </a:r>
            <a:r>
              <a:rPr sz="3600" b="1" spc="-70" dirty="0">
                <a:solidFill>
                  <a:srgbClr val="091F2C"/>
                </a:solidFill>
                <a:latin typeface="Trebuchet MS"/>
                <a:cs typeface="Trebuchet MS"/>
              </a:rPr>
              <a:t>h</a:t>
            </a:r>
            <a:r>
              <a:rPr sz="3600" b="1" spc="-340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3600" b="1" spc="110" dirty="0">
                <a:solidFill>
                  <a:srgbClr val="091F2C"/>
                </a:solidFill>
                <a:latin typeface="Trebuchet MS"/>
                <a:cs typeface="Trebuchet MS"/>
              </a:rPr>
              <a:t>D</a:t>
            </a:r>
            <a:r>
              <a:rPr sz="3600" b="1" spc="80" dirty="0">
                <a:solidFill>
                  <a:srgbClr val="091F2C"/>
                </a:solidFill>
                <a:latin typeface="Trebuchet MS"/>
                <a:cs typeface="Trebuchet MS"/>
              </a:rPr>
              <a:t>A</a:t>
            </a:r>
            <a:r>
              <a:rPr sz="3600" b="1" spc="65" dirty="0">
                <a:solidFill>
                  <a:srgbClr val="091F2C"/>
                </a:solidFill>
                <a:latin typeface="Trebuchet MS"/>
                <a:cs typeface="Trebuchet MS"/>
              </a:rPr>
              <a:t>X</a:t>
            </a:r>
            <a:r>
              <a:rPr sz="3600" b="1" spc="-335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3600" b="1" spc="305" dirty="0">
                <a:solidFill>
                  <a:srgbClr val="091F2C"/>
                </a:solidFill>
                <a:latin typeface="Trebuchet MS"/>
                <a:cs typeface="Trebuchet MS"/>
              </a:rPr>
              <a:t>C</a:t>
            </a:r>
            <a:r>
              <a:rPr sz="3600" b="1" spc="50" dirty="0">
                <a:solidFill>
                  <a:srgbClr val="091F2C"/>
                </a:solidFill>
                <a:latin typeface="Trebuchet MS"/>
                <a:cs typeface="Trebuchet MS"/>
              </a:rPr>
              <a:t>o</a:t>
            </a:r>
            <a:r>
              <a:rPr sz="3600" b="1" spc="30" dirty="0">
                <a:solidFill>
                  <a:srgbClr val="091F2C"/>
                </a:solidFill>
                <a:latin typeface="Trebuchet MS"/>
                <a:cs typeface="Trebuchet MS"/>
              </a:rPr>
              <a:t>p</a:t>
            </a:r>
            <a:r>
              <a:rPr sz="3600" b="1" spc="-210" dirty="0">
                <a:solidFill>
                  <a:srgbClr val="091F2C"/>
                </a:solidFill>
                <a:latin typeface="Trebuchet MS"/>
                <a:cs typeface="Trebuchet MS"/>
              </a:rPr>
              <a:t>i</a:t>
            </a:r>
            <a:r>
              <a:rPr sz="3600" b="1" spc="-195" dirty="0">
                <a:solidFill>
                  <a:srgbClr val="091F2C"/>
                </a:solidFill>
                <a:latin typeface="Trebuchet MS"/>
                <a:cs typeface="Trebuchet MS"/>
              </a:rPr>
              <a:t>l</a:t>
            </a:r>
            <a:r>
              <a:rPr sz="3600" b="1" spc="25" dirty="0">
                <a:solidFill>
                  <a:srgbClr val="091F2C"/>
                </a:solidFill>
                <a:latin typeface="Trebuchet MS"/>
                <a:cs typeface="Trebuchet MS"/>
              </a:rPr>
              <a:t>o</a:t>
            </a:r>
            <a:r>
              <a:rPr sz="3600" b="1" spc="-45" dirty="0">
                <a:solidFill>
                  <a:srgbClr val="091F2C"/>
                </a:solidFill>
                <a:latin typeface="Trebuchet MS"/>
                <a:cs typeface="Trebuchet MS"/>
              </a:rPr>
              <a:t>t</a:t>
            </a:r>
            <a:r>
              <a:rPr sz="3600" b="1" spc="-355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3600" b="1" spc="-210" dirty="0">
                <a:solidFill>
                  <a:srgbClr val="091F2C"/>
                </a:solidFill>
                <a:latin typeface="Trebuchet MS"/>
                <a:cs typeface="Trebuchet MS"/>
              </a:rPr>
              <a:t>i</a:t>
            </a:r>
            <a:r>
              <a:rPr sz="3600" b="1" spc="-55" dirty="0">
                <a:solidFill>
                  <a:srgbClr val="091F2C"/>
                </a:solidFill>
                <a:latin typeface="Trebuchet MS"/>
                <a:cs typeface="Trebuchet MS"/>
              </a:rPr>
              <a:t>n</a:t>
            </a:r>
            <a:r>
              <a:rPr sz="3600" b="1" spc="-335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3600" b="1" spc="-95" dirty="0">
                <a:solidFill>
                  <a:srgbClr val="091F2C"/>
                </a:solidFill>
                <a:latin typeface="Trebuchet MS"/>
                <a:cs typeface="Trebuchet MS"/>
              </a:rPr>
              <a:t>t</a:t>
            </a:r>
            <a:r>
              <a:rPr sz="3600" b="1" spc="-120" dirty="0">
                <a:solidFill>
                  <a:srgbClr val="091F2C"/>
                </a:solidFill>
                <a:latin typeface="Trebuchet MS"/>
                <a:cs typeface="Trebuchet MS"/>
              </a:rPr>
              <a:t>h</a:t>
            </a:r>
            <a:r>
              <a:rPr sz="3600" b="1" spc="-155" dirty="0">
                <a:solidFill>
                  <a:srgbClr val="091F2C"/>
                </a:solidFill>
                <a:latin typeface="Trebuchet MS"/>
                <a:cs typeface="Trebuchet MS"/>
              </a:rPr>
              <a:t>e</a:t>
            </a:r>
            <a:r>
              <a:rPr sz="3600" b="1" spc="-330" dirty="0">
                <a:solidFill>
                  <a:srgbClr val="091F2C"/>
                </a:solidFill>
                <a:latin typeface="Trebuchet MS"/>
                <a:cs typeface="Trebuchet MS"/>
              </a:rPr>
              <a:t> </a:t>
            </a:r>
            <a:r>
              <a:rPr sz="3600" b="1" spc="15" dirty="0">
                <a:solidFill>
                  <a:srgbClr val="091F2C"/>
                </a:solidFill>
                <a:latin typeface="Trebuchet MS"/>
                <a:cs typeface="Trebuchet MS"/>
              </a:rPr>
              <a:t>U</a:t>
            </a:r>
            <a:r>
              <a:rPr sz="3600" b="1" spc="-520" dirty="0">
                <a:solidFill>
                  <a:srgbClr val="091F2C"/>
                </a:solidFill>
                <a:latin typeface="Trebuchet MS"/>
                <a:cs typeface="Trebuchet MS"/>
              </a:rPr>
              <a:t>.</a:t>
            </a:r>
            <a:r>
              <a:rPr sz="3600" b="1" spc="195" dirty="0">
                <a:solidFill>
                  <a:srgbClr val="091F2C"/>
                </a:solidFill>
                <a:latin typeface="Trebuchet MS"/>
                <a:cs typeface="Trebuchet MS"/>
              </a:rPr>
              <a:t>S</a:t>
            </a:r>
            <a:r>
              <a:rPr sz="3600" b="1" spc="-475" dirty="0">
                <a:solidFill>
                  <a:srgbClr val="091F2C"/>
                </a:solidFill>
                <a:latin typeface="Trebuchet MS"/>
                <a:cs typeface="Trebuchet MS"/>
              </a:rPr>
              <a:t>.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76980" y="1568335"/>
            <a:ext cx="5670550" cy="4478020"/>
          </a:xfrm>
          <a:custGeom>
            <a:avLst/>
            <a:gdLst/>
            <a:ahLst/>
            <a:cxnLst/>
            <a:rect l="l" t="t" r="r" b="b"/>
            <a:pathLst>
              <a:path w="5670550" h="4478020">
                <a:moveTo>
                  <a:pt x="5670296" y="0"/>
                </a:moveTo>
                <a:lnTo>
                  <a:pt x="0" y="0"/>
                </a:lnTo>
                <a:lnTo>
                  <a:pt x="0" y="4478020"/>
                </a:lnTo>
                <a:lnTo>
                  <a:pt x="5670296" y="4478020"/>
                </a:lnTo>
                <a:lnTo>
                  <a:pt x="5670296" y="0"/>
                </a:lnTo>
                <a:close/>
              </a:path>
            </a:pathLst>
          </a:custGeom>
          <a:solidFill>
            <a:srgbClr val="0078D3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222872" y="4748885"/>
            <a:ext cx="822325" cy="104266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650" spc="-385" dirty="0">
                <a:solidFill>
                  <a:srgbClr val="FFFFFF"/>
                </a:solidFill>
                <a:latin typeface="Calibri Light"/>
                <a:cs typeface="Calibri Light"/>
              </a:rPr>
              <a:t>90</a:t>
            </a:r>
            <a:endParaRPr sz="665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27468" y="4958333"/>
            <a:ext cx="755015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5" dirty="0">
                <a:solidFill>
                  <a:srgbClr val="FFFFFF"/>
                </a:solidFill>
                <a:latin typeface="Calibri"/>
                <a:cs typeface="Calibri"/>
              </a:rPr>
              <a:t>agree</a:t>
            </a:r>
            <a:r>
              <a:rPr sz="145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145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82206" y="4875352"/>
            <a:ext cx="1334135" cy="6223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3900" spc="10" dirty="0">
                <a:solidFill>
                  <a:srgbClr val="FFFFFF"/>
                </a:solidFill>
                <a:latin typeface="Calibri Light"/>
                <a:cs typeface="Calibri Light"/>
              </a:rPr>
              <a:t>%</a:t>
            </a:r>
            <a:r>
              <a:rPr sz="3900" spc="-18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175" b="1" spc="-7" baseline="1915" dirty="0">
                <a:solidFill>
                  <a:srgbClr val="FFFFFF"/>
                </a:solidFill>
                <a:latin typeface="Calibri"/>
                <a:cs typeface="Calibri"/>
              </a:rPr>
              <a:t>easy</a:t>
            </a:r>
            <a:r>
              <a:rPr sz="2175" b="1" spc="7" baseline="19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75" b="1" spc="-7" baseline="191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175" b="1" baseline="1915" dirty="0">
                <a:solidFill>
                  <a:srgbClr val="FFFFFF"/>
                </a:solidFill>
                <a:latin typeface="Calibri"/>
                <a:cs typeface="Calibri"/>
              </a:rPr>
              <a:t> use</a:t>
            </a:r>
            <a:endParaRPr sz="2175" baseline="1915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96053" y="1668272"/>
            <a:ext cx="21113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CLINICIAN</a:t>
            </a:r>
            <a:r>
              <a:rPr sz="16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SATISFACTION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27468" y="2235454"/>
            <a:ext cx="500380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b="1" spc="-10" dirty="0">
                <a:solidFill>
                  <a:srgbClr val="FFFFFF"/>
                </a:solidFill>
                <a:latin typeface="Calibri"/>
                <a:cs typeface="Calibri"/>
              </a:rPr>
              <a:t>better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27468" y="2683891"/>
            <a:ext cx="1128395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b="1" dirty="0">
                <a:solidFill>
                  <a:srgbClr val="FFFFFF"/>
                </a:solidFill>
                <a:latin typeface="Calibri"/>
                <a:cs typeface="Calibri"/>
              </a:rPr>
              <a:t>providing</a:t>
            </a:r>
            <a:r>
              <a:rPr sz="145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b="1" spc="-5" dirty="0">
                <a:solidFill>
                  <a:srgbClr val="FFFFFF"/>
                </a:solidFill>
                <a:latin typeface="Calibri"/>
                <a:cs typeface="Calibri"/>
              </a:rPr>
              <a:t>care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36921" y="6072936"/>
            <a:ext cx="3262629" cy="168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spc="15" dirty="0">
                <a:solidFill>
                  <a:srgbClr val="091F2C"/>
                </a:solidFill>
                <a:latin typeface="Calibri"/>
                <a:cs typeface="Calibri"/>
              </a:rPr>
              <a:t>SOURCE:</a:t>
            </a:r>
            <a:r>
              <a:rPr sz="900" spc="-15" dirty="0">
                <a:solidFill>
                  <a:srgbClr val="091F2C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091F2C"/>
                </a:solidFill>
                <a:latin typeface="Calibri"/>
                <a:cs typeface="Calibri"/>
              </a:rPr>
              <a:t>Private</a:t>
            </a:r>
            <a:r>
              <a:rPr sz="900" spc="15" dirty="0">
                <a:solidFill>
                  <a:srgbClr val="091F2C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091F2C"/>
                </a:solidFill>
                <a:latin typeface="Calibri"/>
                <a:cs typeface="Calibri"/>
              </a:rPr>
              <a:t>preview</a:t>
            </a:r>
            <a:r>
              <a:rPr sz="900" spc="-5" dirty="0">
                <a:solidFill>
                  <a:srgbClr val="091F2C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091F2C"/>
                </a:solidFill>
                <a:latin typeface="Calibri"/>
                <a:cs typeface="Calibri"/>
              </a:rPr>
              <a:t>clinician</a:t>
            </a:r>
            <a:r>
              <a:rPr sz="900" spc="5" dirty="0">
                <a:solidFill>
                  <a:srgbClr val="091F2C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091F2C"/>
                </a:solidFill>
                <a:latin typeface="Calibri"/>
                <a:cs typeface="Calibri"/>
              </a:rPr>
              <a:t>survey</a:t>
            </a:r>
            <a:r>
              <a:rPr sz="900" dirty="0">
                <a:solidFill>
                  <a:srgbClr val="091F2C"/>
                </a:solidFill>
                <a:latin typeface="Calibri"/>
                <a:cs typeface="Calibri"/>
              </a:rPr>
              <a:t> </a:t>
            </a:r>
            <a:r>
              <a:rPr sz="900" spc="15" dirty="0">
                <a:solidFill>
                  <a:srgbClr val="091F2C"/>
                </a:solidFill>
                <a:latin typeface="Calibri"/>
                <a:cs typeface="Calibri"/>
              </a:rPr>
              <a:t>responses</a:t>
            </a:r>
            <a:r>
              <a:rPr sz="900" spc="-30" dirty="0">
                <a:solidFill>
                  <a:srgbClr val="091F2C"/>
                </a:solidFill>
                <a:latin typeface="Calibri"/>
                <a:cs typeface="Calibri"/>
              </a:rPr>
              <a:t> </a:t>
            </a:r>
            <a:r>
              <a:rPr sz="900" spc="15" dirty="0">
                <a:solidFill>
                  <a:srgbClr val="091F2C"/>
                </a:solidFill>
                <a:latin typeface="Calibri"/>
                <a:cs typeface="Calibri"/>
              </a:rPr>
              <a:t>(October</a:t>
            </a:r>
            <a:r>
              <a:rPr sz="900" spc="-10" dirty="0">
                <a:solidFill>
                  <a:srgbClr val="091F2C"/>
                </a:solidFill>
                <a:latin typeface="Calibri"/>
                <a:cs typeface="Calibri"/>
              </a:rPr>
              <a:t> </a:t>
            </a:r>
            <a:r>
              <a:rPr sz="900" spc="15" dirty="0">
                <a:solidFill>
                  <a:srgbClr val="091F2C"/>
                </a:solidFill>
                <a:latin typeface="Calibri"/>
                <a:cs typeface="Calibri"/>
              </a:rPr>
              <a:t>2023)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48233" y="1568221"/>
            <a:ext cx="8162925" cy="4483735"/>
            <a:chOff x="448233" y="1568221"/>
            <a:chExt cx="8162925" cy="4483735"/>
          </a:xfrm>
        </p:grpSpPr>
        <p:sp>
          <p:nvSpPr>
            <p:cNvPr id="16" name="object 16"/>
            <p:cNvSpPr/>
            <p:nvPr/>
          </p:nvSpPr>
          <p:spPr>
            <a:xfrm>
              <a:off x="3449319" y="3230625"/>
              <a:ext cx="5154930" cy="1445895"/>
            </a:xfrm>
            <a:custGeom>
              <a:avLst/>
              <a:gdLst/>
              <a:ahLst/>
              <a:cxnLst/>
              <a:rect l="l" t="t" r="r" b="b"/>
              <a:pathLst>
                <a:path w="5154930" h="1445895">
                  <a:moveTo>
                    <a:pt x="2662808" y="1445641"/>
                  </a:moveTo>
                  <a:lnTo>
                    <a:pt x="5154930" y="1439037"/>
                  </a:lnTo>
                </a:path>
                <a:path w="5154930" h="1445895">
                  <a:moveTo>
                    <a:pt x="0" y="6476"/>
                  </a:moveTo>
                  <a:lnTo>
                    <a:pt x="2492120" y="0"/>
                  </a:lnTo>
                </a:path>
              </a:pathLst>
            </a:custGeom>
            <a:ln w="12700">
              <a:solidFill>
                <a:srgbClr val="005A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48233" y="1568221"/>
              <a:ext cx="2712720" cy="4483735"/>
            </a:xfrm>
            <a:custGeom>
              <a:avLst/>
              <a:gdLst/>
              <a:ahLst/>
              <a:cxnLst/>
              <a:rect l="l" t="t" r="r" b="b"/>
              <a:pathLst>
                <a:path w="2712720" h="4483735">
                  <a:moveTo>
                    <a:pt x="2712720" y="0"/>
                  </a:moveTo>
                  <a:lnTo>
                    <a:pt x="0" y="0"/>
                  </a:lnTo>
                  <a:lnTo>
                    <a:pt x="0" y="4483227"/>
                  </a:lnTo>
                  <a:lnTo>
                    <a:pt x="2712720" y="4483227"/>
                  </a:lnTo>
                  <a:lnTo>
                    <a:pt x="2712720" y="0"/>
                  </a:lnTo>
                  <a:close/>
                </a:path>
              </a:pathLst>
            </a:custGeom>
            <a:solidFill>
              <a:srgbClr val="C03AC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012933" y="4319356"/>
              <a:ext cx="600075" cy="600075"/>
            </a:xfrm>
            <a:custGeom>
              <a:avLst/>
              <a:gdLst/>
              <a:ahLst/>
              <a:cxnLst/>
              <a:rect l="l" t="t" r="r" b="b"/>
              <a:pathLst>
                <a:path w="600075" h="600075">
                  <a:moveTo>
                    <a:pt x="299767" y="299781"/>
                  </a:moveTo>
                  <a:lnTo>
                    <a:pt x="413474" y="186071"/>
                  </a:lnTo>
                </a:path>
                <a:path w="600075" h="600075">
                  <a:moveTo>
                    <a:pt x="599539" y="299781"/>
                  </a:moveTo>
                  <a:lnTo>
                    <a:pt x="595616" y="348406"/>
                  </a:lnTo>
                  <a:lnTo>
                    <a:pt x="584257" y="394534"/>
                  </a:lnTo>
                  <a:lnTo>
                    <a:pt x="566080" y="437546"/>
                  </a:lnTo>
                  <a:lnTo>
                    <a:pt x="541702" y="476826"/>
                  </a:lnTo>
                  <a:lnTo>
                    <a:pt x="511739" y="511756"/>
                  </a:lnTo>
                  <a:lnTo>
                    <a:pt x="476810" y="541720"/>
                  </a:lnTo>
                  <a:lnTo>
                    <a:pt x="437531" y="566100"/>
                  </a:lnTo>
                  <a:lnTo>
                    <a:pt x="394520" y="584278"/>
                  </a:lnTo>
                  <a:lnTo>
                    <a:pt x="348393" y="595637"/>
                  </a:lnTo>
                  <a:lnTo>
                    <a:pt x="299767" y="599561"/>
                  </a:lnTo>
                  <a:lnTo>
                    <a:pt x="251144" y="595637"/>
                  </a:lnTo>
                  <a:lnTo>
                    <a:pt x="205018" y="584278"/>
                  </a:lnTo>
                  <a:lnTo>
                    <a:pt x="162008" y="566099"/>
                  </a:lnTo>
                  <a:lnTo>
                    <a:pt x="122729" y="541720"/>
                  </a:lnTo>
                  <a:lnTo>
                    <a:pt x="87800" y="511756"/>
                  </a:lnTo>
                  <a:lnTo>
                    <a:pt x="57838" y="476826"/>
                  </a:lnTo>
                  <a:lnTo>
                    <a:pt x="33459" y="437546"/>
                  </a:lnTo>
                  <a:lnTo>
                    <a:pt x="15282" y="394533"/>
                  </a:lnTo>
                  <a:lnTo>
                    <a:pt x="3923" y="348406"/>
                  </a:lnTo>
                  <a:lnTo>
                    <a:pt x="0" y="299781"/>
                  </a:lnTo>
                  <a:lnTo>
                    <a:pt x="3923" y="251154"/>
                  </a:lnTo>
                  <a:lnTo>
                    <a:pt x="15282" y="205025"/>
                  </a:lnTo>
                  <a:lnTo>
                    <a:pt x="33459" y="162012"/>
                  </a:lnTo>
                  <a:lnTo>
                    <a:pt x="57838" y="122732"/>
                  </a:lnTo>
                  <a:lnTo>
                    <a:pt x="87800" y="87802"/>
                  </a:lnTo>
                  <a:lnTo>
                    <a:pt x="122729" y="57839"/>
                  </a:lnTo>
                  <a:lnTo>
                    <a:pt x="162007" y="33460"/>
                  </a:lnTo>
                  <a:lnTo>
                    <a:pt x="205018" y="15282"/>
                  </a:lnTo>
                  <a:lnTo>
                    <a:pt x="251144" y="3923"/>
                  </a:lnTo>
                  <a:lnTo>
                    <a:pt x="299767" y="0"/>
                  </a:lnTo>
                  <a:lnTo>
                    <a:pt x="348393" y="3923"/>
                  </a:lnTo>
                  <a:lnTo>
                    <a:pt x="394520" y="15282"/>
                  </a:lnTo>
                  <a:lnTo>
                    <a:pt x="437531" y="33460"/>
                  </a:lnTo>
                  <a:lnTo>
                    <a:pt x="476810" y="57839"/>
                  </a:lnTo>
                  <a:lnTo>
                    <a:pt x="511739" y="87802"/>
                  </a:lnTo>
                  <a:lnTo>
                    <a:pt x="541702" y="122732"/>
                  </a:lnTo>
                  <a:lnTo>
                    <a:pt x="566080" y="162012"/>
                  </a:lnTo>
                  <a:lnTo>
                    <a:pt x="584257" y="205025"/>
                  </a:lnTo>
                  <a:lnTo>
                    <a:pt x="595616" y="251154"/>
                  </a:lnTo>
                  <a:lnTo>
                    <a:pt x="599539" y="299781"/>
                  </a:lnTo>
                  <a:close/>
                </a:path>
                <a:path w="600075" h="600075">
                  <a:moveTo>
                    <a:pt x="299767" y="62023"/>
                  </a:moveTo>
                  <a:lnTo>
                    <a:pt x="299767" y="113710"/>
                  </a:lnTo>
                </a:path>
                <a:path w="600075" h="600075">
                  <a:moveTo>
                    <a:pt x="299767" y="500325"/>
                  </a:moveTo>
                  <a:lnTo>
                    <a:pt x="299767" y="552009"/>
                  </a:lnTo>
                </a:path>
                <a:path w="600075" h="600075">
                  <a:moveTo>
                    <a:pt x="537517" y="299781"/>
                  </a:moveTo>
                  <a:lnTo>
                    <a:pt x="485832" y="299781"/>
                  </a:lnTo>
                </a:path>
                <a:path w="600075" h="600075">
                  <a:moveTo>
                    <a:pt x="62017" y="299781"/>
                  </a:moveTo>
                  <a:lnTo>
                    <a:pt x="113702" y="299781"/>
                  </a:lnTo>
                </a:path>
                <a:path w="600075" h="600075">
                  <a:moveTo>
                    <a:pt x="299767" y="299781"/>
                  </a:moveTo>
                  <a:lnTo>
                    <a:pt x="174690" y="92001"/>
                  </a:lnTo>
                </a:path>
              </a:pathLst>
            </a:custGeom>
            <a:ln w="311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6785" y="3899534"/>
              <a:ext cx="2492375" cy="6985"/>
            </a:xfrm>
            <a:custGeom>
              <a:avLst/>
              <a:gdLst/>
              <a:ahLst/>
              <a:cxnLst/>
              <a:rect l="l" t="t" r="r" b="b"/>
              <a:pathLst>
                <a:path w="2492375" h="6985">
                  <a:moveTo>
                    <a:pt x="0" y="6476"/>
                  </a:moveTo>
                  <a:lnTo>
                    <a:pt x="2492070" y="0"/>
                  </a:lnTo>
                </a:path>
              </a:pathLst>
            </a:custGeom>
            <a:ln w="12700">
              <a:solidFill>
                <a:srgbClr val="E6B0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449319" y="3227324"/>
              <a:ext cx="5128260" cy="1462405"/>
            </a:xfrm>
            <a:custGeom>
              <a:avLst/>
              <a:gdLst/>
              <a:ahLst/>
              <a:cxnLst/>
              <a:rect l="l" t="t" r="r" b="b"/>
              <a:pathLst>
                <a:path w="5128259" h="1462404">
                  <a:moveTo>
                    <a:pt x="0" y="1462024"/>
                  </a:moveTo>
                  <a:lnTo>
                    <a:pt x="2492120" y="1455420"/>
                  </a:lnTo>
                </a:path>
                <a:path w="5128259" h="1462404">
                  <a:moveTo>
                    <a:pt x="2635630" y="6476"/>
                  </a:moveTo>
                  <a:lnTo>
                    <a:pt x="5127752" y="0"/>
                  </a:lnTo>
                </a:path>
              </a:pathLst>
            </a:custGeom>
            <a:ln w="12700">
              <a:solidFill>
                <a:srgbClr val="005A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964426" y="2148966"/>
            <a:ext cx="1345565" cy="621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5850" spc="7" baseline="-9259" dirty="0">
                <a:solidFill>
                  <a:srgbClr val="FFFFFF"/>
                </a:solidFill>
                <a:latin typeface="Calibri Light"/>
                <a:cs typeface="Calibri Light"/>
              </a:rPr>
              <a:t>%</a:t>
            </a:r>
            <a:r>
              <a:rPr sz="5850" spc="-307" baseline="-9259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5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50" dirty="0">
                <a:solidFill>
                  <a:srgbClr val="FFFFFF"/>
                </a:solidFill>
                <a:latin typeface="Calibri"/>
                <a:cs typeface="Calibri"/>
              </a:rPr>
              <a:t>xp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erien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694046" y="4957064"/>
            <a:ext cx="1275080" cy="65087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1580"/>
              </a:lnSpc>
              <a:spcBef>
                <a:spcPts val="300"/>
              </a:spcBef>
            </a:pPr>
            <a:r>
              <a:rPr sz="1450" b="1" dirty="0">
                <a:solidFill>
                  <a:srgbClr val="FFFFFF"/>
                </a:solidFill>
                <a:latin typeface="Calibri"/>
                <a:cs typeface="Calibri"/>
              </a:rPr>
              <a:t>positive</a:t>
            </a:r>
            <a:r>
              <a:rPr sz="145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b="1" spc="-5" dirty="0">
                <a:solidFill>
                  <a:srgbClr val="FFFFFF"/>
                </a:solidFill>
                <a:latin typeface="Calibri"/>
                <a:cs typeface="Calibri"/>
              </a:rPr>
              <a:t>training </a:t>
            </a:r>
            <a:r>
              <a:rPr sz="1450" b="1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b="1" dirty="0">
                <a:solidFill>
                  <a:srgbClr val="FFFFFF"/>
                </a:solidFill>
                <a:latin typeface="Calibri"/>
                <a:cs typeface="Calibri"/>
              </a:rPr>
              <a:t>support </a:t>
            </a:r>
            <a:r>
              <a:rPr sz="145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dirty="0">
                <a:solidFill>
                  <a:srgbClr val="FFFFFF"/>
                </a:solidFill>
                <a:latin typeface="Calibri"/>
                <a:cs typeface="Calibri"/>
              </a:rPr>
              <a:t>experience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694046" y="3616578"/>
            <a:ext cx="725805" cy="6965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0"/>
              </a:spcBef>
            </a:pPr>
            <a:r>
              <a:rPr sz="1450" b="1" dirty="0">
                <a:solidFill>
                  <a:srgbClr val="FFFFFF"/>
                </a:solidFill>
                <a:latin typeface="Calibri"/>
                <a:cs typeface="Calibri"/>
              </a:rPr>
              <a:t>lower </a:t>
            </a:r>
            <a:r>
              <a:rPr sz="145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b="1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50" b="1" spc="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50" b="1" spc="1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45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50" b="1" dirty="0">
                <a:solidFill>
                  <a:srgbClr val="FFFFFF"/>
                </a:solidFill>
                <a:latin typeface="Calibri"/>
                <a:cs typeface="Calibri"/>
              </a:rPr>
              <a:t>iti</a:t>
            </a:r>
            <a:r>
              <a:rPr sz="1450" b="1" spc="-1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50" b="1" dirty="0">
                <a:solidFill>
                  <a:srgbClr val="FFFFFF"/>
                </a:solidFill>
                <a:latin typeface="Calibri"/>
                <a:cs typeface="Calibri"/>
              </a:rPr>
              <a:t>e  </a:t>
            </a:r>
            <a:r>
              <a:rPr sz="1450" b="1" spc="-5" dirty="0">
                <a:solidFill>
                  <a:srgbClr val="FFFFFF"/>
                </a:solidFill>
                <a:latin typeface="Calibri"/>
                <a:cs typeface="Calibri"/>
              </a:rPr>
              <a:t>burden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377430" y="3597020"/>
            <a:ext cx="727075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dirty="0">
                <a:solidFill>
                  <a:srgbClr val="FFFFFF"/>
                </a:solidFill>
                <a:latin typeface="Calibri"/>
                <a:cs typeface="Calibri"/>
              </a:rPr>
              <a:t>would</a:t>
            </a:r>
            <a:r>
              <a:rPr sz="145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377430" y="3821048"/>
            <a:ext cx="1186180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b="1" dirty="0">
                <a:solidFill>
                  <a:srgbClr val="FFFFFF"/>
                </a:solidFill>
                <a:latin typeface="Calibri"/>
                <a:cs typeface="Calibri"/>
              </a:rPr>
              <a:t>disappointed</a:t>
            </a:r>
            <a:r>
              <a:rPr sz="145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b="1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377430" y="4045076"/>
            <a:ext cx="970280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b="1" dirty="0">
                <a:solidFill>
                  <a:srgbClr val="FFFFFF"/>
                </a:solidFill>
                <a:latin typeface="Calibri"/>
                <a:cs typeface="Calibri"/>
              </a:rPr>
              <a:t>couldn’t</a:t>
            </a:r>
            <a:r>
              <a:rPr sz="145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b="1" dirty="0">
                <a:solidFill>
                  <a:srgbClr val="FFFFFF"/>
                </a:solidFill>
                <a:latin typeface="Calibri"/>
                <a:cs typeface="Calibri"/>
              </a:rPr>
              <a:t>use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694046" y="2209926"/>
            <a:ext cx="990600" cy="85216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1580"/>
              </a:lnSpc>
              <a:spcBef>
                <a:spcPts val="300"/>
              </a:spcBef>
            </a:pPr>
            <a:r>
              <a:rPr sz="1450" b="1" spc="-5" dirty="0">
                <a:solidFill>
                  <a:srgbClr val="FFFFFF"/>
                </a:solidFill>
                <a:latin typeface="Calibri"/>
                <a:cs typeface="Calibri"/>
              </a:rPr>
              <a:t>reduction</a:t>
            </a:r>
            <a:r>
              <a:rPr sz="145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145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-5" dirty="0">
                <a:solidFill>
                  <a:srgbClr val="FFFFFF"/>
                </a:solidFill>
                <a:latin typeface="Calibri"/>
                <a:cs typeface="Calibri"/>
              </a:rPr>
              <a:t>feelings </a:t>
            </a:r>
            <a:r>
              <a:rPr sz="145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b="1" dirty="0">
                <a:solidFill>
                  <a:srgbClr val="FFFFFF"/>
                </a:solidFill>
                <a:latin typeface="Calibri"/>
                <a:cs typeface="Calibri"/>
              </a:rPr>
              <a:t>burnout</a:t>
            </a:r>
            <a:r>
              <a:rPr sz="145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b="1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450" b="1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b="1" spc="-5" dirty="0">
                <a:solidFill>
                  <a:srgbClr val="FFFFFF"/>
                </a:solidFill>
                <a:latin typeface="Calibri"/>
                <a:cs typeface="Calibri"/>
              </a:rPr>
              <a:t>fatigue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504946" y="2103577"/>
            <a:ext cx="3547745" cy="104266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738120" algn="l"/>
              </a:tabLst>
            </a:pPr>
            <a:r>
              <a:rPr sz="6650" spc="-190" dirty="0">
                <a:solidFill>
                  <a:srgbClr val="FFFFFF"/>
                </a:solidFill>
                <a:latin typeface="Calibri Light"/>
                <a:cs typeface="Calibri Light"/>
              </a:rPr>
              <a:t>55	</a:t>
            </a:r>
            <a:r>
              <a:rPr sz="6650" spc="-385" dirty="0">
                <a:solidFill>
                  <a:srgbClr val="FFFFFF"/>
                </a:solidFill>
                <a:latin typeface="Calibri Light"/>
                <a:cs typeface="Calibri Light"/>
              </a:rPr>
              <a:t>70</a:t>
            </a:r>
            <a:endParaRPr sz="6650">
              <a:latin typeface="Calibri Light"/>
              <a:cs typeface="Calibri Ligh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264278" y="2223338"/>
            <a:ext cx="377190" cy="6223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3900" spc="10" dirty="0">
                <a:solidFill>
                  <a:srgbClr val="FFFFFF"/>
                </a:solidFill>
                <a:latin typeface="Calibri Light"/>
                <a:cs typeface="Calibri Light"/>
              </a:rPr>
              <a:t>%</a:t>
            </a:r>
            <a:endParaRPr sz="3900">
              <a:latin typeface="Calibri Light"/>
              <a:cs typeface="Calibri Ligh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449065" y="4727575"/>
            <a:ext cx="1186815" cy="104266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6650" spc="-254" dirty="0">
                <a:solidFill>
                  <a:srgbClr val="FFFFFF"/>
                </a:solidFill>
                <a:latin typeface="Calibri Light"/>
                <a:cs typeface="Calibri Light"/>
              </a:rPr>
              <a:t>93</a:t>
            </a:r>
            <a:r>
              <a:rPr sz="5850" spc="-382" baseline="24928" dirty="0">
                <a:solidFill>
                  <a:srgbClr val="FFFFFF"/>
                </a:solidFill>
                <a:latin typeface="Calibri Light"/>
                <a:cs typeface="Calibri Light"/>
              </a:rPr>
              <a:t>%</a:t>
            </a:r>
            <a:endParaRPr sz="5850" baseline="24928">
              <a:latin typeface="Calibri Light"/>
              <a:cs typeface="Calibri Ligh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274053" y="3371164"/>
            <a:ext cx="822325" cy="104266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650" spc="-385" dirty="0">
                <a:solidFill>
                  <a:srgbClr val="FFFFFF"/>
                </a:solidFill>
                <a:latin typeface="Calibri Light"/>
                <a:cs typeface="Calibri Light"/>
              </a:rPr>
              <a:t>91</a:t>
            </a:r>
            <a:endParaRPr sz="6650">
              <a:latin typeface="Calibri Light"/>
              <a:cs typeface="Calibri Ligh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033006" y="3497656"/>
            <a:ext cx="377190" cy="6223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3900" spc="10" dirty="0">
                <a:solidFill>
                  <a:srgbClr val="FFFFFF"/>
                </a:solidFill>
                <a:latin typeface="Calibri Light"/>
                <a:cs typeface="Calibri Light"/>
              </a:rPr>
              <a:t>%</a:t>
            </a:r>
            <a:endParaRPr sz="3900">
              <a:latin typeface="Calibri Light"/>
              <a:cs typeface="Calibri Ligh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449065" y="3349574"/>
            <a:ext cx="1187450" cy="104266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6650" spc="-254" dirty="0">
                <a:solidFill>
                  <a:srgbClr val="FFFFFF"/>
                </a:solidFill>
                <a:latin typeface="Calibri Light"/>
                <a:cs typeface="Calibri Light"/>
              </a:rPr>
              <a:t>72</a:t>
            </a:r>
            <a:r>
              <a:rPr sz="5850" spc="-382" baseline="24928" dirty="0">
                <a:solidFill>
                  <a:srgbClr val="FFFFFF"/>
                </a:solidFill>
                <a:latin typeface="Calibri Light"/>
                <a:cs typeface="Calibri Light"/>
              </a:rPr>
              <a:t>%</a:t>
            </a:r>
            <a:endParaRPr sz="5850" baseline="24928">
              <a:latin typeface="Calibri Light"/>
              <a:cs typeface="Calibri Ligh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123680" y="1568221"/>
            <a:ext cx="2771775" cy="4483735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96215">
              <a:lnSpc>
                <a:spcPct val="100000"/>
              </a:lnSpc>
              <a:spcBef>
                <a:spcPts val="880"/>
              </a:spcBef>
            </a:pP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DOCUMENTATION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QUALITY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5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5850" spc="-254" dirty="0">
                <a:solidFill>
                  <a:srgbClr val="FFFFFF"/>
                </a:solidFill>
                <a:latin typeface="Calibri Light"/>
                <a:cs typeface="Calibri Light"/>
              </a:rPr>
              <a:t>85</a:t>
            </a:r>
            <a:r>
              <a:rPr sz="5850" spc="-382" baseline="24928" dirty="0">
                <a:solidFill>
                  <a:srgbClr val="FFFFFF"/>
                </a:solidFill>
                <a:latin typeface="Calibri Light"/>
                <a:cs typeface="Calibri Light"/>
              </a:rPr>
              <a:t>%</a:t>
            </a:r>
            <a:endParaRPr sz="5850" baseline="24928">
              <a:latin typeface="Calibri Light"/>
              <a:cs typeface="Calibri Light"/>
            </a:endParaRPr>
          </a:p>
          <a:p>
            <a:pPr marL="676910">
              <a:lnSpc>
                <a:spcPts val="1660"/>
              </a:lnSpc>
              <a:spcBef>
                <a:spcPts val="725"/>
              </a:spcBef>
            </a:pPr>
            <a:r>
              <a:rPr sz="1450" b="1" spc="-10" dirty="0">
                <a:solidFill>
                  <a:srgbClr val="FFFFFF"/>
                </a:solidFill>
                <a:latin typeface="Calibri"/>
                <a:cs typeface="Calibri"/>
              </a:rPr>
              <a:t>better </a:t>
            </a:r>
            <a:r>
              <a:rPr sz="1450" dirty="0">
                <a:solidFill>
                  <a:srgbClr val="FFFFFF"/>
                </a:solidFill>
                <a:latin typeface="Calibri"/>
                <a:cs typeface="Calibri"/>
              </a:rPr>
              <a:t>experience</a:t>
            </a:r>
            <a:endParaRPr sz="1450">
              <a:latin typeface="Calibri"/>
              <a:cs typeface="Calibri"/>
            </a:endParaRPr>
          </a:p>
          <a:p>
            <a:pPr marL="658495">
              <a:lnSpc>
                <a:spcPts val="1660"/>
              </a:lnSpc>
            </a:pPr>
            <a:r>
              <a:rPr sz="1450" b="1" dirty="0">
                <a:solidFill>
                  <a:srgbClr val="FFFFFF"/>
                </a:solidFill>
                <a:latin typeface="Calibri"/>
                <a:cs typeface="Calibri"/>
              </a:rPr>
              <a:t>documenting</a:t>
            </a:r>
            <a:r>
              <a:rPr sz="145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b="1" spc="-5" dirty="0">
                <a:solidFill>
                  <a:srgbClr val="FFFFFF"/>
                </a:solidFill>
                <a:latin typeface="Calibri"/>
                <a:cs typeface="Calibri"/>
              </a:rPr>
              <a:t>care</a:t>
            </a:r>
            <a:endParaRPr sz="1450">
              <a:latin typeface="Calibri"/>
              <a:cs typeface="Calibri"/>
            </a:endParaRPr>
          </a:p>
          <a:p>
            <a:pPr marL="121285">
              <a:lnSpc>
                <a:spcPct val="100000"/>
              </a:lnSpc>
              <a:spcBef>
                <a:spcPts val="400"/>
              </a:spcBef>
              <a:tabLst>
                <a:tab pos="2665095" algn="l"/>
              </a:tabLst>
            </a:pPr>
            <a:r>
              <a:rPr sz="1450" u="heavy" dirty="0">
                <a:solidFill>
                  <a:srgbClr val="FFFFFF"/>
                </a:solidFill>
                <a:uFill>
                  <a:solidFill>
                    <a:srgbClr val="D1E9F6"/>
                  </a:solidFill>
                </a:uFill>
                <a:latin typeface="Calibri"/>
                <a:cs typeface="Calibri"/>
              </a:rPr>
              <a:t> 	</a:t>
            </a:r>
            <a:endParaRPr sz="14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 marL="338455">
              <a:lnSpc>
                <a:spcPct val="100000"/>
              </a:lnSpc>
              <a:spcBef>
                <a:spcPts val="5"/>
              </a:spcBef>
            </a:pPr>
            <a:r>
              <a:rPr sz="5850" spc="-260" dirty="0">
                <a:solidFill>
                  <a:srgbClr val="FFFFFF"/>
                </a:solidFill>
                <a:latin typeface="Calibri Light"/>
                <a:cs typeface="Calibri Light"/>
              </a:rPr>
              <a:t>67</a:t>
            </a:r>
            <a:r>
              <a:rPr sz="5850" spc="-390" baseline="24928" dirty="0">
                <a:solidFill>
                  <a:srgbClr val="FFFFFF"/>
                </a:solidFill>
                <a:latin typeface="Calibri Light"/>
                <a:cs typeface="Calibri Light"/>
              </a:rPr>
              <a:t>%</a:t>
            </a:r>
            <a:endParaRPr sz="5850" baseline="24928">
              <a:latin typeface="Calibri Light"/>
              <a:cs typeface="Calibri Light"/>
            </a:endParaRPr>
          </a:p>
          <a:p>
            <a:pPr marR="82550" algn="ctr">
              <a:lnSpc>
                <a:spcPts val="1664"/>
              </a:lnSpc>
              <a:spcBef>
                <a:spcPts val="2014"/>
              </a:spcBef>
            </a:pPr>
            <a:r>
              <a:rPr sz="1450" b="1" dirty="0">
                <a:solidFill>
                  <a:srgbClr val="FFFFFF"/>
                </a:solidFill>
                <a:latin typeface="Calibri"/>
                <a:cs typeface="Calibri"/>
              </a:rPr>
              <a:t>improves</a:t>
            </a:r>
            <a:r>
              <a:rPr sz="145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b="1" dirty="0">
                <a:solidFill>
                  <a:srgbClr val="FFFFFF"/>
                </a:solidFill>
                <a:latin typeface="Calibri"/>
                <a:cs typeface="Calibri"/>
              </a:rPr>
              <a:t>documentation</a:t>
            </a:r>
            <a:endParaRPr sz="1450">
              <a:latin typeface="Calibri"/>
              <a:cs typeface="Calibri"/>
            </a:endParaRPr>
          </a:p>
          <a:p>
            <a:pPr marR="83820" algn="ctr">
              <a:lnSpc>
                <a:spcPts val="1664"/>
              </a:lnSpc>
            </a:pPr>
            <a:r>
              <a:rPr sz="1450" b="1" dirty="0">
                <a:solidFill>
                  <a:srgbClr val="FFFFFF"/>
                </a:solidFill>
                <a:latin typeface="Calibri"/>
                <a:cs typeface="Calibri"/>
              </a:rPr>
              <a:t>quality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48233" y="1568221"/>
            <a:ext cx="2712720" cy="4483735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880"/>
              </a:spcBef>
            </a:pP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OPERATIONAL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EFFICIENCY</a:t>
            </a:r>
            <a:endParaRPr sz="1600">
              <a:latin typeface="Calibri"/>
              <a:cs typeface="Calibri"/>
            </a:endParaRPr>
          </a:p>
          <a:p>
            <a:pPr marL="314325">
              <a:lnSpc>
                <a:spcPct val="100000"/>
              </a:lnSpc>
              <a:spcBef>
                <a:spcPts val="1030"/>
              </a:spcBef>
            </a:pPr>
            <a:r>
              <a:rPr sz="5850" spc="-254" dirty="0">
                <a:solidFill>
                  <a:srgbClr val="FFFFFF"/>
                </a:solidFill>
                <a:latin typeface="Calibri Light"/>
                <a:cs typeface="Calibri Light"/>
              </a:rPr>
              <a:t>62</a:t>
            </a:r>
            <a:r>
              <a:rPr sz="5850" spc="-382" baseline="24928" dirty="0">
                <a:solidFill>
                  <a:srgbClr val="FFFFFF"/>
                </a:solidFill>
                <a:latin typeface="Calibri Light"/>
                <a:cs typeface="Calibri Light"/>
              </a:rPr>
              <a:t>%</a:t>
            </a:r>
            <a:endParaRPr sz="5850" baseline="24928">
              <a:latin typeface="Calibri Light"/>
              <a:cs typeface="Calibri Light"/>
            </a:endParaRPr>
          </a:p>
          <a:p>
            <a:pPr marL="478790" marR="492125" algn="ctr">
              <a:lnSpc>
                <a:spcPct val="101400"/>
              </a:lnSpc>
              <a:spcBef>
                <a:spcPts val="290"/>
              </a:spcBef>
            </a:pPr>
            <a:r>
              <a:rPr sz="1450" dirty="0">
                <a:solidFill>
                  <a:srgbClr val="FFFFFF"/>
                </a:solidFill>
                <a:latin typeface="Calibri"/>
                <a:cs typeface="Calibri"/>
              </a:rPr>
              <a:t>spend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b="1" dirty="0">
                <a:solidFill>
                  <a:srgbClr val="FFFFFF"/>
                </a:solidFill>
                <a:latin typeface="Calibri"/>
                <a:cs typeface="Calibri"/>
              </a:rPr>
              <a:t>less</a:t>
            </a:r>
            <a:r>
              <a:rPr sz="145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b="1" dirty="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r>
              <a:rPr sz="1450" b="1" spc="5" dirty="0">
                <a:solidFill>
                  <a:srgbClr val="FFFFFF"/>
                </a:solidFill>
                <a:latin typeface="Calibri"/>
                <a:cs typeface="Calibri"/>
              </a:rPr>
              <a:t> on </a:t>
            </a:r>
            <a:r>
              <a:rPr sz="1450" b="1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450" b="1" spc="-3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b="1" dirty="0">
                <a:solidFill>
                  <a:srgbClr val="FFFFFF"/>
                </a:solidFill>
                <a:latin typeface="Calibri"/>
                <a:cs typeface="Calibri"/>
              </a:rPr>
              <a:t>computer 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in the </a:t>
            </a:r>
            <a:r>
              <a:rPr sz="1450" spc="-10" dirty="0">
                <a:solidFill>
                  <a:srgbClr val="FFFFFF"/>
                </a:solidFill>
                <a:latin typeface="Calibri"/>
                <a:cs typeface="Calibri"/>
              </a:rPr>
              <a:t>exam </a:t>
            </a:r>
            <a:r>
              <a:rPr sz="1450" spc="-5" dirty="0">
                <a:solidFill>
                  <a:srgbClr val="FFFFFF"/>
                </a:solidFill>
                <a:latin typeface="Calibri"/>
                <a:cs typeface="Calibri"/>
              </a:rPr>
              <a:t> room</a:t>
            </a:r>
            <a:endParaRPr sz="14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>
              <a:latin typeface="Calibri"/>
              <a:cs typeface="Calibri"/>
            </a:endParaRPr>
          </a:p>
          <a:p>
            <a:pPr marL="314325">
              <a:lnSpc>
                <a:spcPct val="100000"/>
              </a:lnSpc>
              <a:spcBef>
                <a:spcPts val="5"/>
              </a:spcBef>
            </a:pPr>
            <a:r>
              <a:rPr sz="5850" spc="-260" dirty="0">
                <a:solidFill>
                  <a:srgbClr val="FFFFFF"/>
                </a:solidFill>
                <a:latin typeface="Calibri Light"/>
                <a:cs typeface="Calibri Light"/>
              </a:rPr>
              <a:t>57</a:t>
            </a:r>
            <a:r>
              <a:rPr sz="5850" spc="-390" baseline="24928" dirty="0">
                <a:solidFill>
                  <a:srgbClr val="FFFFFF"/>
                </a:solidFill>
                <a:latin typeface="Calibri Light"/>
                <a:cs typeface="Calibri Light"/>
              </a:rPr>
              <a:t>%</a:t>
            </a:r>
            <a:endParaRPr sz="5850" baseline="24928">
              <a:latin typeface="Calibri Light"/>
              <a:cs typeface="Calibri Light"/>
            </a:endParaRPr>
          </a:p>
          <a:p>
            <a:pPr marL="467995" marR="496570" indent="-635" algn="ctr">
              <a:lnSpc>
                <a:spcPts val="1580"/>
              </a:lnSpc>
              <a:spcBef>
                <a:spcPts val="1320"/>
              </a:spcBef>
            </a:pPr>
            <a:r>
              <a:rPr sz="1450" dirty="0">
                <a:solidFill>
                  <a:srgbClr val="FFFFFF"/>
                </a:solidFill>
                <a:latin typeface="Calibri"/>
                <a:cs typeface="Calibri"/>
              </a:rPr>
              <a:t>spend</a:t>
            </a:r>
            <a:r>
              <a:rPr sz="14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b="1" dirty="0">
                <a:solidFill>
                  <a:srgbClr val="FFFFFF"/>
                </a:solidFill>
                <a:latin typeface="Calibri"/>
                <a:cs typeface="Calibri"/>
              </a:rPr>
              <a:t>less</a:t>
            </a:r>
            <a:r>
              <a:rPr sz="145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b="1" dirty="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r>
              <a:rPr sz="145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dirty="0">
                <a:solidFill>
                  <a:srgbClr val="FFFFFF"/>
                </a:solidFill>
                <a:latin typeface="Calibri"/>
                <a:cs typeface="Calibri"/>
              </a:rPr>
              <a:t>clinical</a:t>
            </a:r>
            <a:r>
              <a:rPr sz="145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b="1" dirty="0">
                <a:solidFill>
                  <a:srgbClr val="FFFFFF"/>
                </a:solidFill>
                <a:latin typeface="Calibri"/>
                <a:cs typeface="Calibri"/>
              </a:rPr>
              <a:t>documentation</a:t>
            </a:r>
            <a:endParaRPr sz="145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948313" y="2247423"/>
            <a:ext cx="9516745" cy="2899410"/>
            <a:chOff x="1948313" y="2247423"/>
            <a:chExt cx="9516745" cy="2899410"/>
          </a:xfrm>
        </p:grpSpPr>
        <p:sp>
          <p:nvSpPr>
            <p:cNvPr id="37" name="object 37"/>
            <p:cNvSpPr/>
            <p:nvPr/>
          </p:nvSpPr>
          <p:spPr>
            <a:xfrm>
              <a:off x="10752135" y="2306113"/>
              <a:ext cx="611505" cy="655320"/>
            </a:xfrm>
            <a:custGeom>
              <a:avLst/>
              <a:gdLst/>
              <a:ahLst/>
              <a:cxnLst/>
              <a:rect l="l" t="t" r="r" b="b"/>
              <a:pathLst>
                <a:path w="611504" h="655319">
                  <a:moveTo>
                    <a:pt x="421291" y="77494"/>
                  </a:moveTo>
                  <a:lnTo>
                    <a:pt x="467551" y="100415"/>
                  </a:lnTo>
                  <a:lnTo>
                    <a:pt x="508580" y="130286"/>
                  </a:lnTo>
                  <a:lnTo>
                    <a:pt x="543691" y="166305"/>
                  </a:lnTo>
                  <a:lnTo>
                    <a:pt x="572196" y="207669"/>
                  </a:lnTo>
                  <a:lnTo>
                    <a:pt x="593407" y="253578"/>
                  </a:lnTo>
                  <a:lnTo>
                    <a:pt x="606638" y="303229"/>
                  </a:lnTo>
                  <a:lnTo>
                    <a:pt x="611201" y="355821"/>
                  </a:lnTo>
                  <a:lnTo>
                    <a:pt x="607477" y="403979"/>
                  </a:lnTo>
                  <a:lnTo>
                    <a:pt x="596079" y="449792"/>
                  </a:lnTo>
                  <a:lnTo>
                    <a:pt x="577646" y="492619"/>
                  </a:lnTo>
                  <a:lnTo>
                    <a:pt x="552823" y="531818"/>
                  </a:lnTo>
                  <a:lnTo>
                    <a:pt x="522249" y="566747"/>
                  </a:lnTo>
                  <a:lnTo>
                    <a:pt x="486568" y="596765"/>
                  </a:lnTo>
                  <a:lnTo>
                    <a:pt x="446420" y="621229"/>
                  </a:lnTo>
                  <a:lnTo>
                    <a:pt x="402448" y="639498"/>
                  </a:lnTo>
                  <a:lnTo>
                    <a:pt x="355294" y="650930"/>
                  </a:lnTo>
                  <a:lnTo>
                    <a:pt x="305598" y="654883"/>
                  </a:lnTo>
                  <a:lnTo>
                    <a:pt x="255933" y="650959"/>
                  </a:lnTo>
                  <a:lnTo>
                    <a:pt x="208854" y="639603"/>
                  </a:lnTo>
                  <a:lnTo>
                    <a:pt x="164984" y="621435"/>
                  </a:lnTo>
                  <a:lnTo>
                    <a:pt x="124945" y="597079"/>
                  </a:lnTo>
                  <a:lnTo>
                    <a:pt x="89359" y="567157"/>
                  </a:lnTo>
                  <a:lnTo>
                    <a:pt x="58849" y="532290"/>
                  </a:lnTo>
                  <a:lnTo>
                    <a:pt x="34035" y="493101"/>
                  </a:lnTo>
                  <a:lnTo>
                    <a:pt x="15541" y="450211"/>
                  </a:lnTo>
                  <a:lnTo>
                    <a:pt x="3989" y="404244"/>
                  </a:lnTo>
                  <a:lnTo>
                    <a:pt x="0" y="355821"/>
                  </a:lnTo>
                  <a:lnTo>
                    <a:pt x="4562" y="302943"/>
                  </a:lnTo>
                  <a:lnTo>
                    <a:pt x="17792" y="253292"/>
                  </a:lnTo>
                  <a:lnTo>
                    <a:pt x="39003" y="207555"/>
                  </a:lnTo>
                  <a:lnTo>
                    <a:pt x="67507" y="166419"/>
                  </a:lnTo>
                  <a:lnTo>
                    <a:pt x="102616" y="130572"/>
                  </a:lnTo>
                  <a:lnTo>
                    <a:pt x="143645" y="100702"/>
                  </a:lnTo>
                  <a:lnTo>
                    <a:pt x="189905" y="77494"/>
                  </a:lnTo>
                </a:path>
                <a:path w="611504" h="655319">
                  <a:moveTo>
                    <a:pt x="22920" y="241216"/>
                  </a:moveTo>
                  <a:lnTo>
                    <a:pt x="266306" y="241216"/>
                  </a:lnTo>
                </a:path>
                <a:path w="611504" h="655319">
                  <a:moveTo>
                    <a:pt x="344890" y="241216"/>
                  </a:moveTo>
                  <a:lnTo>
                    <a:pt x="588281" y="241216"/>
                  </a:lnTo>
                </a:path>
                <a:path w="611504" h="655319">
                  <a:moveTo>
                    <a:pt x="108048" y="452962"/>
                  </a:moveTo>
                  <a:lnTo>
                    <a:pt x="134557" y="492045"/>
                  </a:lnTo>
                  <a:lnTo>
                    <a:pt x="168714" y="524633"/>
                  </a:lnTo>
                  <a:lnTo>
                    <a:pt x="209264" y="549466"/>
                  </a:lnTo>
                  <a:lnTo>
                    <a:pt x="254947" y="565288"/>
                  </a:lnTo>
                  <a:lnTo>
                    <a:pt x="304507" y="570841"/>
                  </a:lnTo>
                  <a:lnTo>
                    <a:pt x="354067" y="565288"/>
                  </a:lnTo>
                  <a:lnTo>
                    <a:pt x="399750" y="549466"/>
                  </a:lnTo>
                  <a:lnTo>
                    <a:pt x="440300" y="524633"/>
                  </a:lnTo>
                  <a:lnTo>
                    <a:pt x="474457" y="492045"/>
                  </a:lnTo>
                  <a:lnTo>
                    <a:pt x="500966" y="452962"/>
                  </a:lnTo>
                </a:path>
                <a:path w="611504" h="655319">
                  <a:moveTo>
                    <a:pt x="178991" y="123336"/>
                  </a:moveTo>
                  <a:lnTo>
                    <a:pt x="188950" y="171617"/>
                  </a:lnTo>
                  <a:lnTo>
                    <a:pt x="216100" y="210791"/>
                  </a:lnTo>
                  <a:lnTo>
                    <a:pt x="256347" y="237071"/>
                  </a:lnTo>
                  <a:lnTo>
                    <a:pt x="305598" y="246673"/>
                  </a:lnTo>
                  <a:lnTo>
                    <a:pt x="354849" y="236918"/>
                  </a:lnTo>
                  <a:lnTo>
                    <a:pt x="395096" y="210381"/>
                  </a:lnTo>
                  <a:lnTo>
                    <a:pt x="422246" y="171157"/>
                  </a:lnTo>
                  <a:lnTo>
                    <a:pt x="432205" y="123336"/>
                  </a:lnTo>
                  <a:lnTo>
                    <a:pt x="422246" y="75516"/>
                  </a:lnTo>
                  <a:lnTo>
                    <a:pt x="395096" y="36291"/>
                  </a:lnTo>
                  <a:lnTo>
                    <a:pt x="354849" y="9755"/>
                  </a:lnTo>
                  <a:lnTo>
                    <a:pt x="305598" y="0"/>
                  </a:lnTo>
                  <a:lnTo>
                    <a:pt x="256347" y="9755"/>
                  </a:lnTo>
                  <a:lnTo>
                    <a:pt x="216100" y="36291"/>
                  </a:lnTo>
                  <a:lnTo>
                    <a:pt x="188950" y="75516"/>
                  </a:lnTo>
                  <a:lnTo>
                    <a:pt x="178991" y="123336"/>
                  </a:lnTo>
                </a:path>
                <a:path w="611504" h="655319">
                  <a:moveTo>
                    <a:pt x="302324" y="49116"/>
                  </a:moveTo>
                  <a:lnTo>
                    <a:pt x="302324" y="188825"/>
                  </a:lnTo>
                </a:path>
                <a:path w="611504" h="655319">
                  <a:moveTo>
                    <a:pt x="231380" y="118970"/>
                  </a:moveTo>
                  <a:lnTo>
                    <a:pt x="373267" y="11897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878971" y="4646480"/>
              <a:ext cx="198755" cy="275590"/>
            </a:xfrm>
            <a:custGeom>
              <a:avLst/>
              <a:gdLst/>
              <a:ahLst/>
              <a:cxnLst/>
              <a:rect l="l" t="t" r="r" b="b"/>
              <a:pathLst>
                <a:path w="198754" h="275589">
                  <a:moveTo>
                    <a:pt x="0" y="0"/>
                  </a:moveTo>
                  <a:lnTo>
                    <a:pt x="198449" y="0"/>
                  </a:lnTo>
                </a:path>
                <a:path w="198754" h="275589">
                  <a:moveTo>
                    <a:pt x="0" y="137512"/>
                  </a:moveTo>
                  <a:lnTo>
                    <a:pt x="198449" y="137512"/>
                  </a:lnTo>
                </a:path>
                <a:path w="198754" h="275589">
                  <a:moveTo>
                    <a:pt x="0" y="275025"/>
                  </a:moveTo>
                  <a:lnTo>
                    <a:pt x="198449" y="275025"/>
                  </a:lnTo>
                </a:path>
              </a:pathLst>
            </a:custGeom>
            <a:ln w="2500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14361" y="4947029"/>
              <a:ext cx="350583" cy="195744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1154175" y="4725018"/>
              <a:ext cx="271145" cy="271145"/>
            </a:xfrm>
            <a:custGeom>
              <a:avLst/>
              <a:gdLst/>
              <a:ahLst/>
              <a:cxnLst/>
              <a:rect l="l" t="t" r="r" b="b"/>
              <a:pathLst>
                <a:path w="271145" h="271145">
                  <a:moveTo>
                    <a:pt x="0" y="135481"/>
                  </a:moveTo>
                  <a:lnTo>
                    <a:pt x="6907" y="178300"/>
                  </a:lnTo>
                  <a:lnTo>
                    <a:pt x="26140" y="215488"/>
                  </a:lnTo>
                  <a:lnTo>
                    <a:pt x="55468" y="244814"/>
                  </a:lnTo>
                  <a:lnTo>
                    <a:pt x="92657" y="264045"/>
                  </a:lnTo>
                  <a:lnTo>
                    <a:pt x="135476" y="270952"/>
                  </a:lnTo>
                  <a:lnTo>
                    <a:pt x="178295" y="264045"/>
                  </a:lnTo>
                  <a:lnTo>
                    <a:pt x="215482" y="244814"/>
                  </a:lnTo>
                  <a:lnTo>
                    <a:pt x="244806" y="215488"/>
                  </a:lnTo>
                  <a:lnTo>
                    <a:pt x="264037" y="178300"/>
                  </a:lnTo>
                  <a:lnTo>
                    <a:pt x="270943" y="135481"/>
                  </a:lnTo>
                  <a:lnTo>
                    <a:pt x="264037" y="92660"/>
                  </a:lnTo>
                  <a:lnTo>
                    <a:pt x="244806" y="55469"/>
                  </a:lnTo>
                  <a:lnTo>
                    <a:pt x="215481" y="26141"/>
                  </a:lnTo>
                  <a:lnTo>
                    <a:pt x="178294" y="6907"/>
                  </a:lnTo>
                  <a:lnTo>
                    <a:pt x="135476" y="0"/>
                  </a:lnTo>
                  <a:lnTo>
                    <a:pt x="92758" y="6767"/>
                  </a:lnTo>
                  <a:lnTo>
                    <a:pt x="55620" y="25839"/>
                  </a:lnTo>
                  <a:lnTo>
                    <a:pt x="26294" y="54998"/>
                  </a:lnTo>
                  <a:lnTo>
                    <a:pt x="7011" y="92024"/>
                  </a:lnTo>
                  <a:lnTo>
                    <a:pt x="0" y="134699"/>
                  </a:lnTo>
                  <a:lnTo>
                    <a:pt x="0" y="134960"/>
                  </a:lnTo>
                  <a:lnTo>
                    <a:pt x="0" y="135220"/>
                  </a:lnTo>
                  <a:lnTo>
                    <a:pt x="0" y="135481"/>
                  </a:lnTo>
                  <a:close/>
                </a:path>
              </a:pathLst>
            </a:custGeom>
            <a:ln w="2500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09980" y="4783118"/>
              <a:ext cx="159270" cy="154774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0789908" y="4458963"/>
              <a:ext cx="550545" cy="675640"/>
            </a:xfrm>
            <a:custGeom>
              <a:avLst/>
              <a:gdLst/>
              <a:ahLst/>
              <a:cxnLst/>
              <a:rect l="l" t="t" r="r" b="b"/>
              <a:pathLst>
                <a:path w="550545" h="675639">
                  <a:moveTo>
                    <a:pt x="348869" y="0"/>
                  </a:moveTo>
                  <a:lnTo>
                    <a:pt x="348869" y="199205"/>
                  </a:lnTo>
                  <a:lnTo>
                    <a:pt x="550027" y="199205"/>
                  </a:lnTo>
                </a:path>
                <a:path w="550545" h="675639">
                  <a:moveTo>
                    <a:pt x="550027" y="225020"/>
                  </a:moveTo>
                  <a:lnTo>
                    <a:pt x="550027" y="194195"/>
                  </a:lnTo>
                  <a:lnTo>
                    <a:pt x="355234" y="0"/>
                  </a:lnTo>
                  <a:lnTo>
                    <a:pt x="0" y="0"/>
                  </a:lnTo>
                  <a:lnTo>
                    <a:pt x="0" y="675060"/>
                  </a:lnTo>
                  <a:lnTo>
                    <a:pt x="325014" y="675060"/>
                  </a:lnTo>
                </a:path>
              </a:pathLst>
            </a:custGeom>
            <a:ln w="2500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035813" y="2259924"/>
              <a:ext cx="600075" cy="400050"/>
            </a:xfrm>
            <a:custGeom>
              <a:avLst/>
              <a:gdLst/>
              <a:ahLst/>
              <a:cxnLst/>
              <a:rect l="l" t="t" r="r" b="b"/>
              <a:pathLst>
                <a:path w="600075" h="400050">
                  <a:moveTo>
                    <a:pt x="0" y="400036"/>
                  </a:moveTo>
                  <a:lnTo>
                    <a:pt x="0" y="50004"/>
                  </a:lnTo>
                  <a:lnTo>
                    <a:pt x="14649" y="14645"/>
                  </a:lnTo>
                  <a:lnTo>
                    <a:pt x="50002" y="0"/>
                  </a:lnTo>
                  <a:lnTo>
                    <a:pt x="550032" y="0"/>
                  </a:lnTo>
                  <a:lnTo>
                    <a:pt x="569496" y="3929"/>
                  </a:lnTo>
                  <a:lnTo>
                    <a:pt x="585390" y="14645"/>
                  </a:lnTo>
                  <a:lnTo>
                    <a:pt x="596106" y="30540"/>
                  </a:lnTo>
                  <a:lnTo>
                    <a:pt x="600035" y="50004"/>
                  </a:lnTo>
                  <a:lnTo>
                    <a:pt x="600035" y="400036"/>
                  </a:lnTo>
                </a:path>
              </a:pathLst>
            </a:custGeom>
            <a:ln w="250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960814" y="2734968"/>
              <a:ext cx="750570" cy="100330"/>
            </a:xfrm>
            <a:custGeom>
              <a:avLst/>
              <a:gdLst/>
              <a:ahLst/>
              <a:cxnLst/>
              <a:rect l="l" t="t" r="r" b="b"/>
              <a:pathLst>
                <a:path w="750569" h="100330">
                  <a:moveTo>
                    <a:pt x="475023" y="0"/>
                  </a:moveTo>
                  <a:lnTo>
                    <a:pt x="475023" y="37503"/>
                  </a:lnTo>
                  <a:lnTo>
                    <a:pt x="275011" y="37503"/>
                  </a:lnTo>
                  <a:lnTo>
                    <a:pt x="275011" y="0"/>
                  </a:lnTo>
                  <a:lnTo>
                    <a:pt x="0" y="0"/>
                  </a:lnTo>
                  <a:lnTo>
                    <a:pt x="7859" y="38923"/>
                  </a:lnTo>
                  <a:lnTo>
                    <a:pt x="29291" y="70713"/>
                  </a:lnTo>
                  <a:lnTo>
                    <a:pt x="61078" y="92148"/>
                  </a:lnTo>
                  <a:lnTo>
                    <a:pt x="100000" y="100009"/>
                  </a:lnTo>
                  <a:lnTo>
                    <a:pt x="650033" y="100009"/>
                  </a:lnTo>
                  <a:lnTo>
                    <a:pt x="688960" y="92148"/>
                  </a:lnTo>
                  <a:lnTo>
                    <a:pt x="720748" y="70713"/>
                  </a:lnTo>
                  <a:lnTo>
                    <a:pt x="742180" y="38923"/>
                  </a:lnTo>
                  <a:lnTo>
                    <a:pt x="750039" y="0"/>
                  </a:lnTo>
                  <a:lnTo>
                    <a:pt x="475023" y="0"/>
                  </a:lnTo>
                  <a:close/>
                </a:path>
              </a:pathLst>
            </a:custGeom>
            <a:ln w="250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210824" y="2372435"/>
              <a:ext cx="250190" cy="250190"/>
            </a:xfrm>
            <a:custGeom>
              <a:avLst/>
              <a:gdLst/>
              <a:ahLst/>
              <a:cxnLst/>
              <a:rect l="l" t="t" r="r" b="b"/>
              <a:pathLst>
                <a:path w="250189" h="250189">
                  <a:moveTo>
                    <a:pt x="250014" y="125011"/>
                  </a:moveTo>
                  <a:lnTo>
                    <a:pt x="125007" y="125011"/>
                  </a:lnTo>
                  <a:lnTo>
                    <a:pt x="125007" y="0"/>
                  </a:lnTo>
                </a:path>
                <a:path w="250189" h="250189">
                  <a:moveTo>
                    <a:pt x="250014" y="125011"/>
                  </a:moveTo>
                  <a:lnTo>
                    <a:pt x="240192" y="173669"/>
                  </a:lnTo>
                  <a:lnTo>
                    <a:pt x="213403" y="213406"/>
                  </a:lnTo>
                  <a:lnTo>
                    <a:pt x="173668" y="240198"/>
                  </a:lnTo>
                  <a:lnTo>
                    <a:pt x="125007" y="250023"/>
                  </a:lnTo>
                  <a:lnTo>
                    <a:pt x="76350" y="240198"/>
                  </a:lnTo>
                  <a:lnTo>
                    <a:pt x="36615" y="213406"/>
                  </a:lnTo>
                  <a:lnTo>
                    <a:pt x="9824" y="173669"/>
                  </a:lnTo>
                  <a:lnTo>
                    <a:pt x="0" y="125011"/>
                  </a:lnTo>
                  <a:lnTo>
                    <a:pt x="9824" y="76348"/>
                  </a:lnTo>
                  <a:lnTo>
                    <a:pt x="36615" y="36612"/>
                  </a:lnTo>
                  <a:lnTo>
                    <a:pt x="76350" y="9823"/>
                  </a:lnTo>
                  <a:lnTo>
                    <a:pt x="125007" y="0"/>
                  </a:lnTo>
                  <a:lnTo>
                    <a:pt x="173668" y="9823"/>
                  </a:lnTo>
                  <a:lnTo>
                    <a:pt x="213403" y="36612"/>
                  </a:lnTo>
                  <a:lnTo>
                    <a:pt x="240192" y="76348"/>
                  </a:lnTo>
                  <a:lnTo>
                    <a:pt x="250014" y="125011"/>
                  </a:lnTo>
                  <a:close/>
                </a:path>
              </a:pathLst>
            </a:custGeom>
            <a:ln w="2500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91F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117963" y="226263"/>
            <a:ext cx="147637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75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2000" spc="-50" dirty="0">
                <a:solidFill>
                  <a:srgbClr val="FFFFFF"/>
                </a:solidFill>
                <a:latin typeface="Trebuchet MS"/>
                <a:cs typeface="Trebuchet MS"/>
              </a:rPr>
              <a:t>ab</a:t>
            </a:r>
            <a:r>
              <a:rPr sz="2000" spc="-18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000" spc="-17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000" spc="3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200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13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2000" spc="-3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000" spc="-50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2000" spc="-17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000" spc="-15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000" spc="-2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000" spc="-18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374756" y="865505"/>
            <a:ext cx="978535" cy="978535"/>
            <a:chOff x="10374756" y="865505"/>
            <a:chExt cx="978535" cy="978535"/>
          </a:xfrm>
        </p:grpSpPr>
        <p:sp>
          <p:nvSpPr>
            <p:cNvPr id="5" name="object 5"/>
            <p:cNvSpPr/>
            <p:nvPr/>
          </p:nvSpPr>
          <p:spPr>
            <a:xfrm>
              <a:off x="10374756" y="865505"/>
              <a:ext cx="978535" cy="978535"/>
            </a:xfrm>
            <a:custGeom>
              <a:avLst/>
              <a:gdLst/>
              <a:ahLst/>
              <a:cxnLst/>
              <a:rect l="l" t="t" r="r" b="b"/>
              <a:pathLst>
                <a:path w="978534" h="978535">
                  <a:moveTo>
                    <a:pt x="489203" y="0"/>
                  </a:moveTo>
                  <a:lnTo>
                    <a:pt x="442098" y="2238"/>
                  </a:lnTo>
                  <a:lnTo>
                    <a:pt x="396257" y="8818"/>
                  </a:lnTo>
                  <a:lnTo>
                    <a:pt x="351887" y="19534"/>
                  </a:lnTo>
                  <a:lnTo>
                    <a:pt x="309193" y="34181"/>
                  </a:lnTo>
                  <a:lnTo>
                    <a:pt x="268379" y="52555"/>
                  </a:lnTo>
                  <a:lnTo>
                    <a:pt x="229651" y="74451"/>
                  </a:lnTo>
                  <a:lnTo>
                    <a:pt x="193214" y="99664"/>
                  </a:lnTo>
                  <a:lnTo>
                    <a:pt x="159273" y="127989"/>
                  </a:lnTo>
                  <a:lnTo>
                    <a:pt x="128034" y="159223"/>
                  </a:lnTo>
                  <a:lnTo>
                    <a:pt x="99702" y="193159"/>
                  </a:lnTo>
                  <a:lnTo>
                    <a:pt x="74481" y="229594"/>
                  </a:lnTo>
                  <a:lnTo>
                    <a:pt x="52578" y="268323"/>
                  </a:lnTo>
                  <a:lnTo>
                    <a:pt x="34197" y="309140"/>
                  </a:lnTo>
                  <a:lnTo>
                    <a:pt x="19543" y="351842"/>
                  </a:lnTo>
                  <a:lnTo>
                    <a:pt x="8822" y="396222"/>
                  </a:lnTo>
                  <a:lnTo>
                    <a:pt x="2239" y="442078"/>
                  </a:lnTo>
                  <a:lnTo>
                    <a:pt x="0" y="489204"/>
                  </a:lnTo>
                  <a:lnTo>
                    <a:pt x="2239" y="536309"/>
                  </a:lnTo>
                  <a:lnTo>
                    <a:pt x="8822" y="582150"/>
                  </a:lnTo>
                  <a:lnTo>
                    <a:pt x="19543" y="626520"/>
                  </a:lnTo>
                  <a:lnTo>
                    <a:pt x="34197" y="669214"/>
                  </a:lnTo>
                  <a:lnTo>
                    <a:pt x="52578" y="710028"/>
                  </a:lnTo>
                  <a:lnTo>
                    <a:pt x="74481" y="748756"/>
                  </a:lnTo>
                  <a:lnTo>
                    <a:pt x="99702" y="785193"/>
                  </a:lnTo>
                  <a:lnTo>
                    <a:pt x="128034" y="819134"/>
                  </a:lnTo>
                  <a:lnTo>
                    <a:pt x="159273" y="850373"/>
                  </a:lnTo>
                  <a:lnTo>
                    <a:pt x="193214" y="878705"/>
                  </a:lnTo>
                  <a:lnTo>
                    <a:pt x="229651" y="903926"/>
                  </a:lnTo>
                  <a:lnTo>
                    <a:pt x="268379" y="925829"/>
                  </a:lnTo>
                  <a:lnTo>
                    <a:pt x="309193" y="944210"/>
                  </a:lnTo>
                  <a:lnTo>
                    <a:pt x="351887" y="958864"/>
                  </a:lnTo>
                  <a:lnTo>
                    <a:pt x="396257" y="969585"/>
                  </a:lnTo>
                  <a:lnTo>
                    <a:pt x="442098" y="976168"/>
                  </a:lnTo>
                  <a:lnTo>
                    <a:pt x="489203" y="978408"/>
                  </a:lnTo>
                  <a:lnTo>
                    <a:pt x="536329" y="976168"/>
                  </a:lnTo>
                  <a:lnTo>
                    <a:pt x="582185" y="969585"/>
                  </a:lnTo>
                  <a:lnTo>
                    <a:pt x="626565" y="958864"/>
                  </a:lnTo>
                  <a:lnTo>
                    <a:pt x="669267" y="944210"/>
                  </a:lnTo>
                  <a:lnTo>
                    <a:pt x="710084" y="925829"/>
                  </a:lnTo>
                  <a:lnTo>
                    <a:pt x="748813" y="903926"/>
                  </a:lnTo>
                  <a:lnTo>
                    <a:pt x="785248" y="878705"/>
                  </a:lnTo>
                  <a:lnTo>
                    <a:pt x="819184" y="850373"/>
                  </a:lnTo>
                  <a:lnTo>
                    <a:pt x="850418" y="819134"/>
                  </a:lnTo>
                  <a:lnTo>
                    <a:pt x="878743" y="785193"/>
                  </a:lnTo>
                  <a:lnTo>
                    <a:pt x="903956" y="748756"/>
                  </a:lnTo>
                  <a:lnTo>
                    <a:pt x="925852" y="710028"/>
                  </a:lnTo>
                  <a:lnTo>
                    <a:pt x="944226" y="669214"/>
                  </a:lnTo>
                  <a:lnTo>
                    <a:pt x="958873" y="626520"/>
                  </a:lnTo>
                  <a:lnTo>
                    <a:pt x="969589" y="582150"/>
                  </a:lnTo>
                  <a:lnTo>
                    <a:pt x="976169" y="536309"/>
                  </a:lnTo>
                  <a:lnTo>
                    <a:pt x="978408" y="489204"/>
                  </a:lnTo>
                  <a:lnTo>
                    <a:pt x="976169" y="442078"/>
                  </a:lnTo>
                  <a:lnTo>
                    <a:pt x="969589" y="396222"/>
                  </a:lnTo>
                  <a:lnTo>
                    <a:pt x="958873" y="351842"/>
                  </a:lnTo>
                  <a:lnTo>
                    <a:pt x="944226" y="309140"/>
                  </a:lnTo>
                  <a:lnTo>
                    <a:pt x="925852" y="268323"/>
                  </a:lnTo>
                  <a:lnTo>
                    <a:pt x="903956" y="229594"/>
                  </a:lnTo>
                  <a:lnTo>
                    <a:pt x="878743" y="193159"/>
                  </a:lnTo>
                  <a:lnTo>
                    <a:pt x="850418" y="159223"/>
                  </a:lnTo>
                  <a:lnTo>
                    <a:pt x="819184" y="127989"/>
                  </a:lnTo>
                  <a:lnTo>
                    <a:pt x="785248" y="99664"/>
                  </a:lnTo>
                  <a:lnTo>
                    <a:pt x="748813" y="74451"/>
                  </a:lnTo>
                  <a:lnTo>
                    <a:pt x="710084" y="52555"/>
                  </a:lnTo>
                  <a:lnTo>
                    <a:pt x="669267" y="34181"/>
                  </a:lnTo>
                  <a:lnTo>
                    <a:pt x="626565" y="19534"/>
                  </a:lnTo>
                  <a:lnTo>
                    <a:pt x="582185" y="8818"/>
                  </a:lnTo>
                  <a:lnTo>
                    <a:pt x="536329" y="2238"/>
                  </a:lnTo>
                  <a:lnTo>
                    <a:pt x="489203" y="0"/>
                  </a:lnTo>
                  <a:close/>
                </a:path>
              </a:pathLst>
            </a:custGeom>
            <a:solidFill>
              <a:srgbClr val="E8E6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59084" y="975055"/>
              <a:ext cx="831519" cy="71963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0275569" y="2009013"/>
            <a:ext cx="1255395" cy="7550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105"/>
              </a:spcBef>
            </a:pPr>
            <a:r>
              <a:rPr sz="1100" spc="6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100" spc="-35" dirty="0">
                <a:solidFill>
                  <a:srgbClr val="FFFFFF"/>
                </a:solidFill>
                <a:latin typeface="Trebuchet MS"/>
                <a:cs typeface="Trebuchet MS"/>
              </a:rPr>
              <a:t>ata</a:t>
            </a:r>
            <a:r>
              <a:rPr sz="110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100" spc="-1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100" spc="-60" dirty="0">
                <a:solidFill>
                  <a:srgbClr val="FFFFFF"/>
                </a:solidFill>
                <a:latin typeface="Trebuchet MS"/>
                <a:cs typeface="Trebuchet MS"/>
              </a:rPr>
              <a:t>alyti</a:t>
            </a:r>
            <a:r>
              <a:rPr sz="1100" spc="4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100" spc="4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1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100" spc="-1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100" spc="-1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100" spc="-20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1100" spc="-10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1100" spc="6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100" spc="-7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100" spc="-2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100" spc="1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100" spc="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100" spc="7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1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7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100" spc="-2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100" spc="-10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100" spc="-6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100" spc="-4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1100" spc="-6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1100" spc="-7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100" spc="-45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1100" spc="-2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100" spc="-3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100" spc="1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100" spc="-3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rebuchet MS"/>
              <a:cs typeface="Trebuchet MS"/>
            </a:endParaRPr>
          </a:p>
          <a:p>
            <a:pPr marL="147320">
              <a:lnSpc>
                <a:spcPct val="100000"/>
              </a:lnSpc>
            </a:pPr>
            <a:r>
              <a:rPr sz="1600" spc="-75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1600" spc="-4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600" spc="-12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600" spc="-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7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600" spc="-6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600" spc="-5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600" spc="-13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1600" spc="-135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1600" spc="-18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600" spc="-12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600" spc="-1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600" spc="10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79470" y="5445658"/>
            <a:ext cx="149987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1334" marR="5080" indent="-50927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Trebuchet MS"/>
                <a:cs typeface="Trebuchet MS"/>
              </a:rPr>
              <a:t>End</a:t>
            </a:r>
            <a:r>
              <a:rPr sz="1100" spc="-35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1100" spc="30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1100" spc="6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100" spc="-7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100" spc="-5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10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70" dirty="0">
                <a:solidFill>
                  <a:srgbClr val="FFFFFF"/>
                </a:solidFill>
                <a:latin typeface="Trebuchet MS"/>
                <a:cs typeface="Trebuchet MS"/>
              </a:rPr>
              <a:t>ex</a:t>
            </a:r>
            <a:r>
              <a:rPr sz="1100" spc="-20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100" spc="-50" dirty="0">
                <a:solidFill>
                  <a:srgbClr val="FFFFFF"/>
                </a:solidFill>
                <a:latin typeface="Trebuchet MS"/>
                <a:cs typeface="Trebuchet MS"/>
              </a:rPr>
              <a:t>erien</a:t>
            </a:r>
            <a:r>
              <a:rPr sz="1100" spc="-1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100" spc="-1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1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100" spc="-1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100" spc="-10" dirty="0">
                <a:solidFill>
                  <a:srgbClr val="FFFFFF"/>
                </a:solidFill>
                <a:latin typeface="Trebuchet MS"/>
                <a:cs typeface="Trebuchet MS"/>
              </a:rPr>
              <a:t>d  </a:t>
            </a:r>
            <a:r>
              <a:rPr sz="1100" spc="-20" dirty="0">
                <a:solidFill>
                  <a:srgbClr val="FFFFFF"/>
                </a:solidFill>
                <a:latin typeface="Trebuchet MS"/>
                <a:cs typeface="Trebuchet MS"/>
              </a:rPr>
              <a:t>support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53790" y="4271264"/>
            <a:ext cx="978535" cy="978535"/>
          </a:xfrm>
          <a:custGeom>
            <a:avLst/>
            <a:gdLst/>
            <a:ahLst/>
            <a:cxnLst/>
            <a:rect l="l" t="t" r="r" b="b"/>
            <a:pathLst>
              <a:path w="978535" h="978535">
                <a:moveTo>
                  <a:pt x="489204" y="0"/>
                </a:moveTo>
                <a:lnTo>
                  <a:pt x="442078" y="2238"/>
                </a:lnTo>
                <a:lnTo>
                  <a:pt x="396222" y="8818"/>
                </a:lnTo>
                <a:lnTo>
                  <a:pt x="351842" y="19534"/>
                </a:lnTo>
                <a:lnTo>
                  <a:pt x="309140" y="34181"/>
                </a:lnTo>
                <a:lnTo>
                  <a:pt x="268323" y="52555"/>
                </a:lnTo>
                <a:lnTo>
                  <a:pt x="229594" y="74451"/>
                </a:lnTo>
                <a:lnTo>
                  <a:pt x="193159" y="99664"/>
                </a:lnTo>
                <a:lnTo>
                  <a:pt x="159223" y="127989"/>
                </a:lnTo>
                <a:lnTo>
                  <a:pt x="127989" y="159223"/>
                </a:lnTo>
                <a:lnTo>
                  <a:pt x="99664" y="193159"/>
                </a:lnTo>
                <a:lnTo>
                  <a:pt x="74451" y="229594"/>
                </a:lnTo>
                <a:lnTo>
                  <a:pt x="52555" y="268323"/>
                </a:lnTo>
                <a:lnTo>
                  <a:pt x="34181" y="309140"/>
                </a:lnTo>
                <a:lnTo>
                  <a:pt x="19534" y="351842"/>
                </a:lnTo>
                <a:lnTo>
                  <a:pt x="8818" y="396222"/>
                </a:lnTo>
                <a:lnTo>
                  <a:pt x="2238" y="442078"/>
                </a:lnTo>
                <a:lnTo>
                  <a:pt x="0" y="489204"/>
                </a:lnTo>
                <a:lnTo>
                  <a:pt x="2238" y="536309"/>
                </a:lnTo>
                <a:lnTo>
                  <a:pt x="8818" y="582150"/>
                </a:lnTo>
                <a:lnTo>
                  <a:pt x="19534" y="626520"/>
                </a:lnTo>
                <a:lnTo>
                  <a:pt x="34181" y="669214"/>
                </a:lnTo>
                <a:lnTo>
                  <a:pt x="52555" y="710028"/>
                </a:lnTo>
                <a:lnTo>
                  <a:pt x="74451" y="748756"/>
                </a:lnTo>
                <a:lnTo>
                  <a:pt x="99664" y="785193"/>
                </a:lnTo>
                <a:lnTo>
                  <a:pt x="127989" y="819134"/>
                </a:lnTo>
                <a:lnTo>
                  <a:pt x="159223" y="850373"/>
                </a:lnTo>
                <a:lnTo>
                  <a:pt x="193159" y="878705"/>
                </a:lnTo>
                <a:lnTo>
                  <a:pt x="229594" y="903926"/>
                </a:lnTo>
                <a:lnTo>
                  <a:pt x="268323" y="925829"/>
                </a:lnTo>
                <a:lnTo>
                  <a:pt x="309140" y="944210"/>
                </a:lnTo>
                <a:lnTo>
                  <a:pt x="351842" y="958864"/>
                </a:lnTo>
                <a:lnTo>
                  <a:pt x="396222" y="969585"/>
                </a:lnTo>
                <a:lnTo>
                  <a:pt x="442078" y="976168"/>
                </a:lnTo>
                <a:lnTo>
                  <a:pt x="489204" y="978408"/>
                </a:lnTo>
                <a:lnTo>
                  <a:pt x="536309" y="976168"/>
                </a:lnTo>
                <a:lnTo>
                  <a:pt x="582150" y="969585"/>
                </a:lnTo>
                <a:lnTo>
                  <a:pt x="626520" y="958864"/>
                </a:lnTo>
                <a:lnTo>
                  <a:pt x="669214" y="944210"/>
                </a:lnTo>
                <a:lnTo>
                  <a:pt x="710028" y="925829"/>
                </a:lnTo>
                <a:lnTo>
                  <a:pt x="748756" y="903926"/>
                </a:lnTo>
                <a:lnTo>
                  <a:pt x="785193" y="878705"/>
                </a:lnTo>
                <a:lnTo>
                  <a:pt x="819134" y="850373"/>
                </a:lnTo>
                <a:lnTo>
                  <a:pt x="850373" y="819134"/>
                </a:lnTo>
                <a:lnTo>
                  <a:pt x="878705" y="785193"/>
                </a:lnTo>
                <a:lnTo>
                  <a:pt x="903926" y="748756"/>
                </a:lnTo>
                <a:lnTo>
                  <a:pt x="925829" y="710028"/>
                </a:lnTo>
                <a:lnTo>
                  <a:pt x="944210" y="669214"/>
                </a:lnTo>
                <a:lnTo>
                  <a:pt x="958864" y="626520"/>
                </a:lnTo>
                <a:lnTo>
                  <a:pt x="969585" y="582150"/>
                </a:lnTo>
                <a:lnTo>
                  <a:pt x="976168" y="536309"/>
                </a:lnTo>
                <a:lnTo>
                  <a:pt x="978408" y="489204"/>
                </a:lnTo>
                <a:lnTo>
                  <a:pt x="976168" y="442078"/>
                </a:lnTo>
                <a:lnTo>
                  <a:pt x="969585" y="396222"/>
                </a:lnTo>
                <a:lnTo>
                  <a:pt x="958864" y="351842"/>
                </a:lnTo>
                <a:lnTo>
                  <a:pt x="944210" y="309140"/>
                </a:lnTo>
                <a:lnTo>
                  <a:pt x="925829" y="268323"/>
                </a:lnTo>
                <a:lnTo>
                  <a:pt x="903926" y="229594"/>
                </a:lnTo>
                <a:lnTo>
                  <a:pt x="878705" y="193159"/>
                </a:lnTo>
                <a:lnTo>
                  <a:pt x="850373" y="159223"/>
                </a:lnTo>
                <a:lnTo>
                  <a:pt x="819134" y="127989"/>
                </a:lnTo>
                <a:lnTo>
                  <a:pt x="785193" y="99664"/>
                </a:lnTo>
                <a:lnTo>
                  <a:pt x="748756" y="74451"/>
                </a:lnTo>
                <a:lnTo>
                  <a:pt x="710028" y="52555"/>
                </a:lnTo>
                <a:lnTo>
                  <a:pt x="669214" y="34181"/>
                </a:lnTo>
                <a:lnTo>
                  <a:pt x="626520" y="19534"/>
                </a:lnTo>
                <a:lnTo>
                  <a:pt x="582150" y="8818"/>
                </a:lnTo>
                <a:lnTo>
                  <a:pt x="536309" y="2238"/>
                </a:lnTo>
                <a:lnTo>
                  <a:pt x="489204" y="0"/>
                </a:lnTo>
                <a:close/>
              </a:path>
            </a:pathLst>
          </a:custGeom>
          <a:solidFill>
            <a:srgbClr val="E8E6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621785" y="3608019"/>
            <a:ext cx="1066800" cy="709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5"/>
              </a:spcBef>
            </a:pPr>
            <a:r>
              <a:rPr sz="2000" spc="-30" dirty="0">
                <a:solidFill>
                  <a:srgbClr val="FFFFFF"/>
                </a:solidFill>
                <a:latin typeface="Trebuchet MS"/>
                <a:cs typeface="Trebuchet MS"/>
              </a:rPr>
              <a:t>Dynamics</a:t>
            </a:r>
            <a:endParaRPr sz="2000">
              <a:latin typeface="Trebuchet MS"/>
              <a:cs typeface="Trebuchet MS"/>
            </a:endParaRPr>
          </a:p>
          <a:p>
            <a:pPr marL="153035">
              <a:lnSpc>
                <a:spcPts val="2280"/>
              </a:lnSpc>
            </a:pPr>
            <a:r>
              <a:rPr sz="2000" spc="-70" dirty="0">
                <a:solidFill>
                  <a:srgbClr val="FFFFFF"/>
                </a:solidFill>
                <a:latin typeface="Trebuchet MS"/>
                <a:cs typeface="Trebuchet MS"/>
              </a:rPr>
              <a:t>Copilot</a:t>
            </a:r>
            <a:endParaRPr sz="2000">
              <a:latin typeface="Trebuchet MS"/>
              <a:cs typeface="Trebuchet MS"/>
            </a:endParaRPr>
          </a:p>
          <a:p>
            <a:pPr marL="102870">
              <a:lnSpc>
                <a:spcPct val="100000"/>
              </a:lnSpc>
              <a:spcBef>
                <a:spcPts val="695"/>
              </a:spcBef>
            </a:pPr>
            <a:r>
              <a:rPr sz="100" spc="5" dirty="0">
                <a:latin typeface="Calibri"/>
                <a:cs typeface="Calibri"/>
                <a:hlinkClick r:id="rId3"/>
              </a:rPr>
              <a:t>See </a:t>
            </a:r>
            <a:r>
              <a:rPr sz="100" dirty="0">
                <a:latin typeface="Calibri"/>
                <a:cs typeface="Calibri"/>
                <a:hlinkClick r:id="rId3"/>
              </a:rPr>
              <a:t>th</a:t>
            </a:r>
            <a:r>
              <a:rPr sz="100" spc="10" dirty="0">
                <a:latin typeface="Calibri"/>
                <a:cs typeface="Calibri"/>
                <a:hlinkClick r:id="rId3"/>
              </a:rPr>
              <a:t>e</a:t>
            </a:r>
            <a:r>
              <a:rPr sz="100" dirty="0">
                <a:latin typeface="Calibri"/>
                <a:cs typeface="Calibri"/>
                <a:hlinkClick r:id="rId3"/>
              </a:rPr>
              <a:t> </a:t>
            </a:r>
            <a:r>
              <a:rPr sz="100" spc="5" dirty="0">
                <a:latin typeface="Calibri"/>
                <a:cs typeface="Calibri"/>
                <a:hlinkClick r:id="rId3"/>
              </a:rPr>
              <a:t>sou</a:t>
            </a:r>
            <a:r>
              <a:rPr sz="100" spc="-5" dirty="0">
                <a:latin typeface="Calibri"/>
                <a:cs typeface="Calibri"/>
                <a:hlinkClick r:id="rId3"/>
              </a:rPr>
              <a:t>r</a:t>
            </a:r>
            <a:r>
              <a:rPr sz="100" dirty="0">
                <a:latin typeface="Calibri"/>
                <a:cs typeface="Calibri"/>
                <a:hlinkClick r:id="rId3"/>
              </a:rPr>
              <a:t>c</a:t>
            </a:r>
            <a:r>
              <a:rPr sz="100" spc="10" dirty="0">
                <a:latin typeface="Calibri"/>
                <a:cs typeface="Calibri"/>
                <a:hlinkClick r:id="rId3"/>
              </a:rPr>
              <a:t>e</a:t>
            </a:r>
            <a:r>
              <a:rPr sz="100" dirty="0">
                <a:latin typeface="Calibri"/>
                <a:cs typeface="Calibri"/>
                <a:hlinkClick r:id="rId3"/>
              </a:rPr>
              <a:t> </a:t>
            </a:r>
            <a:r>
              <a:rPr sz="100" spc="-5" dirty="0">
                <a:latin typeface="Calibri"/>
                <a:cs typeface="Calibri"/>
                <a:hlinkClick r:id="rId3"/>
              </a:rPr>
              <a:t>i</a:t>
            </a:r>
            <a:r>
              <a:rPr sz="100" spc="10" dirty="0">
                <a:latin typeface="Calibri"/>
                <a:cs typeface="Calibri"/>
                <a:hlinkClick r:id="rId3"/>
              </a:rPr>
              <a:t>mage</a:t>
            </a:r>
            <a:endParaRPr sz="1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25290" y="4287024"/>
            <a:ext cx="952106" cy="952106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3558032" y="5951016"/>
            <a:ext cx="10718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75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1600" spc="-4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600" spc="-12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600" spc="-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1600" spc="-40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1600" spc="6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600" spc="-13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600" spc="-6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600" spc="-10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600" spc="6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600" spc="10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57294" y="226263"/>
            <a:ext cx="20237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13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2000" spc="-3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000" spc="-50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2000" spc="-17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000" spc="-15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000" spc="-3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000" spc="-18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0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7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000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sz="2000" spc="-17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000" spc="-5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000" spc="-6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000" spc="-6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000" spc="-135" dirty="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sz="2000" spc="13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09286" y="2009013"/>
            <a:ext cx="118554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100" spc="-4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100" spc="-1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100" spc="-75" dirty="0">
                <a:solidFill>
                  <a:srgbClr val="FFFFFF"/>
                </a:solidFill>
                <a:latin typeface="Trebuchet MS"/>
                <a:cs typeface="Trebuchet MS"/>
              </a:rPr>
              <a:t>te</a:t>
            </a:r>
            <a:r>
              <a:rPr sz="1100" spc="-20" dirty="0">
                <a:solidFill>
                  <a:srgbClr val="FFFFFF"/>
                </a:solidFill>
                <a:latin typeface="Trebuchet MS"/>
                <a:cs typeface="Trebuchet MS"/>
              </a:rPr>
              <a:t>ra</a:t>
            </a:r>
            <a:r>
              <a:rPr sz="1100" spc="-3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100" spc="-50" dirty="0">
                <a:solidFill>
                  <a:srgbClr val="FFFFFF"/>
                </a:solidFill>
                <a:latin typeface="Trebuchet MS"/>
                <a:cs typeface="Trebuchet MS"/>
              </a:rPr>
              <a:t>ti</a:t>
            </a:r>
            <a:r>
              <a:rPr sz="1100" spc="-7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100" spc="-1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10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sz="1100" spc="-7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100" spc="-5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100" spc="-65" dirty="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sz="11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FFFFFF"/>
                </a:solidFill>
                <a:latin typeface="Trebuchet MS"/>
                <a:cs typeface="Trebuchet MS"/>
              </a:rPr>
              <a:t>OS,</a:t>
            </a:r>
            <a:endParaRPr sz="1100">
              <a:latin typeface="Trebuchet MS"/>
              <a:cs typeface="Trebuchet MS"/>
            </a:endParaRPr>
          </a:p>
          <a:p>
            <a:pPr marL="1270" algn="ctr">
              <a:lnSpc>
                <a:spcPct val="100000"/>
              </a:lnSpc>
            </a:pPr>
            <a:r>
              <a:rPr sz="1100" spc="-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100" spc="-1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100" spc="-20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100" spc="6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100" spc="-10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11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100" spc="-1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100" spc="-1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1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70" dirty="0">
                <a:solidFill>
                  <a:srgbClr val="FFFFFF"/>
                </a:solidFill>
                <a:latin typeface="Trebuchet MS"/>
                <a:cs typeface="Trebuchet MS"/>
              </a:rPr>
              <a:t>file</a:t>
            </a:r>
            <a:r>
              <a:rPr sz="1100" spc="7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747259" y="865505"/>
            <a:ext cx="978535" cy="978535"/>
          </a:xfrm>
          <a:custGeom>
            <a:avLst/>
            <a:gdLst/>
            <a:ahLst/>
            <a:cxnLst/>
            <a:rect l="l" t="t" r="r" b="b"/>
            <a:pathLst>
              <a:path w="978535" h="978535">
                <a:moveTo>
                  <a:pt x="489203" y="0"/>
                </a:moveTo>
                <a:lnTo>
                  <a:pt x="442098" y="2238"/>
                </a:lnTo>
                <a:lnTo>
                  <a:pt x="396257" y="8818"/>
                </a:lnTo>
                <a:lnTo>
                  <a:pt x="351887" y="19534"/>
                </a:lnTo>
                <a:lnTo>
                  <a:pt x="309193" y="34181"/>
                </a:lnTo>
                <a:lnTo>
                  <a:pt x="268379" y="52555"/>
                </a:lnTo>
                <a:lnTo>
                  <a:pt x="229651" y="74451"/>
                </a:lnTo>
                <a:lnTo>
                  <a:pt x="193214" y="99664"/>
                </a:lnTo>
                <a:lnTo>
                  <a:pt x="159273" y="127989"/>
                </a:lnTo>
                <a:lnTo>
                  <a:pt x="128034" y="159223"/>
                </a:lnTo>
                <a:lnTo>
                  <a:pt x="99702" y="193159"/>
                </a:lnTo>
                <a:lnTo>
                  <a:pt x="74481" y="229594"/>
                </a:lnTo>
                <a:lnTo>
                  <a:pt x="52578" y="268323"/>
                </a:lnTo>
                <a:lnTo>
                  <a:pt x="34197" y="309140"/>
                </a:lnTo>
                <a:lnTo>
                  <a:pt x="19543" y="351842"/>
                </a:lnTo>
                <a:lnTo>
                  <a:pt x="8822" y="396222"/>
                </a:lnTo>
                <a:lnTo>
                  <a:pt x="2239" y="442078"/>
                </a:lnTo>
                <a:lnTo>
                  <a:pt x="0" y="489204"/>
                </a:lnTo>
                <a:lnTo>
                  <a:pt x="2239" y="536309"/>
                </a:lnTo>
                <a:lnTo>
                  <a:pt x="8822" y="582150"/>
                </a:lnTo>
                <a:lnTo>
                  <a:pt x="19543" y="626520"/>
                </a:lnTo>
                <a:lnTo>
                  <a:pt x="34197" y="669214"/>
                </a:lnTo>
                <a:lnTo>
                  <a:pt x="52578" y="710028"/>
                </a:lnTo>
                <a:lnTo>
                  <a:pt x="74481" y="748756"/>
                </a:lnTo>
                <a:lnTo>
                  <a:pt x="99702" y="785193"/>
                </a:lnTo>
                <a:lnTo>
                  <a:pt x="128034" y="819134"/>
                </a:lnTo>
                <a:lnTo>
                  <a:pt x="159273" y="850373"/>
                </a:lnTo>
                <a:lnTo>
                  <a:pt x="193214" y="878705"/>
                </a:lnTo>
                <a:lnTo>
                  <a:pt x="229651" y="903926"/>
                </a:lnTo>
                <a:lnTo>
                  <a:pt x="268379" y="925829"/>
                </a:lnTo>
                <a:lnTo>
                  <a:pt x="309193" y="944210"/>
                </a:lnTo>
                <a:lnTo>
                  <a:pt x="351887" y="958864"/>
                </a:lnTo>
                <a:lnTo>
                  <a:pt x="396257" y="969585"/>
                </a:lnTo>
                <a:lnTo>
                  <a:pt x="442098" y="976168"/>
                </a:lnTo>
                <a:lnTo>
                  <a:pt x="489203" y="978408"/>
                </a:lnTo>
                <a:lnTo>
                  <a:pt x="536329" y="976168"/>
                </a:lnTo>
                <a:lnTo>
                  <a:pt x="582185" y="969585"/>
                </a:lnTo>
                <a:lnTo>
                  <a:pt x="626565" y="958864"/>
                </a:lnTo>
                <a:lnTo>
                  <a:pt x="669267" y="944210"/>
                </a:lnTo>
                <a:lnTo>
                  <a:pt x="710084" y="925829"/>
                </a:lnTo>
                <a:lnTo>
                  <a:pt x="748813" y="903926"/>
                </a:lnTo>
                <a:lnTo>
                  <a:pt x="785248" y="878705"/>
                </a:lnTo>
                <a:lnTo>
                  <a:pt x="819184" y="850373"/>
                </a:lnTo>
                <a:lnTo>
                  <a:pt x="850418" y="819134"/>
                </a:lnTo>
                <a:lnTo>
                  <a:pt x="878743" y="785193"/>
                </a:lnTo>
                <a:lnTo>
                  <a:pt x="903956" y="748756"/>
                </a:lnTo>
                <a:lnTo>
                  <a:pt x="925852" y="710028"/>
                </a:lnTo>
                <a:lnTo>
                  <a:pt x="944226" y="669214"/>
                </a:lnTo>
                <a:lnTo>
                  <a:pt x="958873" y="626520"/>
                </a:lnTo>
                <a:lnTo>
                  <a:pt x="969589" y="582150"/>
                </a:lnTo>
                <a:lnTo>
                  <a:pt x="976169" y="536309"/>
                </a:lnTo>
                <a:lnTo>
                  <a:pt x="978407" y="489204"/>
                </a:lnTo>
                <a:lnTo>
                  <a:pt x="976169" y="442078"/>
                </a:lnTo>
                <a:lnTo>
                  <a:pt x="969589" y="396222"/>
                </a:lnTo>
                <a:lnTo>
                  <a:pt x="958873" y="351842"/>
                </a:lnTo>
                <a:lnTo>
                  <a:pt x="944226" y="309140"/>
                </a:lnTo>
                <a:lnTo>
                  <a:pt x="925852" y="268323"/>
                </a:lnTo>
                <a:lnTo>
                  <a:pt x="903956" y="229594"/>
                </a:lnTo>
                <a:lnTo>
                  <a:pt x="878743" y="193159"/>
                </a:lnTo>
                <a:lnTo>
                  <a:pt x="850418" y="159223"/>
                </a:lnTo>
                <a:lnTo>
                  <a:pt x="819184" y="127989"/>
                </a:lnTo>
                <a:lnTo>
                  <a:pt x="785248" y="99664"/>
                </a:lnTo>
                <a:lnTo>
                  <a:pt x="748813" y="74451"/>
                </a:lnTo>
                <a:lnTo>
                  <a:pt x="710084" y="52555"/>
                </a:lnTo>
                <a:lnTo>
                  <a:pt x="669267" y="34181"/>
                </a:lnTo>
                <a:lnTo>
                  <a:pt x="626565" y="19534"/>
                </a:lnTo>
                <a:lnTo>
                  <a:pt x="582185" y="8818"/>
                </a:lnTo>
                <a:lnTo>
                  <a:pt x="536329" y="2238"/>
                </a:lnTo>
                <a:lnTo>
                  <a:pt x="489203" y="0"/>
                </a:lnTo>
                <a:close/>
              </a:path>
            </a:pathLst>
          </a:custGeom>
          <a:solidFill>
            <a:srgbClr val="E8E6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781803" y="2496438"/>
            <a:ext cx="10471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75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1600" spc="-4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600" spc="-12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600" spc="-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10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600" spc="-155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1600" spc="-10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600" spc="-13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600" spc="-160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1600" spc="-4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600" spc="-4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600" spc="-105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89475" y="1042162"/>
            <a:ext cx="584200" cy="4381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spc="5" dirty="0">
                <a:latin typeface="Calibri"/>
                <a:cs typeface="Calibri"/>
                <a:hlinkClick r:id="rId5"/>
              </a:rPr>
              <a:t>Logo</a:t>
            </a:r>
            <a:r>
              <a:rPr sz="100" dirty="0">
                <a:latin typeface="Calibri"/>
                <a:cs typeface="Calibri"/>
                <a:hlinkClick r:id="rId5"/>
              </a:rPr>
              <a:t> </a:t>
            </a:r>
            <a:r>
              <a:rPr sz="100" spc="5" dirty="0">
                <a:latin typeface="Calibri"/>
                <a:cs typeface="Calibri"/>
                <a:hlinkClick r:id="rId5"/>
              </a:rPr>
              <a:t>de</a:t>
            </a:r>
            <a:r>
              <a:rPr sz="100" spc="10" dirty="0">
                <a:latin typeface="Calibri"/>
                <a:cs typeface="Calibri"/>
                <a:hlinkClick r:id="rId5"/>
              </a:rPr>
              <a:t> </a:t>
            </a:r>
            <a:r>
              <a:rPr sz="100" spc="5" dirty="0">
                <a:latin typeface="Calibri"/>
                <a:cs typeface="Calibri"/>
                <a:hlinkClick r:id="rId5"/>
              </a:rPr>
              <a:t>Windows:</a:t>
            </a:r>
            <a:r>
              <a:rPr sz="100" spc="15" dirty="0">
                <a:latin typeface="Calibri"/>
                <a:cs typeface="Calibri"/>
                <a:hlinkClick r:id="rId5"/>
              </a:rPr>
              <a:t> </a:t>
            </a:r>
            <a:r>
              <a:rPr sz="100" dirty="0">
                <a:latin typeface="Calibri"/>
                <a:cs typeface="Calibri"/>
                <a:hlinkClick r:id="rId5"/>
              </a:rPr>
              <a:t>la</a:t>
            </a:r>
            <a:r>
              <a:rPr sz="100" spc="10" dirty="0">
                <a:latin typeface="Calibri"/>
                <a:cs typeface="Calibri"/>
                <a:hlinkClick r:id="rId5"/>
              </a:rPr>
              <a:t> </a:t>
            </a:r>
            <a:r>
              <a:rPr sz="100" dirty="0">
                <a:latin typeface="Calibri"/>
                <a:cs typeface="Calibri"/>
                <a:hlinkClick r:id="rId5"/>
              </a:rPr>
              <a:t>historia</a:t>
            </a:r>
            <a:r>
              <a:rPr sz="100" spc="10" dirty="0">
                <a:latin typeface="Calibri"/>
                <a:cs typeface="Calibri"/>
                <a:hlinkClick r:id="rId5"/>
              </a:rPr>
              <a:t> </a:t>
            </a:r>
            <a:r>
              <a:rPr sz="100" spc="5" dirty="0">
                <a:latin typeface="Calibri"/>
                <a:cs typeface="Calibri"/>
                <a:hlinkClick r:id="rId5"/>
              </a:rPr>
              <a:t>y</a:t>
            </a:r>
            <a:r>
              <a:rPr sz="100" spc="15" dirty="0">
                <a:latin typeface="Calibri"/>
                <a:cs typeface="Calibri"/>
                <a:hlinkClick r:id="rId5"/>
              </a:rPr>
              <a:t> </a:t>
            </a:r>
            <a:r>
              <a:rPr sz="100" spc="5" dirty="0">
                <a:latin typeface="Calibri"/>
                <a:cs typeface="Calibri"/>
                <a:hlinkClick r:id="rId5"/>
              </a:rPr>
              <a:t>el</a:t>
            </a:r>
            <a:r>
              <a:rPr sz="100" dirty="0">
                <a:latin typeface="Calibri"/>
                <a:cs typeface="Calibri"/>
                <a:hlinkClick r:id="rId5"/>
              </a:rPr>
              <a:t> significado</a:t>
            </a:r>
            <a:r>
              <a:rPr sz="100" spc="5" dirty="0">
                <a:latin typeface="Calibri"/>
                <a:cs typeface="Calibri"/>
                <a:hlinkClick r:id="rId5"/>
              </a:rPr>
              <a:t> del</a:t>
            </a:r>
            <a:r>
              <a:rPr sz="100" dirty="0">
                <a:latin typeface="Calibri"/>
                <a:cs typeface="Calibri"/>
                <a:hlinkClick r:id="rId5"/>
              </a:rPr>
              <a:t> logotipo,</a:t>
            </a:r>
            <a:r>
              <a:rPr sz="100" spc="15" dirty="0">
                <a:latin typeface="Calibri"/>
                <a:cs typeface="Calibri"/>
                <a:hlinkClick r:id="rId5"/>
              </a:rPr>
              <a:t> </a:t>
            </a:r>
            <a:r>
              <a:rPr sz="100" dirty="0">
                <a:latin typeface="Calibri"/>
                <a:cs typeface="Calibri"/>
                <a:hlinkClick r:id="rId5"/>
              </a:rPr>
              <a:t>la</a:t>
            </a:r>
            <a:r>
              <a:rPr sz="100" spc="10" dirty="0">
                <a:latin typeface="Calibri"/>
                <a:cs typeface="Calibri"/>
                <a:hlinkClick r:id="rId5"/>
              </a:rPr>
              <a:t> </a:t>
            </a:r>
            <a:r>
              <a:rPr sz="100" spc="5" dirty="0">
                <a:latin typeface="Calibri"/>
                <a:cs typeface="Calibri"/>
                <a:hlinkClick r:id="rId5"/>
              </a:rPr>
              <a:t>marca</a:t>
            </a:r>
            <a:r>
              <a:rPr sz="100" spc="10" dirty="0">
                <a:latin typeface="Calibri"/>
                <a:cs typeface="Calibri"/>
                <a:hlinkClick r:id="rId5"/>
              </a:rPr>
              <a:t> </a:t>
            </a:r>
            <a:r>
              <a:rPr sz="100" spc="5" dirty="0">
                <a:latin typeface="Calibri"/>
                <a:cs typeface="Calibri"/>
                <a:hlinkClick r:id="rId5"/>
              </a:rPr>
              <a:t>y</a:t>
            </a:r>
            <a:r>
              <a:rPr sz="100" spc="15" dirty="0">
                <a:latin typeface="Calibri"/>
                <a:cs typeface="Calibri"/>
                <a:hlinkClick r:id="rId5"/>
              </a:rPr>
              <a:t> </a:t>
            </a:r>
            <a:r>
              <a:rPr sz="100" spc="5" dirty="0">
                <a:latin typeface="Calibri"/>
                <a:cs typeface="Calibri"/>
                <a:hlinkClick r:id="rId5"/>
              </a:rPr>
              <a:t>el símbolo.</a:t>
            </a:r>
            <a:r>
              <a:rPr sz="100" spc="15" dirty="0">
                <a:latin typeface="Calibri"/>
                <a:cs typeface="Calibri"/>
                <a:hlinkClick r:id="rId5"/>
              </a:rPr>
              <a:t> </a:t>
            </a:r>
            <a:r>
              <a:rPr sz="100" spc="5" dirty="0">
                <a:latin typeface="Calibri"/>
                <a:cs typeface="Calibri"/>
                <a:hlinkClick r:id="rId5"/>
              </a:rPr>
              <a:t>|</a:t>
            </a:r>
            <a:r>
              <a:rPr sz="100" spc="15" dirty="0">
                <a:latin typeface="Calibri"/>
                <a:cs typeface="Calibri"/>
                <a:hlinkClick r:id="rId5"/>
              </a:rPr>
              <a:t> </a:t>
            </a:r>
            <a:r>
              <a:rPr sz="100" spc="5" dirty="0">
                <a:latin typeface="Calibri"/>
                <a:cs typeface="Calibri"/>
                <a:hlinkClick r:id="rId5"/>
              </a:rPr>
              <a:t>png,</a:t>
            </a:r>
            <a:r>
              <a:rPr sz="100" spc="15" dirty="0">
                <a:latin typeface="Calibri"/>
                <a:cs typeface="Calibri"/>
                <a:hlinkClick r:id="rId5"/>
              </a:rPr>
              <a:t> </a:t>
            </a:r>
            <a:r>
              <a:rPr sz="100" spc="5" dirty="0">
                <a:latin typeface="Calibri"/>
                <a:cs typeface="Calibri"/>
                <a:hlinkClick r:id="rId5"/>
              </a:rPr>
              <a:t>vector</a:t>
            </a:r>
            <a:endParaRPr sz="1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02809" y="1056982"/>
            <a:ext cx="1037805" cy="588048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1881251" y="4271264"/>
            <a:ext cx="978535" cy="978535"/>
          </a:xfrm>
          <a:custGeom>
            <a:avLst/>
            <a:gdLst/>
            <a:ahLst/>
            <a:cxnLst/>
            <a:rect l="l" t="t" r="r" b="b"/>
            <a:pathLst>
              <a:path w="978535" h="978535">
                <a:moveTo>
                  <a:pt x="489204" y="0"/>
                </a:moveTo>
                <a:lnTo>
                  <a:pt x="442078" y="2238"/>
                </a:lnTo>
                <a:lnTo>
                  <a:pt x="396222" y="8818"/>
                </a:lnTo>
                <a:lnTo>
                  <a:pt x="351842" y="19534"/>
                </a:lnTo>
                <a:lnTo>
                  <a:pt x="309140" y="34181"/>
                </a:lnTo>
                <a:lnTo>
                  <a:pt x="268323" y="52555"/>
                </a:lnTo>
                <a:lnTo>
                  <a:pt x="229594" y="74451"/>
                </a:lnTo>
                <a:lnTo>
                  <a:pt x="193159" y="99664"/>
                </a:lnTo>
                <a:lnTo>
                  <a:pt x="159223" y="127989"/>
                </a:lnTo>
                <a:lnTo>
                  <a:pt x="127989" y="159223"/>
                </a:lnTo>
                <a:lnTo>
                  <a:pt x="99664" y="193159"/>
                </a:lnTo>
                <a:lnTo>
                  <a:pt x="74451" y="229594"/>
                </a:lnTo>
                <a:lnTo>
                  <a:pt x="52555" y="268323"/>
                </a:lnTo>
                <a:lnTo>
                  <a:pt x="34181" y="309140"/>
                </a:lnTo>
                <a:lnTo>
                  <a:pt x="19534" y="351842"/>
                </a:lnTo>
                <a:lnTo>
                  <a:pt x="8818" y="396222"/>
                </a:lnTo>
                <a:lnTo>
                  <a:pt x="2238" y="442078"/>
                </a:lnTo>
                <a:lnTo>
                  <a:pt x="0" y="489204"/>
                </a:lnTo>
                <a:lnTo>
                  <a:pt x="2238" y="536309"/>
                </a:lnTo>
                <a:lnTo>
                  <a:pt x="8818" y="582150"/>
                </a:lnTo>
                <a:lnTo>
                  <a:pt x="19534" y="626520"/>
                </a:lnTo>
                <a:lnTo>
                  <a:pt x="34181" y="669214"/>
                </a:lnTo>
                <a:lnTo>
                  <a:pt x="52555" y="710028"/>
                </a:lnTo>
                <a:lnTo>
                  <a:pt x="74451" y="748756"/>
                </a:lnTo>
                <a:lnTo>
                  <a:pt x="99664" y="785193"/>
                </a:lnTo>
                <a:lnTo>
                  <a:pt x="127989" y="819134"/>
                </a:lnTo>
                <a:lnTo>
                  <a:pt x="159223" y="850373"/>
                </a:lnTo>
                <a:lnTo>
                  <a:pt x="193159" y="878705"/>
                </a:lnTo>
                <a:lnTo>
                  <a:pt x="229594" y="903926"/>
                </a:lnTo>
                <a:lnTo>
                  <a:pt x="268323" y="925829"/>
                </a:lnTo>
                <a:lnTo>
                  <a:pt x="309140" y="944210"/>
                </a:lnTo>
                <a:lnTo>
                  <a:pt x="351842" y="958864"/>
                </a:lnTo>
                <a:lnTo>
                  <a:pt x="396222" y="969585"/>
                </a:lnTo>
                <a:lnTo>
                  <a:pt x="442078" y="976168"/>
                </a:lnTo>
                <a:lnTo>
                  <a:pt x="489204" y="978408"/>
                </a:lnTo>
                <a:lnTo>
                  <a:pt x="536309" y="976168"/>
                </a:lnTo>
                <a:lnTo>
                  <a:pt x="582150" y="969585"/>
                </a:lnTo>
                <a:lnTo>
                  <a:pt x="626520" y="958864"/>
                </a:lnTo>
                <a:lnTo>
                  <a:pt x="669214" y="944210"/>
                </a:lnTo>
                <a:lnTo>
                  <a:pt x="710028" y="925829"/>
                </a:lnTo>
                <a:lnTo>
                  <a:pt x="748756" y="903926"/>
                </a:lnTo>
                <a:lnTo>
                  <a:pt x="785193" y="878705"/>
                </a:lnTo>
                <a:lnTo>
                  <a:pt x="819134" y="850373"/>
                </a:lnTo>
                <a:lnTo>
                  <a:pt x="850373" y="819134"/>
                </a:lnTo>
                <a:lnTo>
                  <a:pt x="878705" y="785193"/>
                </a:lnTo>
                <a:lnTo>
                  <a:pt x="903926" y="748756"/>
                </a:lnTo>
                <a:lnTo>
                  <a:pt x="925829" y="710028"/>
                </a:lnTo>
                <a:lnTo>
                  <a:pt x="944210" y="669214"/>
                </a:lnTo>
                <a:lnTo>
                  <a:pt x="958864" y="626520"/>
                </a:lnTo>
                <a:lnTo>
                  <a:pt x="969585" y="582150"/>
                </a:lnTo>
                <a:lnTo>
                  <a:pt x="976168" y="536309"/>
                </a:lnTo>
                <a:lnTo>
                  <a:pt x="978407" y="489204"/>
                </a:lnTo>
                <a:lnTo>
                  <a:pt x="976168" y="442078"/>
                </a:lnTo>
                <a:lnTo>
                  <a:pt x="969585" y="396222"/>
                </a:lnTo>
                <a:lnTo>
                  <a:pt x="958864" y="351842"/>
                </a:lnTo>
                <a:lnTo>
                  <a:pt x="944210" y="309140"/>
                </a:lnTo>
                <a:lnTo>
                  <a:pt x="925829" y="268323"/>
                </a:lnTo>
                <a:lnTo>
                  <a:pt x="903926" y="229594"/>
                </a:lnTo>
                <a:lnTo>
                  <a:pt x="878705" y="193159"/>
                </a:lnTo>
                <a:lnTo>
                  <a:pt x="850373" y="159223"/>
                </a:lnTo>
                <a:lnTo>
                  <a:pt x="819134" y="127989"/>
                </a:lnTo>
                <a:lnTo>
                  <a:pt x="785193" y="99664"/>
                </a:lnTo>
                <a:lnTo>
                  <a:pt x="748756" y="74451"/>
                </a:lnTo>
                <a:lnTo>
                  <a:pt x="710028" y="52555"/>
                </a:lnTo>
                <a:lnTo>
                  <a:pt x="669214" y="34181"/>
                </a:lnTo>
                <a:lnTo>
                  <a:pt x="626520" y="19534"/>
                </a:lnTo>
                <a:lnTo>
                  <a:pt x="582150" y="8818"/>
                </a:lnTo>
                <a:lnTo>
                  <a:pt x="536309" y="2238"/>
                </a:lnTo>
                <a:lnTo>
                  <a:pt x="489204" y="0"/>
                </a:lnTo>
                <a:close/>
              </a:path>
            </a:pathLst>
          </a:custGeom>
          <a:solidFill>
            <a:srgbClr val="E8E6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557274" y="3608019"/>
            <a:ext cx="1266825" cy="676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9734">
              <a:lnSpc>
                <a:spcPts val="2280"/>
              </a:lnSpc>
              <a:spcBef>
                <a:spcPts val="105"/>
              </a:spcBef>
            </a:pPr>
            <a:r>
              <a:rPr sz="2000" spc="-95" dirty="0">
                <a:solidFill>
                  <a:srgbClr val="FFFFFF"/>
                </a:solidFill>
                <a:latin typeface="Trebuchet MS"/>
                <a:cs typeface="Trebuchet MS"/>
              </a:rPr>
              <a:t>Security</a:t>
            </a:r>
            <a:endParaRPr sz="2000">
              <a:latin typeface="Trebuchet MS"/>
              <a:cs typeface="Trebuchet MS"/>
            </a:endParaRPr>
          </a:p>
          <a:p>
            <a:pPr marL="457834">
              <a:lnSpc>
                <a:spcPts val="2280"/>
              </a:lnSpc>
            </a:pPr>
            <a:r>
              <a:rPr sz="2000" spc="-70" dirty="0">
                <a:solidFill>
                  <a:srgbClr val="FFFFFF"/>
                </a:solidFill>
                <a:latin typeface="Trebuchet MS"/>
                <a:cs typeface="Trebuchet MS"/>
              </a:rPr>
              <a:t>Copilot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00" spc="5" dirty="0">
                <a:latin typeface="Calibri"/>
                <a:cs typeface="Calibri"/>
                <a:hlinkClick r:id="rId7"/>
              </a:rPr>
              <a:t>Download</a:t>
            </a:r>
            <a:r>
              <a:rPr sz="100" spc="-5" dirty="0">
                <a:latin typeface="Calibri"/>
                <a:cs typeface="Calibri"/>
                <a:hlinkClick r:id="rId7"/>
              </a:rPr>
              <a:t> </a:t>
            </a:r>
            <a:r>
              <a:rPr sz="100" spc="5" dirty="0">
                <a:latin typeface="Calibri"/>
                <a:cs typeface="Calibri"/>
                <a:hlinkClick r:id="rId7"/>
              </a:rPr>
              <a:t>Windows Defender</a:t>
            </a:r>
            <a:r>
              <a:rPr sz="100" dirty="0">
                <a:latin typeface="Calibri"/>
                <a:cs typeface="Calibri"/>
                <a:hlinkClick r:id="rId7"/>
              </a:rPr>
              <a:t> </a:t>
            </a:r>
            <a:r>
              <a:rPr sz="100" spc="5" dirty="0">
                <a:latin typeface="Calibri"/>
                <a:cs typeface="Calibri"/>
                <a:hlinkClick r:id="rId7"/>
              </a:rPr>
              <a:t>Logo</a:t>
            </a:r>
            <a:r>
              <a:rPr sz="100" dirty="0">
                <a:latin typeface="Calibri"/>
                <a:cs typeface="Calibri"/>
                <a:hlinkClick r:id="rId7"/>
              </a:rPr>
              <a:t> </a:t>
            </a:r>
            <a:r>
              <a:rPr sz="100" spc="5" dirty="0">
                <a:latin typeface="Calibri"/>
                <a:cs typeface="Calibri"/>
                <a:hlinkClick r:id="rId7"/>
              </a:rPr>
              <a:t>in</a:t>
            </a:r>
            <a:r>
              <a:rPr sz="100" dirty="0">
                <a:latin typeface="Calibri"/>
                <a:cs typeface="Calibri"/>
                <a:hlinkClick r:id="rId7"/>
              </a:rPr>
              <a:t> </a:t>
            </a:r>
            <a:r>
              <a:rPr sz="100" spc="10" dirty="0">
                <a:latin typeface="Calibri"/>
                <a:cs typeface="Calibri"/>
                <a:hlinkClick r:id="rId7"/>
              </a:rPr>
              <a:t>SVG</a:t>
            </a:r>
            <a:r>
              <a:rPr sz="100" dirty="0">
                <a:latin typeface="Calibri"/>
                <a:cs typeface="Calibri"/>
                <a:hlinkClick r:id="rId7"/>
              </a:rPr>
              <a:t> </a:t>
            </a:r>
            <a:r>
              <a:rPr sz="100" spc="5" dirty="0">
                <a:latin typeface="Calibri"/>
                <a:cs typeface="Calibri"/>
                <a:hlinkClick r:id="rId7"/>
              </a:rPr>
              <a:t>Vector</a:t>
            </a:r>
            <a:r>
              <a:rPr sz="100" dirty="0">
                <a:latin typeface="Calibri"/>
                <a:cs typeface="Calibri"/>
                <a:hlinkClick r:id="rId7"/>
              </a:rPr>
              <a:t> </a:t>
            </a:r>
            <a:r>
              <a:rPr sz="100" spc="5" dirty="0">
                <a:latin typeface="Calibri"/>
                <a:cs typeface="Calibri"/>
                <a:hlinkClick r:id="rId7"/>
              </a:rPr>
              <a:t>or</a:t>
            </a:r>
            <a:r>
              <a:rPr sz="100" dirty="0">
                <a:latin typeface="Calibri"/>
                <a:cs typeface="Calibri"/>
                <a:hlinkClick r:id="rId7"/>
              </a:rPr>
              <a:t> </a:t>
            </a:r>
            <a:r>
              <a:rPr sz="100" spc="5" dirty="0">
                <a:latin typeface="Calibri"/>
                <a:cs typeface="Calibri"/>
                <a:hlinkClick r:id="rId7"/>
              </a:rPr>
              <a:t>PNG</a:t>
            </a:r>
            <a:r>
              <a:rPr sz="100" dirty="0">
                <a:latin typeface="Calibri"/>
                <a:cs typeface="Calibri"/>
                <a:hlinkClick r:id="rId7"/>
              </a:rPr>
              <a:t> File</a:t>
            </a:r>
            <a:r>
              <a:rPr sz="100" spc="5" dirty="0">
                <a:latin typeface="Calibri"/>
                <a:cs typeface="Calibri"/>
                <a:hlinkClick r:id="rId7"/>
              </a:rPr>
              <a:t> Format</a:t>
            </a:r>
            <a:r>
              <a:rPr sz="100" spc="-5" dirty="0">
                <a:latin typeface="Calibri"/>
                <a:cs typeface="Calibri"/>
                <a:hlinkClick r:id="rId7"/>
              </a:rPr>
              <a:t> </a:t>
            </a:r>
            <a:r>
              <a:rPr sz="100" spc="5" dirty="0">
                <a:latin typeface="Calibri"/>
                <a:cs typeface="Calibri"/>
                <a:hlinkClick r:id="rId7"/>
              </a:rPr>
              <a:t>- Logo.wine</a:t>
            </a:r>
            <a:endParaRPr sz="10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69974" y="4254347"/>
            <a:ext cx="1603121" cy="1068730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6756907" y="2009013"/>
            <a:ext cx="97726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6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100" spc="-7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100" spc="-40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1100" spc="-7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100" spc="-65" dirty="0">
                <a:solidFill>
                  <a:srgbClr val="FFFFFF"/>
                </a:solidFill>
                <a:latin typeface="Trebuchet MS"/>
                <a:cs typeface="Trebuchet MS"/>
              </a:rPr>
              <a:t>ta</a:t>
            </a:r>
            <a:r>
              <a:rPr sz="1100" spc="-4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11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Trebuchet MS"/>
                <a:cs typeface="Trebuchet MS"/>
              </a:rPr>
              <a:t>cr</a:t>
            </a:r>
            <a:r>
              <a:rPr sz="1100" spc="-50" dirty="0">
                <a:solidFill>
                  <a:srgbClr val="FFFFFF"/>
                </a:solidFill>
                <a:latin typeface="Trebuchet MS"/>
                <a:cs typeface="Trebuchet MS"/>
              </a:rPr>
              <a:t>eat</a:t>
            </a:r>
            <a:r>
              <a:rPr sz="1100" spc="-7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100" spc="20" dirty="0">
                <a:solidFill>
                  <a:srgbClr val="FFFFFF"/>
                </a:solidFill>
                <a:latin typeface="Trebuchet MS"/>
                <a:cs typeface="Trebuchet MS"/>
              </a:rPr>
              <a:t>ons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744969" y="226263"/>
            <a:ext cx="94297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60" dirty="0">
                <a:solidFill>
                  <a:srgbClr val="FFFFFF"/>
                </a:solidFill>
                <a:latin typeface="Trebuchet MS"/>
                <a:cs typeface="Trebuchet MS"/>
              </a:rPr>
              <a:t>Designer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726555" y="865505"/>
            <a:ext cx="978535" cy="978535"/>
            <a:chOff x="6726555" y="865505"/>
            <a:chExt cx="978535" cy="978535"/>
          </a:xfrm>
        </p:grpSpPr>
        <p:sp>
          <p:nvSpPr>
            <p:cNvPr id="25" name="object 25"/>
            <p:cNvSpPr/>
            <p:nvPr/>
          </p:nvSpPr>
          <p:spPr>
            <a:xfrm>
              <a:off x="6726555" y="865505"/>
              <a:ext cx="978535" cy="978535"/>
            </a:xfrm>
            <a:custGeom>
              <a:avLst/>
              <a:gdLst/>
              <a:ahLst/>
              <a:cxnLst/>
              <a:rect l="l" t="t" r="r" b="b"/>
              <a:pathLst>
                <a:path w="978534" h="978535">
                  <a:moveTo>
                    <a:pt x="489203" y="0"/>
                  </a:moveTo>
                  <a:lnTo>
                    <a:pt x="442078" y="2238"/>
                  </a:lnTo>
                  <a:lnTo>
                    <a:pt x="396222" y="8818"/>
                  </a:lnTo>
                  <a:lnTo>
                    <a:pt x="351842" y="19534"/>
                  </a:lnTo>
                  <a:lnTo>
                    <a:pt x="309140" y="34181"/>
                  </a:lnTo>
                  <a:lnTo>
                    <a:pt x="268323" y="52555"/>
                  </a:lnTo>
                  <a:lnTo>
                    <a:pt x="229594" y="74451"/>
                  </a:lnTo>
                  <a:lnTo>
                    <a:pt x="193159" y="99664"/>
                  </a:lnTo>
                  <a:lnTo>
                    <a:pt x="159223" y="127989"/>
                  </a:lnTo>
                  <a:lnTo>
                    <a:pt x="127989" y="159223"/>
                  </a:lnTo>
                  <a:lnTo>
                    <a:pt x="99664" y="193159"/>
                  </a:lnTo>
                  <a:lnTo>
                    <a:pt x="74451" y="229594"/>
                  </a:lnTo>
                  <a:lnTo>
                    <a:pt x="52555" y="268323"/>
                  </a:lnTo>
                  <a:lnTo>
                    <a:pt x="34181" y="309140"/>
                  </a:lnTo>
                  <a:lnTo>
                    <a:pt x="19534" y="351842"/>
                  </a:lnTo>
                  <a:lnTo>
                    <a:pt x="8818" y="396222"/>
                  </a:lnTo>
                  <a:lnTo>
                    <a:pt x="2238" y="442078"/>
                  </a:lnTo>
                  <a:lnTo>
                    <a:pt x="0" y="489204"/>
                  </a:lnTo>
                  <a:lnTo>
                    <a:pt x="2238" y="536309"/>
                  </a:lnTo>
                  <a:lnTo>
                    <a:pt x="8818" y="582150"/>
                  </a:lnTo>
                  <a:lnTo>
                    <a:pt x="19534" y="626520"/>
                  </a:lnTo>
                  <a:lnTo>
                    <a:pt x="34181" y="669214"/>
                  </a:lnTo>
                  <a:lnTo>
                    <a:pt x="52555" y="710028"/>
                  </a:lnTo>
                  <a:lnTo>
                    <a:pt x="74451" y="748756"/>
                  </a:lnTo>
                  <a:lnTo>
                    <a:pt x="99664" y="785193"/>
                  </a:lnTo>
                  <a:lnTo>
                    <a:pt x="127989" y="819134"/>
                  </a:lnTo>
                  <a:lnTo>
                    <a:pt x="159223" y="850373"/>
                  </a:lnTo>
                  <a:lnTo>
                    <a:pt x="193159" y="878705"/>
                  </a:lnTo>
                  <a:lnTo>
                    <a:pt x="229594" y="903926"/>
                  </a:lnTo>
                  <a:lnTo>
                    <a:pt x="268323" y="925829"/>
                  </a:lnTo>
                  <a:lnTo>
                    <a:pt x="309140" y="944210"/>
                  </a:lnTo>
                  <a:lnTo>
                    <a:pt x="351842" y="958864"/>
                  </a:lnTo>
                  <a:lnTo>
                    <a:pt x="396222" y="969585"/>
                  </a:lnTo>
                  <a:lnTo>
                    <a:pt x="442078" y="976168"/>
                  </a:lnTo>
                  <a:lnTo>
                    <a:pt x="489203" y="978408"/>
                  </a:lnTo>
                  <a:lnTo>
                    <a:pt x="536309" y="976168"/>
                  </a:lnTo>
                  <a:lnTo>
                    <a:pt x="582150" y="969585"/>
                  </a:lnTo>
                  <a:lnTo>
                    <a:pt x="626520" y="958864"/>
                  </a:lnTo>
                  <a:lnTo>
                    <a:pt x="669214" y="944210"/>
                  </a:lnTo>
                  <a:lnTo>
                    <a:pt x="710028" y="925829"/>
                  </a:lnTo>
                  <a:lnTo>
                    <a:pt x="748756" y="903926"/>
                  </a:lnTo>
                  <a:lnTo>
                    <a:pt x="785193" y="878705"/>
                  </a:lnTo>
                  <a:lnTo>
                    <a:pt x="819134" y="850373"/>
                  </a:lnTo>
                  <a:lnTo>
                    <a:pt x="850373" y="819134"/>
                  </a:lnTo>
                  <a:lnTo>
                    <a:pt x="878705" y="785193"/>
                  </a:lnTo>
                  <a:lnTo>
                    <a:pt x="903926" y="748756"/>
                  </a:lnTo>
                  <a:lnTo>
                    <a:pt x="925829" y="710028"/>
                  </a:lnTo>
                  <a:lnTo>
                    <a:pt x="944210" y="669214"/>
                  </a:lnTo>
                  <a:lnTo>
                    <a:pt x="958864" y="626520"/>
                  </a:lnTo>
                  <a:lnTo>
                    <a:pt x="969585" y="582150"/>
                  </a:lnTo>
                  <a:lnTo>
                    <a:pt x="976168" y="536309"/>
                  </a:lnTo>
                  <a:lnTo>
                    <a:pt x="978408" y="489204"/>
                  </a:lnTo>
                  <a:lnTo>
                    <a:pt x="976168" y="442078"/>
                  </a:lnTo>
                  <a:lnTo>
                    <a:pt x="969585" y="396222"/>
                  </a:lnTo>
                  <a:lnTo>
                    <a:pt x="958864" y="351842"/>
                  </a:lnTo>
                  <a:lnTo>
                    <a:pt x="944210" y="309140"/>
                  </a:lnTo>
                  <a:lnTo>
                    <a:pt x="925829" y="268323"/>
                  </a:lnTo>
                  <a:lnTo>
                    <a:pt x="903926" y="229594"/>
                  </a:lnTo>
                  <a:lnTo>
                    <a:pt x="878705" y="193159"/>
                  </a:lnTo>
                  <a:lnTo>
                    <a:pt x="850373" y="159223"/>
                  </a:lnTo>
                  <a:lnTo>
                    <a:pt x="819134" y="127989"/>
                  </a:lnTo>
                  <a:lnTo>
                    <a:pt x="785193" y="99664"/>
                  </a:lnTo>
                  <a:lnTo>
                    <a:pt x="748756" y="74451"/>
                  </a:lnTo>
                  <a:lnTo>
                    <a:pt x="710028" y="52555"/>
                  </a:lnTo>
                  <a:lnTo>
                    <a:pt x="669214" y="34181"/>
                  </a:lnTo>
                  <a:lnTo>
                    <a:pt x="626520" y="19534"/>
                  </a:lnTo>
                  <a:lnTo>
                    <a:pt x="582150" y="8818"/>
                  </a:lnTo>
                  <a:lnTo>
                    <a:pt x="536309" y="2238"/>
                  </a:lnTo>
                  <a:lnTo>
                    <a:pt x="489203" y="0"/>
                  </a:lnTo>
                  <a:close/>
                </a:path>
              </a:pathLst>
            </a:custGeom>
            <a:solidFill>
              <a:srgbClr val="E8E6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36664" y="975017"/>
              <a:ext cx="753744" cy="692238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6662419" y="2494914"/>
            <a:ext cx="10521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75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1600" spc="-4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600" spc="-12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600" spc="-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600" spc="-18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600" spc="-10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600" spc="-6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600" spc="-18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600" spc="-12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600" spc="-145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1600" spc="-13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600" spc="-17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600" spc="-105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98919" y="865505"/>
            <a:ext cx="978535" cy="978535"/>
          </a:xfrm>
          <a:custGeom>
            <a:avLst/>
            <a:gdLst/>
            <a:ahLst/>
            <a:cxnLst/>
            <a:rect l="l" t="t" r="r" b="b"/>
            <a:pathLst>
              <a:path w="978535" h="978535">
                <a:moveTo>
                  <a:pt x="489204" y="0"/>
                </a:moveTo>
                <a:lnTo>
                  <a:pt x="442090" y="2238"/>
                </a:lnTo>
                <a:lnTo>
                  <a:pt x="396243" y="8818"/>
                </a:lnTo>
                <a:lnTo>
                  <a:pt x="351869" y="19534"/>
                </a:lnTo>
                <a:lnTo>
                  <a:pt x="309172" y="34181"/>
                </a:lnTo>
                <a:lnTo>
                  <a:pt x="268356" y="52555"/>
                </a:lnTo>
                <a:lnTo>
                  <a:pt x="229628" y="74451"/>
                </a:lnTo>
                <a:lnTo>
                  <a:pt x="193192" y="99664"/>
                </a:lnTo>
                <a:lnTo>
                  <a:pt x="159253" y="127989"/>
                </a:lnTo>
                <a:lnTo>
                  <a:pt x="128016" y="159223"/>
                </a:lnTo>
                <a:lnTo>
                  <a:pt x="99687" y="193159"/>
                </a:lnTo>
                <a:lnTo>
                  <a:pt x="74469" y="229594"/>
                </a:lnTo>
                <a:lnTo>
                  <a:pt x="52569" y="268323"/>
                </a:lnTo>
                <a:lnTo>
                  <a:pt x="34190" y="309140"/>
                </a:lnTo>
                <a:lnTo>
                  <a:pt x="19539" y="351842"/>
                </a:lnTo>
                <a:lnTo>
                  <a:pt x="8821" y="396222"/>
                </a:lnTo>
                <a:lnTo>
                  <a:pt x="2239" y="442078"/>
                </a:lnTo>
                <a:lnTo>
                  <a:pt x="0" y="489204"/>
                </a:lnTo>
                <a:lnTo>
                  <a:pt x="2239" y="536309"/>
                </a:lnTo>
                <a:lnTo>
                  <a:pt x="8821" y="582150"/>
                </a:lnTo>
                <a:lnTo>
                  <a:pt x="19539" y="626520"/>
                </a:lnTo>
                <a:lnTo>
                  <a:pt x="34190" y="669214"/>
                </a:lnTo>
                <a:lnTo>
                  <a:pt x="52569" y="710028"/>
                </a:lnTo>
                <a:lnTo>
                  <a:pt x="74469" y="748756"/>
                </a:lnTo>
                <a:lnTo>
                  <a:pt x="99687" y="785193"/>
                </a:lnTo>
                <a:lnTo>
                  <a:pt x="128016" y="819134"/>
                </a:lnTo>
                <a:lnTo>
                  <a:pt x="159253" y="850373"/>
                </a:lnTo>
                <a:lnTo>
                  <a:pt x="193192" y="878705"/>
                </a:lnTo>
                <a:lnTo>
                  <a:pt x="229628" y="903926"/>
                </a:lnTo>
                <a:lnTo>
                  <a:pt x="268356" y="925829"/>
                </a:lnTo>
                <a:lnTo>
                  <a:pt x="309172" y="944210"/>
                </a:lnTo>
                <a:lnTo>
                  <a:pt x="351869" y="958864"/>
                </a:lnTo>
                <a:lnTo>
                  <a:pt x="396243" y="969585"/>
                </a:lnTo>
                <a:lnTo>
                  <a:pt x="442090" y="976168"/>
                </a:lnTo>
                <a:lnTo>
                  <a:pt x="489204" y="978408"/>
                </a:lnTo>
                <a:lnTo>
                  <a:pt x="536311" y="976168"/>
                </a:lnTo>
                <a:lnTo>
                  <a:pt x="582154" y="969585"/>
                </a:lnTo>
                <a:lnTo>
                  <a:pt x="626525" y="958864"/>
                </a:lnTo>
                <a:lnTo>
                  <a:pt x="669222" y="944210"/>
                </a:lnTo>
                <a:lnTo>
                  <a:pt x="710037" y="925829"/>
                </a:lnTo>
                <a:lnTo>
                  <a:pt x="748766" y="903926"/>
                </a:lnTo>
                <a:lnTo>
                  <a:pt x="785203" y="878705"/>
                </a:lnTo>
                <a:lnTo>
                  <a:pt x="819145" y="850373"/>
                </a:lnTo>
                <a:lnTo>
                  <a:pt x="850384" y="819134"/>
                </a:lnTo>
                <a:lnTo>
                  <a:pt x="878717" y="785193"/>
                </a:lnTo>
                <a:lnTo>
                  <a:pt x="903938" y="748756"/>
                </a:lnTo>
                <a:lnTo>
                  <a:pt x="925841" y="710028"/>
                </a:lnTo>
                <a:lnTo>
                  <a:pt x="944223" y="669214"/>
                </a:lnTo>
                <a:lnTo>
                  <a:pt x="958876" y="626520"/>
                </a:lnTo>
                <a:lnTo>
                  <a:pt x="969597" y="582150"/>
                </a:lnTo>
                <a:lnTo>
                  <a:pt x="976180" y="536309"/>
                </a:lnTo>
                <a:lnTo>
                  <a:pt x="978420" y="489204"/>
                </a:lnTo>
                <a:lnTo>
                  <a:pt x="976180" y="442078"/>
                </a:lnTo>
                <a:lnTo>
                  <a:pt x="969597" y="396222"/>
                </a:lnTo>
                <a:lnTo>
                  <a:pt x="958876" y="351842"/>
                </a:lnTo>
                <a:lnTo>
                  <a:pt x="944223" y="309140"/>
                </a:lnTo>
                <a:lnTo>
                  <a:pt x="925841" y="268323"/>
                </a:lnTo>
                <a:lnTo>
                  <a:pt x="903938" y="229594"/>
                </a:lnTo>
                <a:lnTo>
                  <a:pt x="878717" y="193159"/>
                </a:lnTo>
                <a:lnTo>
                  <a:pt x="850384" y="159223"/>
                </a:lnTo>
                <a:lnTo>
                  <a:pt x="819145" y="127989"/>
                </a:lnTo>
                <a:lnTo>
                  <a:pt x="785203" y="99664"/>
                </a:lnTo>
                <a:lnTo>
                  <a:pt x="748766" y="74451"/>
                </a:lnTo>
                <a:lnTo>
                  <a:pt x="710037" y="52555"/>
                </a:lnTo>
                <a:lnTo>
                  <a:pt x="669222" y="34181"/>
                </a:lnTo>
                <a:lnTo>
                  <a:pt x="626525" y="19534"/>
                </a:lnTo>
                <a:lnTo>
                  <a:pt x="582154" y="8818"/>
                </a:lnTo>
                <a:lnTo>
                  <a:pt x="536311" y="2238"/>
                </a:lnTo>
                <a:lnTo>
                  <a:pt x="489204" y="0"/>
                </a:lnTo>
                <a:close/>
              </a:path>
            </a:pathLst>
          </a:custGeom>
          <a:solidFill>
            <a:srgbClr val="E8E6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549655" y="226263"/>
            <a:ext cx="1167130" cy="60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lnSpc>
                <a:spcPts val="2280"/>
              </a:lnSpc>
              <a:spcBef>
                <a:spcPts val="105"/>
              </a:spcBef>
            </a:pPr>
            <a:r>
              <a:rPr sz="2000" b="0" spc="-65" dirty="0">
                <a:solidFill>
                  <a:srgbClr val="FFFFFF"/>
                </a:solidFill>
                <a:latin typeface="Trebuchet MS"/>
                <a:cs typeface="Trebuchet MS"/>
              </a:rPr>
              <a:t>Copilot</a:t>
            </a:r>
            <a:endParaRPr sz="2000">
              <a:latin typeface="Trebuchet MS"/>
              <a:cs typeface="Trebuchet MS"/>
            </a:endParaRPr>
          </a:p>
          <a:p>
            <a:pPr algn="ctr">
              <a:lnSpc>
                <a:spcPts val="2280"/>
              </a:lnSpc>
            </a:pPr>
            <a:r>
              <a:rPr sz="2000" b="0" spc="-190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2000" b="0" spc="25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2000" b="0" spc="-17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000" b="0" spc="-5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000" b="0" spc="-60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2000" b="0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0" spc="13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2000" b="0" spc="-55" dirty="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sz="2000" b="0" spc="-7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000" b="0" spc="-22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000" b="0" spc="-150" dirty="0">
                <a:solidFill>
                  <a:srgbClr val="FFFFFF"/>
                </a:solidFill>
                <a:latin typeface="Trebuchet MS"/>
                <a:cs typeface="Trebuchet MS"/>
              </a:rPr>
              <a:t>)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74344" y="2009013"/>
            <a:ext cx="1031875" cy="7550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3980" algn="ctr">
              <a:lnSpc>
                <a:spcPct val="100000"/>
              </a:lnSpc>
              <a:spcBef>
                <a:spcPts val="105"/>
              </a:spcBef>
            </a:pPr>
            <a:r>
              <a:rPr sz="1100" spc="-4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100" spc="-1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100" spc="-75" dirty="0">
                <a:solidFill>
                  <a:srgbClr val="FFFFFF"/>
                </a:solidFill>
                <a:latin typeface="Trebuchet MS"/>
                <a:cs typeface="Trebuchet MS"/>
              </a:rPr>
              <a:t>te</a:t>
            </a:r>
            <a:r>
              <a:rPr sz="1100" spc="-20" dirty="0">
                <a:solidFill>
                  <a:srgbClr val="FFFFFF"/>
                </a:solidFill>
                <a:latin typeface="Trebuchet MS"/>
                <a:cs typeface="Trebuchet MS"/>
              </a:rPr>
              <a:t>ra</a:t>
            </a:r>
            <a:r>
              <a:rPr sz="1100" spc="-3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100" spc="-50" dirty="0">
                <a:solidFill>
                  <a:srgbClr val="FFFFFF"/>
                </a:solidFill>
                <a:latin typeface="Trebuchet MS"/>
                <a:cs typeface="Trebuchet MS"/>
              </a:rPr>
              <a:t>ti</a:t>
            </a:r>
            <a:r>
              <a:rPr sz="1100" spc="-7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100" spc="-1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10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sz="1100" spc="-7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100" spc="-60" dirty="0">
                <a:solidFill>
                  <a:srgbClr val="FFFFFF"/>
                </a:solidFill>
                <a:latin typeface="Trebuchet MS"/>
                <a:cs typeface="Trebuchet MS"/>
              </a:rPr>
              <a:t>th</a:t>
            </a:r>
            <a:endParaRPr sz="1100">
              <a:latin typeface="Trebuchet MS"/>
              <a:cs typeface="Trebuchet MS"/>
            </a:endParaRPr>
          </a:p>
          <a:p>
            <a:pPr marL="93345" algn="ctr">
              <a:lnSpc>
                <a:spcPct val="100000"/>
              </a:lnSpc>
            </a:pPr>
            <a:r>
              <a:rPr sz="1100" spc="-55" dirty="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sz="1100" spc="-2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100" spc="-20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11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100" spc="-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100" spc="-10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100" spc="-2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100" spc="-3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100" spc="-10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600" spc="-40" dirty="0">
                <a:solidFill>
                  <a:srgbClr val="FFFFFF"/>
                </a:solidFill>
                <a:latin typeface="Trebuchet MS"/>
                <a:cs typeface="Trebuchet MS"/>
              </a:rPr>
              <a:t>Fo</a:t>
            </a:r>
            <a:r>
              <a:rPr sz="1600" spc="-12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600" spc="-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18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600" spc="-65" dirty="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sz="1600" spc="-6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600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60" dirty="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sz="1600" spc="-10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600" spc="-20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31" name="object 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4067" y="999616"/>
            <a:ext cx="799134" cy="688848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118668" y="5445658"/>
            <a:ext cx="12071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solidFill>
                  <a:srgbClr val="FFFFFF"/>
                </a:solidFill>
                <a:latin typeface="Trebuchet MS"/>
                <a:cs typeface="Trebuchet MS"/>
              </a:rPr>
              <a:t>Un</a:t>
            </a:r>
            <a:r>
              <a:rPr sz="1100" spc="-25" dirty="0">
                <a:solidFill>
                  <a:srgbClr val="FFFFFF"/>
                </a:solidFill>
                <a:latin typeface="Trebuchet MS"/>
                <a:cs typeface="Trebuchet MS"/>
              </a:rPr>
              <a:t>loc</a:t>
            </a:r>
            <a:r>
              <a:rPr sz="1100" spc="-20" dirty="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sz="11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70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1100" spc="-25" dirty="0">
                <a:solidFill>
                  <a:srgbClr val="FFFFFF"/>
                </a:solidFill>
                <a:latin typeface="Trebuchet MS"/>
                <a:cs typeface="Trebuchet MS"/>
              </a:rPr>
              <a:t>our</a:t>
            </a:r>
            <a:r>
              <a:rPr sz="110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7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100" spc="-1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100" spc="6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100" spc="-7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100" spc="-40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1100" spc="-15" dirty="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sz="1100" spc="-20" dirty="0">
                <a:solidFill>
                  <a:srgbClr val="FFFFFF"/>
                </a:solidFill>
                <a:latin typeface="Trebuchet MS"/>
                <a:cs typeface="Trebuchet MS"/>
              </a:rPr>
              <a:t>ts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61924" y="3608019"/>
            <a:ext cx="91948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2000" spc="-6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000" spc="-150" dirty="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sz="2000" spc="-10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000" spc="-14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000" spc="-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2000" spc="-7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31482" y="4271264"/>
            <a:ext cx="978535" cy="978535"/>
          </a:xfrm>
          <a:custGeom>
            <a:avLst/>
            <a:gdLst/>
            <a:ahLst/>
            <a:cxnLst/>
            <a:rect l="l" t="t" r="r" b="b"/>
            <a:pathLst>
              <a:path w="978535" h="978535">
                <a:moveTo>
                  <a:pt x="489203" y="0"/>
                </a:moveTo>
                <a:lnTo>
                  <a:pt x="442090" y="2238"/>
                </a:lnTo>
                <a:lnTo>
                  <a:pt x="396243" y="8818"/>
                </a:lnTo>
                <a:lnTo>
                  <a:pt x="351869" y="19534"/>
                </a:lnTo>
                <a:lnTo>
                  <a:pt x="309172" y="34181"/>
                </a:lnTo>
                <a:lnTo>
                  <a:pt x="268356" y="52555"/>
                </a:lnTo>
                <a:lnTo>
                  <a:pt x="229628" y="74451"/>
                </a:lnTo>
                <a:lnTo>
                  <a:pt x="193192" y="99664"/>
                </a:lnTo>
                <a:lnTo>
                  <a:pt x="159253" y="127989"/>
                </a:lnTo>
                <a:lnTo>
                  <a:pt x="128016" y="159223"/>
                </a:lnTo>
                <a:lnTo>
                  <a:pt x="99687" y="193159"/>
                </a:lnTo>
                <a:lnTo>
                  <a:pt x="74469" y="229594"/>
                </a:lnTo>
                <a:lnTo>
                  <a:pt x="52569" y="268323"/>
                </a:lnTo>
                <a:lnTo>
                  <a:pt x="34190" y="309140"/>
                </a:lnTo>
                <a:lnTo>
                  <a:pt x="19539" y="351842"/>
                </a:lnTo>
                <a:lnTo>
                  <a:pt x="8821" y="396222"/>
                </a:lnTo>
                <a:lnTo>
                  <a:pt x="2239" y="442078"/>
                </a:lnTo>
                <a:lnTo>
                  <a:pt x="0" y="489204"/>
                </a:lnTo>
                <a:lnTo>
                  <a:pt x="2239" y="536309"/>
                </a:lnTo>
                <a:lnTo>
                  <a:pt x="8821" y="582150"/>
                </a:lnTo>
                <a:lnTo>
                  <a:pt x="19539" y="626520"/>
                </a:lnTo>
                <a:lnTo>
                  <a:pt x="34190" y="669214"/>
                </a:lnTo>
                <a:lnTo>
                  <a:pt x="52569" y="710028"/>
                </a:lnTo>
                <a:lnTo>
                  <a:pt x="74469" y="748756"/>
                </a:lnTo>
                <a:lnTo>
                  <a:pt x="99687" y="785193"/>
                </a:lnTo>
                <a:lnTo>
                  <a:pt x="128016" y="819134"/>
                </a:lnTo>
                <a:lnTo>
                  <a:pt x="159253" y="850373"/>
                </a:lnTo>
                <a:lnTo>
                  <a:pt x="193192" y="878705"/>
                </a:lnTo>
                <a:lnTo>
                  <a:pt x="229628" y="903926"/>
                </a:lnTo>
                <a:lnTo>
                  <a:pt x="268356" y="925829"/>
                </a:lnTo>
                <a:lnTo>
                  <a:pt x="309172" y="944210"/>
                </a:lnTo>
                <a:lnTo>
                  <a:pt x="351869" y="958864"/>
                </a:lnTo>
                <a:lnTo>
                  <a:pt x="396243" y="969585"/>
                </a:lnTo>
                <a:lnTo>
                  <a:pt x="442090" y="976168"/>
                </a:lnTo>
                <a:lnTo>
                  <a:pt x="489203" y="978408"/>
                </a:lnTo>
                <a:lnTo>
                  <a:pt x="536317" y="976168"/>
                </a:lnTo>
                <a:lnTo>
                  <a:pt x="582164" y="969585"/>
                </a:lnTo>
                <a:lnTo>
                  <a:pt x="626538" y="958864"/>
                </a:lnTo>
                <a:lnTo>
                  <a:pt x="669235" y="944210"/>
                </a:lnTo>
                <a:lnTo>
                  <a:pt x="710051" y="925829"/>
                </a:lnTo>
                <a:lnTo>
                  <a:pt x="748779" y="903926"/>
                </a:lnTo>
                <a:lnTo>
                  <a:pt x="785215" y="878705"/>
                </a:lnTo>
                <a:lnTo>
                  <a:pt x="819154" y="850373"/>
                </a:lnTo>
                <a:lnTo>
                  <a:pt x="850391" y="819134"/>
                </a:lnTo>
                <a:lnTo>
                  <a:pt x="878720" y="785193"/>
                </a:lnTo>
                <a:lnTo>
                  <a:pt x="903938" y="748756"/>
                </a:lnTo>
                <a:lnTo>
                  <a:pt x="925838" y="710028"/>
                </a:lnTo>
                <a:lnTo>
                  <a:pt x="944217" y="669214"/>
                </a:lnTo>
                <a:lnTo>
                  <a:pt x="958868" y="626520"/>
                </a:lnTo>
                <a:lnTo>
                  <a:pt x="969586" y="582150"/>
                </a:lnTo>
                <a:lnTo>
                  <a:pt x="976168" y="536309"/>
                </a:lnTo>
                <a:lnTo>
                  <a:pt x="978407" y="489204"/>
                </a:lnTo>
                <a:lnTo>
                  <a:pt x="976168" y="442078"/>
                </a:lnTo>
                <a:lnTo>
                  <a:pt x="969586" y="396222"/>
                </a:lnTo>
                <a:lnTo>
                  <a:pt x="958868" y="351842"/>
                </a:lnTo>
                <a:lnTo>
                  <a:pt x="944217" y="309140"/>
                </a:lnTo>
                <a:lnTo>
                  <a:pt x="925838" y="268323"/>
                </a:lnTo>
                <a:lnTo>
                  <a:pt x="903938" y="229594"/>
                </a:lnTo>
                <a:lnTo>
                  <a:pt x="878720" y="193159"/>
                </a:lnTo>
                <a:lnTo>
                  <a:pt x="850391" y="159223"/>
                </a:lnTo>
                <a:lnTo>
                  <a:pt x="819154" y="127989"/>
                </a:lnTo>
                <a:lnTo>
                  <a:pt x="785215" y="99664"/>
                </a:lnTo>
                <a:lnTo>
                  <a:pt x="748779" y="74451"/>
                </a:lnTo>
                <a:lnTo>
                  <a:pt x="710051" y="52555"/>
                </a:lnTo>
                <a:lnTo>
                  <a:pt x="669235" y="34181"/>
                </a:lnTo>
                <a:lnTo>
                  <a:pt x="626538" y="19534"/>
                </a:lnTo>
                <a:lnTo>
                  <a:pt x="582164" y="8818"/>
                </a:lnTo>
                <a:lnTo>
                  <a:pt x="536317" y="2238"/>
                </a:lnTo>
                <a:lnTo>
                  <a:pt x="489203" y="0"/>
                </a:lnTo>
                <a:close/>
              </a:path>
            </a:pathLst>
          </a:custGeom>
          <a:solidFill>
            <a:srgbClr val="E8E6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33324" y="5951016"/>
            <a:ext cx="12871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1600" spc="-60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16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rebuchet MS"/>
                <a:cs typeface="Trebuchet MS"/>
              </a:rPr>
              <a:t>Dashboa</a:t>
            </a:r>
            <a:r>
              <a:rPr sz="1600" spc="-3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600" spc="-2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95731" y="4413884"/>
            <a:ext cx="108585" cy="4381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spc="5" dirty="0">
                <a:latin typeface="Calibri"/>
                <a:cs typeface="Calibri"/>
                <a:hlinkClick r:id="rId11"/>
              </a:rPr>
              <a:t>Power</a:t>
            </a:r>
            <a:r>
              <a:rPr sz="100" spc="-5" dirty="0">
                <a:latin typeface="Calibri"/>
                <a:cs typeface="Calibri"/>
                <a:hlinkClick r:id="rId11"/>
              </a:rPr>
              <a:t> </a:t>
            </a:r>
            <a:r>
              <a:rPr sz="100" dirty="0">
                <a:latin typeface="Calibri"/>
                <a:cs typeface="Calibri"/>
                <a:hlinkClick r:id="rId11"/>
              </a:rPr>
              <a:t>B</a:t>
            </a:r>
            <a:r>
              <a:rPr sz="100" spc="5" dirty="0">
                <a:latin typeface="Calibri"/>
                <a:cs typeface="Calibri"/>
                <a:hlinkClick r:id="rId11"/>
              </a:rPr>
              <a:t>I </a:t>
            </a:r>
            <a:r>
              <a:rPr sz="100" dirty="0">
                <a:latin typeface="Calibri"/>
                <a:cs typeface="Calibri"/>
                <a:hlinkClick r:id="rId11"/>
              </a:rPr>
              <a:t>lo</a:t>
            </a:r>
            <a:r>
              <a:rPr sz="100" spc="10" dirty="0">
                <a:latin typeface="Calibri"/>
                <a:cs typeface="Calibri"/>
                <a:hlinkClick r:id="rId11"/>
              </a:rPr>
              <a:t>go</a:t>
            </a:r>
            <a:endParaRPr sz="100">
              <a:latin typeface="Calibri"/>
              <a:cs typeface="Calibri"/>
            </a:endParaRPr>
          </a:p>
        </p:txBody>
      </p:sp>
      <p:pic>
        <p:nvPicPr>
          <p:cNvPr id="37" name="object 3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09816" y="4428261"/>
            <a:ext cx="584200" cy="688314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8708263" y="5445658"/>
            <a:ext cx="13874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9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100" spc="-60" dirty="0">
                <a:solidFill>
                  <a:srgbClr val="FFFFFF"/>
                </a:solidFill>
                <a:latin typeface="Trebuchet MS"/>
                <a:cs typeface="Trebuchet MS"/>
              </a:rPr>
              <a:t>reat</a:t>
            </a:r>
            <a:r>
              <a:rPr sz="1100" spc="-7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100" spc="-5" dirty="0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sz="110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1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70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1100" spc="-25" dirty="0">
                <a:solidFill>
                  <a:srgbClr val="FFFFFF"/>
                </a:solidFill>
                <a:latin typeface="Trebuchet MS"/>
                <a:cs typeface="Trebuchet MS"/>
              </a:rPr>
              <a:t>our</a:t>
            </a:r>
            <a:r>
              <a:rPr sz="110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Trebuchet MS"/>
                <a:cs typeface="Trebuchet MS"/>
              </a:rPr>
              <a:t>ag</a:t>
            </a:r>
            <a:r>
              <a:rPr sz="1100" spc="-3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100" spc="-1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100" spc="-20" dirty="0">
                <a:solidFill>
                  <a:srgbClr val="FFFFFF"/>
                </a:solidFill>
                <a:latin typeface="Trebuchet MS"/>
                <a:cs typeface="Trebuchet MS"/>
              </a:rPr>
              <a:t>ts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8844533" y="4271264"/>
            <a:ext cx="978535" cy="978535"/>
          </a:xfrm>
          <a:custGeom>
            <a:avLst/>
            <a:gdLst/>
            <a:ahLst/>
            <a:cxnLst/>
            <a:rect l="l" t="t" r="r" b="b"/>
            <a:pathLst>
              <a:path w="978534" h="978535">
                <a:moveTo>
                  <a:pt x="489204" y="0"/>
                </a:moveTo>
                <a:lnTo>
                  <a:pt x="442098" y="2238"/>
                </a:lnTo>
                <a:lnTo>
                  <a:pt x="396257" y="8818"/>
                </a:lnTo>
                <a:lnTo>
                  <a:pt x="351887" y="19534"/>
                </a:lnTo>
                <a:lnTo>
                  <a:pt x="309193" y="34181"/>
                </a:lnTo>
                <a:lnTo>
                  <a:pt x="268379" y="52555"/>
                </a:lnTo>
                <a:lnTo>
                  <a:pt x="229651" y="74451"/>
                </a:lnTo>
                <a:lnTo>
                  <a:pt x="193214" y="99664"/>
                </a:lnTo>
                <a:lnTo>
                  <a:pt x="159273" y="127989"/>
                </a:lnTo>
                <a:lnTo>
                  <a:pt x="128034" y="159223"/>
                </a:lnTo>
                <a:lnTo>
                  <a:pt x="99702" y="193159"/>
                </a:lnTo>
                <a:lnTo>
                  <a:pt x="74481" y="229594"/>
                </a:lnTo>
                <a:lnTo>
                  <a:pt x="52578" y="268323"/>
                </a:lnTo>
                <a:lnTo>
                  <a:pt x="34197" y="309140"/>
                </a:lnTo>
                <a:lnTo>
                  <a:pt x="19543" y="351842"/>
                </a:lnTo>
                <a:lnTo>
                  <a:pt x="8822" y="396222"/>
                </a:lnTo>
                <a:lnTo>
                  <a:pt x="2239" y="442078"/>
                </a:lnTo>
                <a:lnTo>
                  <a:pt x="0" y="489204"/>
                </a:lnTo>
                <a:lnTo>
                  <a:pt x="2239" y="536309"/>
                </a:lnTo>
                <a:lnTo>
                  <a:pt x="8822" y="582150"/>
                </a:lnTo>
                <a:lnTo>
                  <a:pt x="19543" y="626520"/>
                </a:lnTo>
                <a:lnTo>
                  <a:pt x="34197" y="669214"/>
                </a:lnTo>
                <a:lnTo>
                  <a:pt x="52578" y="710028"/>
                </a:lnTo>
                <a:lnTo>
                  <a:pt x="74481" y="748756"/>
                </a:lnTo>
                <a:lnTo>
                  <a:pt x="99702" y="785193"/>
                </a:lnTo>
                <a:lnTo>
                  <a:pt x="128034" y="819134"/>
                </a:lnTo>
                <a:lnTo>
                  <a:pt x="159273" y="850373"/>
                </a:lnTo>
                <a:lnTo>
                  <a:pt x="193214" y="878705"/>
                </a:lnTo>
                <a:lnTo>
                  <a:pt x="229651" y="903926"/>
                </a:lnTo>
                <a:lnTo>
                  <a:pt x="268379" y="925829"/>
                </a:lnTo>
                <a:lnTo>
                  <a:pt x="309193" y="944210"/>
                </a:lnTo>
                <a:lnTo>
                  <a:pt x="351887" y="958864"/>
                </a:lnTo>
                <a:lnTo>
                  <a:pt x="396257" y="969585"/>
                </a:lnTo>
                <a:lnTo>
                  <a:pt x="442098" y="976168"/>
                </a:lnTo>
                <a:lnTo>
                  <a:pt x="489204" y="978408"/>
                </a:lnTo>
                <a:lnTo>
                  <a:pt x="536309" y="976168"/>
                </a:lnTo>
                <a:lnTo>
                  <a:pt x="582150" y="969585"/>
                </a:lnTo>
                <a:lnTo>
                  <a:pt x="626520" y="958864"/>
                </a:lnTo>
                <a:lnTo>
                  <a:pt x="669214" y="944210"/>
                </a:lnTo>
                <a:lnTo>
                  <a:pt x="710028" y="925829"/>
                </a:lnTo>
                <a:lnTo>
                  <a:pt x="748756" y="903926"/>
                </a:lnTo>
                <a:lnTo>
                  <a:pt x="785193" y="878705"/>
                </a:lnTo>
                <a:lnTo>
                  <a:pt x="819134" y="850373"/>
                </a:lnTo>
                <a:lnTo>
                  <a:pt x="850373" y="819134"/>
                </a:lnTo>
                <a:lnTo>
                  <a:pt x="878705" y="785193"/>
                </a:lnTo>
                <a:lnTo>
                  <a:pt x="903926" y="748756"/>
                </a:lnTo>
                <a:lnTo>
                  <a:pt x="925829" y="710028"/>
                </a:lnTo>
                <a:lnTo>
                  <a:pt x="944210" y="669214"/>
                </a:lnTo>
                <a:lnTo>
                  <a:pt x="958864" y="626520"/>
                </a:lnTo>
                <a:lnTo>
                  <a:pt x="969585" y="582150"/>
                </a:lnTo>
                <a:lnTo>
                  <a:pt x="976168" y="536309"/>
                </a:lnTo>
                <a:lnTo>
                  <a:pt x="978408" y="489204"/>
                </a:lnTo>
                <a:lnTo>
                  <a:pt x="976168" y="442078"/>
                </a:lnTo>
                <a:lnTo>
                  <a:pt x="969585" y="396222"/>
                </a:lnTo>
                <a:lnTo>
                  <a:pt x="958864" y="351842"/>
                </a:lnTo>
                <a:lnTo>
                  <a:pt x="944210" y="309140"/>
                </a:lnTo>
                <a:lnTo>
                  <a:pt x="925829" y="268323"/>
                </a:lnTo>
                <a:lnTo>
                  <a:pt x="903926" y="229594"/>
                </a:lnTo>
                <a:lnTo>
                  <a:pt x="878705" y="193159"/>
                </a:lnTo>
                <a:lnTo>
                  <a:pt x="850373" y="159223"/>
                </a:lnTo>
                <a:lnTo>
                  <a:pt x="819134" y="127989"/>
                </a:lnTo>
                <a:lnTo>
                  <a:pt x="785193" y="99664"/>
                </a:lnTo>
                <a:lnTo>
                  <a:pt x="748756" y="74451"/>
                </a:lnTo>
                <a:lnTo>
                  <a:pt x="710028" y="52555"/>
                </a:lnTo>
                <a:lnTo>
                  <a:pt x="669214" y="34181"/>
                </a:lnTo>
                <a:lnTo>
                  <a:pt x="626520" y="19534"/>
                </a:lnTo>
                <a:lnTo>
                  <a:pt x="582150" y="8818"/>
                </a:lnTo>
                <a:lnTo>
                  <a:pt x="536309" y="2238"/>
                </a:lnTo>
                <a:lnTo>
                  <a:pt x="489204" y="0"/>
                </a:lnTo>
                <a:close/>
              </a:path>
            </a:pathLst>
          </a:custGeom>
          <a:solidFill>
            <a:srgbClr val="E8E6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8937497" y="3608019"/>
            <a:ext cx="830580" cy="793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9690">
              <a:lnSpc>
                <a:spcPts val="2280"/>
              </a:lnSpc>
              <a:spcBef>
                <a:spcPts val="105"/>
              </a:spcBef>
            </a:pPr>
            <a:r>
              <a:rPr sz="2000" spc="-70" dirty="0">
                <a:solidFill>
                  <a:srgbClr val="FFFFFF"/>
                </a:solidFill>
                <a:latin typeface="Trebuchet MS"/>
                <a:cs typeface="Trebuchet MS"/>
              </a:rPr>
              <a:t>Copilot</a:t>
            </a:r>
            <a:endParaRPr sz="2000">
              <a:latin typeface="Trebuchet MS"/>
              <a:cs typeface="Trebuchet MS"/>
            </a:endParaRPr>
          </a:p>
          <a:p>
            <a:pPr marL="105410">
              <a:lnSpc>
                <a:spcPts val="2280"/>
              </a:lnSpc>
            </a:pPr>
            <a:r>
              <a:rPr sz="2000" spc="-65" dirty="0">
                <a:solidFill>
                  <a:srgbClr val="FFFFFF"/>
                </a:solidFill>
                <a:latin typeface="Trebuchet MS"/>
                <a:cs typeface="Trebuchet MS"/>
              </a:rPr>
              <a:t>Studio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355"/>
              </a:spcBef>
            </a:pPr>
            <a:r>
              <a:rPr sz="100" spc="5" dirty="0">
                <a:latin typeface="Calibri"/>
                <a:cs typeface="Calibri"/>
                <a:hlinkClick r:id="rId13"/>
              </a:rPr>
              <a:t>Microsoft</a:t>
            </a:r>
            <a:r>
              <a:rPr sz="100" dirty="0">
                <a:latin typeface="Calibri"/>
                <a:cs typeface="Calibri"/>
                <a:hlinkClick r:id="rId13"/>
              </a:rPr>
              <a:t> Copilot</a:t>
            </a:r>
            <a:r>
              <a:rPr sz="100" spc="5" dirty="0">
                <a:latin typeface="Calibri"/>
                <a:cs typeface="Calibri"/>
                <a:hlinkClick r:id="rId13"/>
              </a:rPr>
              <a:t> Logo PNG Vector</a:t>
            </a:r>
            <a:r>
              <a:rPr sz="100" dirty="0">
                <a:latin typeface="Calibri"/>
                <a:cs typeface="Calibri"/>
                <a:hlinkClick r:id="rId13"/>
              </a:rPr>
              <a:t> </a:t>
            </a:r>
            <a:r>
              <a:rPr sz="100" spc="5" dirty="0">
                <a:latin typeface="Calibri"/>
                <a:cs typeface="Calibri"/>
                <a:hlinkClick r:id="rId13"/>
              </a:rPr>
              <a:t>Free</a:t>
            </a:r>
            <a:r>
              <a:rPr sz="100" spc="10" dirty="0">
                <a:latin typeface="Calibri"/>
                <a:cs typeface="Calibri"/>
                <a:hlinkClick r:id="rId13"/>
              </a:rPr>
              <a:t> </a:t>
            </a:r>
            <a:r>
              <a:rPr sz="100" spc="5" dirty="0">
                <a:latin typeface="Calibri"/>
                <a:cs typeface="Calibri"/>
                <a:hlinkClick r:id="rId13"/>
              </a:rPr>
              <a:t>Download -</a:t>
            </a:r>
            <a:r>
              <a:rPr sz="100" spc="10" dirty="0">
                <a:latin typeface="Calibri"/>
                <a:cs typeface="Calibri"/>
                <a:hlinkClick r:id="rId13"/>
              </a:rPr>
              <a:t> </a:t>
            </a:r>
            <a:r>
              <a:rPr sz="100" dirty="0">
                <a:latin typeface="Calibri"/>
                <a:cs typeface="Calibri"/>
                <a:hlinkClick r:id="rId13"/>
              </a:rPr>
              <a:t>BrandLogo.org</a:t>
            </a:r>
            <a:endParaRPr sz="100">
              <a:latin typeface="Calibri"/>
              <a:cs typeface="Calibri"/>
            </a:endParaRPr>
          </a:p>
        </p:txBody>
      </p:sp>
      <p:pic>
        <p:nvPicPr>
          <p:cNvPr id="41" name="object 4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949181" y="4371340"/>
            <a:ext cx="781494" cy="781431"/>
          </a:xfrm>
          <a:prstGeom prst="rect">
            <a:avLst/>
          </a:prstGeom>
        </p:spPr>
      </p:pic>
      <p:sp>
        <p:nvSpPr>
          <p:cNvPr id="42" name="object 42"/>
          <p:cNvSpPr txBox="1"/>
          <p:nvPr/>
        </p:nvSpPr>
        <p:spPr>
          <a:xfrm>
            <a:off x="10718038" y="3608019"/>
            <a:ext cx="860425" cy="60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5"/>
              </a:spcBef>
            </a:pPr>
            <a:r>
              <a:rPr sz="2000" spc="-15" dirty="0">
                <a:solidFill>
                  <a:srgbClr val="FFFFFF"/>
                </a:solidFill>
                <a:latin typeface="Trebuchet MS"/>
                <a:cs typeface="Trebuchet MS"/>
              </a:rPr>
              <a:t>Custom</a:t>
            </a:r>
            <a:endParaRPr sz="2000">
              <a:latin typeface="Trebuchet MS"/>
              <a:cs typeface="Trebuchet MS"/>
            </a:endParaRPr>
          </a:p>
          <a:p>
            <a:pPr marL="50800">
              <a:lnSpc>
                <a:spcPts val="2280"/>
              </a:lnSpc>
            </a:pPr>
            <a:r>
              <a:rPr sz="2000" spc="-70" dirty="0">
                <a:solidFill>
                  <a:srgbClr val="FFFFFF"/>
                </a:solidFill>
                <a:latin typeface="Trebuchet MS"/>
                <a:cs typeface="Trebuchet MS"/>
              </a:rPr>
              <a:t>Copilot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10654283" y="4271264"/>
            <a:ext cx="978535" cy="978535"/>
            <a:chOff x="10654283" y="4271264"/>
            <a:chExt cx="978535" cy="978535"/>
          </a:xfrm>
        </p:grpSpPr>
        <p:sp>
          <p:nvSpPr>
            <p:cNvPr id="44" name="object 44"/>
            <p:cNvSpPr/>
            <p:nvPr/>
          </p:nvSpPr>
          <p:spPr>
            <a:xfrm>
              <a:off x="10654283" y="4271264"/>
              <a:ext cx="978535" cy="978535"/>
            </a:xfrm>
            <a:custGeom>
              <a:avLst/>
              <a:gdLst/>
              <a:ahLst/>
              <a:cxnLst/>
              <a:rect l="l" t="t" r="r" b="b"/>
              <a:pathLst>
                <a:path w="978534" h="978535">
                  <a:moveTo>
                    <a:pt x="489204" y="0"/>
                  </a:moveTo>
                  <a:lnTo>
                    <a:pt x="442078" y="2238"/>
                  </a:lnTo>
                  <a:lnTo>
                    <a:pt x="396222" y="8818"/>
                  </a:lnTo>
                  <a:lnTo>
                    <a:pt x="351842" y="19534"/>
                  </a:lnTo>
                  <a:lnTo>
                    <a:pt x="309140" y="34181"/>
                  </a:lnTo>
                  <a:lnTo>
                    <a:pt x="268323" y="52555"/>
                  </a:lnTo>
                  <a:lnTo>
                    <a:pt x="229594" y="74451"/>
                  </a:lnTo>
                  <a:lnTo>
                    <a:pt x="193159" y="99664"/>
                  </a:lnTo>
                  <a:lnTo>
                    <a:pt x="159223" y="127989"/>
                  </a:lnTo>
                  <a:lnTo>
                    <a:pt x="127989" y="159223"/>
                  </a:lnTo>
                  <a:lnTo>
                    <a:pt x="99664" y="193159"/>
                  </a:lnTo>
                  <a:lnTo>
                    <a:pt x="74451" y="229594"/>
                  </a:lnTo>
                  <a:lnTo>
                    <a:pt x="52555" y="268323"/>
                  </a:lnTo>
                  <a:lnTo>
                    <a:pt x="34181" y="309140"/>
                  </a:lnTo>
                  <a:lnTo>
                    <a:pt x="19534" y="351842"/>
                  </a:lnTo>
                  <a:lnTo>
                    <a:pt x="8818" y="396222"/>
                  </a:lnTo>
                  <a:lnTo>
                    <a:pt x="2238" y="442078"/>
                  </a:lnTo>
                  <a:lnTo>
                    <a:pt x="0" y="489204"/>
                  </a:lnTo>
                  <a:lnTo>
                    <a:pt x="2238" y="536309"/>
                  </a:lnTo>
                  <a:lnTo>
                    <a:pt x="8818" y="582150"/>
                  </a:lnTo>
                  <a:lnTo>
                    <a:pt x="19534" y="626520"/>
                  </a:lnTo>
                  <a:lnTo>
                    <a:pt x="34181" y="669214"/>
                  </a:lnTo>
                  <a:lnTo>
                    <a:pt x="52555" y="710028"/>
                  </a:lnTo>
                  <a:lnTo>
                    <a:pt x="74451" y="748756"/>
                  </a:lnTo>
                  <a:lnTo>
                    <a:pt x="99664" y="785193"/>
                  </a:lnTo>
                  <a:lnTo>
                    <a:pt x="127989" y="819134"/>
                  </a:lnTo>
                  <a:lnTo>
                    <a:pt x="159223" y="850373"/>
                  </a:lnTo>
                  <a:lnTo>
                    <a:pt x="193159" y="878705"/>
                  </a:lnTo>
                  <a:lnTo>
                    <a:pt x="229594" y="903926"/>
                  </a:lnTo>
                  <a:lnTo>
                    <a:pt x="268323" y="925829"/>
                  </a:lnTo>
                  <a:lnTo>
                    <a:pt x="309140" y="944210"/>
                  </a:lnTo>
                  <a:lnTo>
                    <a:pt x="351842" y="958864"/>
                  </a:lnTo>
                  <a:lnTo>
                    <a:pt x="396222" y="969585"/>
                  </a:lnTo>
                  <a:lnTo>
                    <a:pt x="442078" y="976168"/>
                  </a:lnTo>
                  <a:lnTo>
                    <a:pt x="489204" y="978408"/>
                  </a:lnTo>
                  <a:lnTo>
                    <a:pt x="536309" y="976168"/>
                  </a:lnTo>
                  <a:lnTo>
                    <a:pt x="582150" y="969585"/>
                  </a:lnTo>
                  <a:lnTo>
                    <a:pt x="626520" y="958864"/>
                  </a:lnTo>
                  <a:lnTo>
                    <a:pt x="669214" y="944210"/>
                  </a:lnTo>
                  <a:lnTo>
                    <a:pt x="710028" y="925829"/>
                  </a:lnTo>
                  <a:lnTo>
                    <a:pt x="748756" y="903926"/>
                  </a:lnTo>
                  <a:lnTo>
                    <a:pt x="785193" y="878705"/>
                  </a:lnTo>
                  <a:lnTo>
                    <a:pt x="819134" y="850373"/>
                  </a:lnTo>
                  <a:lnTo>
                    <a:pt x="850373" y="819134"/>
                  </a:lnTo>
                  <a:lnTo>
                    <a:pt x="878705" y="785193"/>
                  </a:lnTo>
                  <a:lnTo>
                    <a:pt x="903926" y="748756"/>
                  </a:lnTo>
                  <a:lnTo>
                    <a:pt x="925829" y="710028"/>
                  </a:lnTo>
                  <a:lnTo>
                    <a:pt x="944210" y="669214"/>
                  </a:lnTo>
                  <a:lnTo>
                    <a:pt x="958864" y="626520"/>
                  </a:lnTo>
                  <a:lnTo>
                    <a:pt x="969585" y="582150"/>
                  </a:lnTo>
                  <a:lnTo>
                    <a:pt x="976168" y="536309"/>
                  </a:lnTo>
                  <a:lnTo>
                    <a:pt x="978408" y="489204"/>
                  </a:lnTo>
                  <a:lnTo>
                    <a:pt x="976168" y="442078"/>
                  </a:lnTo>
                  <a:lnTo>
                    <a:pt x="969585" y="396222"/>
                  </a:lnTo>
                  <a:lnTo>
                    <a:pt x="958864" y="351842"/>
                  </a:lnTo>
                  <a:lnTo>
                    <a:pt x="944210" y="309140"/>
                  </a:lnTo>
                  <a:lnTo>
                    <a:pt x="925829" y="268323"/>
                  </a:lnTo>
                  <a:lnTo>
                    <a:pt x="903926" y="229594"/>
                  </a:lnTo>
                  <a:lnTo>
                    <a:pt x="878705" y="193159"/>
                  </a:lnTo>
                  <a:lnTo>
                    <a:pt x="850373" y="159223"/>
                  </a:lnTo>
                  <a:lnTo>
                    <a:pt x="819134" y="127989"/>
                  </a:lnTo>
                  <a:lnTo>
                    <a:pt x="785193" y="99664"/>
                  </a:lnTo>
                  <a:lnTo>
                    <a:pt x="748756" y="74451"/>
                  </a:lnTo>
                  <a:lnTo>
                    <a:pt x="710028" y="52555"/>
                  </a:lnTo>
                  <a:lnTo>
                    <a:pt x="669214" y="34181"/>
                  </a:lnTo>
                  <a:lnTo>
                    <a:pt x="626520" y="19534"/>
                  </a:lnTo>
                  <a:lnTo>
                    <a:pt x="582150" y="8818"/>
                  </a:lnTo>
                  <a:lnTo>
                    <a:pt x="536309" y="2238"/>
                  </a:lnTo>
                  <a:lnTo>
                    <a:pt x="489204" y="0"/>
                  </a:lnTo>
                  <a:close/>
                </a:path>
              </a:pathLst>
            </a:custGeom>
            <a:solidFill>
              <a:srgbClr val="E8E6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775949" y="4342003"/>
              <a:ext cx="777240" cy="777240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10712322" y="5370067"/>
            <a:ext cx="914400" cy="849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0" marR="85090" indent="-15240" algn="ctr">
              <a:lnSpc>
                <a:spcPct val="145500"/>
              </a:lnSpc>
              <a:spcBef>
                <a:spcPts val="95"/>
              </a:spcBef>
            </a:pPr>
            <a:r>
              <a:rPr sz="1100" spc="-10" dirty="0">
                <a:solidFill>
                  <a:srgbClr val="FFFFFF"/>
                </a:solidFill>
                <a:latin typeface="Trebuchet MS"/>
                <a:cs typeface="Trebuchet MS"/>
              </a:rPr>
              <a:t>Cre</a:t>
            </a:r>
            <a:r>
              <a:rPr sz="1100" spc="-45" dirty="0">
                <a:solidFill>
                  <a:srgbClr val="FFFFFF"/>
                </a:solidFill>
                <a:latin typeface="Trebuchet MS"/>
                <a:cs typeface="Trebuchet MS"/>
              </a:rPr>
              <a:t>ate</a:t>
            </a:r>
            <a:r>
              <a:rPr sz="110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70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1100" spc="-20" dirty="0">
                <a:solidFill>
                  <a:srgbClr val="FFFFFF"/>
                </a:solidFill>
                <a:latin typeface="Trebuchet MS"/>
                <a:cs typeface="Trebuchet MS"/>
              </a:rPr>
              <a:t>our  own</a:t>
            </a:r>
            <a:r>
              <a:rPr sz="11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cop</a:t>
            </a:r>
            <a:r>
              <a:rPr sz="1100" spc="-7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100" spc="-55" dirty="0">
                <a:solidFill>
                  <a:srgbClr val="FFFFFF"/>
                </a:solidFill>
                <a:latin typeface="Trebuchet MS"/>
                <a:cs typeface="Trebuchet MS"/>
              </a:rPr>
              <a:t>lot</a:t>
            </a:r>
            <a:endParaRPr sz="11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735"/>
              </a:spcBef>
            </a:pPr>
            <a:r>
              <a:rPr sz="1600" spc="-7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600" spc="-6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600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60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600" spc="-13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1600" spc="-6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600" spc="-18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600" spc="-200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1600" spc="-4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600" spc="-16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282431" y="2009013"/>
            <a:ext cx="154876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100" spc="-45" dirty="0">
                <a:solidFill>
                  <a:srgbClr val="FFFFFF"/>
                </a:solidFill>
                <a:latin typeface="Trebuchet MS"/>
                <a:cs typeface="Trebuchet MS"/>
              </a:rPr>
              <a:t>Azur</a:t>
            </a:r>
            <a:r>
              <a:rPr sz="1100" spc="-3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10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100" spc="-60" dirty="0">
                <a:solidFill>
                  <a:srgbClr val="FFFFFF"/>
                </a:solidFill>
                <a:latin typeface="Trebuchet MS"/>
                <a:cs typeface="Trebuchet MS"/>
              </a:rPr>
              <a:t>la</a:t>
            </a:r>
            <a:r>
              <a:rPr sz="1100" spc="-6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100" spc="-40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1100" spc="-6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11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Trebuchet MS"/>
                <a:cs typeface="Trebuchet MS"/>
              </a:rPr>
              <a:t>op</a:t>
            </a:r>
            <a:r>
              <a:rPr sz="1100" spc="-2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100" spc="-65" dirty="0">
                <a:solidFill>
                  <a:srgbClr val="FFFFFF"/>
                </a:solidFill>
                <a:latin typeface="Trebuchet MS"/>
                <a:cs typeface="Trebuchet MS"/>
              </a:rPr>
              <a:t>ra</a:t>
            </a:r>
            <a:r>
              <a:rPr sz="1100" spc="-6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100" spc="-7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100" spc="20" dirty="0">
                <a:solidFill>
                  <a:srgbClr val="FFFFFF"/>
                </a:solidFill>
                <a:latin typeface="Trebuchet MS"/>
                <a:cs typeface="Trebuchet MS"/>
              </a:rPr>
              <a:t>ons</a:t>
            </a:r>
            <a:endParaRPr sz="11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1100" spc="-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100" spc="-1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100" spc="-1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1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100" spc="-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100" spc="-10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100" spc="-7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100" spc="-30" dirty="0">
                <a:solidFill>
                  <a:srgbClr val="FFFFFF"/>
                </a:solidFill>
                <a:latin typeface="Trebuchet MS"/>
                <a:cs typeface="Trebuchet MS"/>
              </a:rPr>
              <a:t>mi</a:t>
            </a:r>
            <a:r>
              <a:rPr sz="1100" spc="-55" dirty="0">
                <a:solidFill>
                  <a:srgbClr val="FFFFFF"/>
                </a:solidFill>
                <a:latin typeface="Trebuchet MS"/>
                <a:cs typeface="Trebuchet MS"/>
              </a:rPr>
              <a:t>zat</a:t>
            </a:r>
            <a:r>
              <a:rPr sz="1100" spc="-7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100" spc="-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100" spc="7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699754" y="226263"/>
            <a:ext cx="61150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7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000" spc="-95" dirty="0">
                <a:solidFill>
                  <a:srgbClr val="FFFFFF"/>
                </a:solidFill>
                <a:latin typeface="Trebuchet MS"/>
                <a:cs typeface="Trebuchet MS"/>
              </a:rPr>
              <a:t>z</a:t>
            </a:r>
            <a:r>
              <a:rPr sz="2000" spc="-45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2000" spc="-22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000" spc="-6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8583676" y="865505"/>
            <a:ext cx="978535" cy="978535"/>
            <a:chOff x="8583676" y="865505"/>
            <a:chExt cx="978535" cy="978535"/>
          </a:xfrm>
        </p:grpSpPr>
        <p:sp>
          <p:nvSpPr>
            <p:cNvPr id="50" name="object 50"/>
            <p:cNvSpPr/>
            <p:nvPr/>
          </p:nvSpPr>
          <p:spPr>
            <a:xfrm>
              <a:off x="8583676" y="865505"/>
              <a:ext cx="978535" cy="978535"/>
            </a:xfrm>
            <a:custGeom>
              <a:avLst/>
              <a:gdLst/>
              <a:ahLst/>
              <a:cxnLst/>
              <a:rect l="l" t="t" r="r" b="b"/>
              <a:pathLst>
                <a:path w="978534" h="978535">
                  <a:moveTo>
                    <a:pt x="489203" y="0"/>
                  </a:moveTo>
                  <a:lnTo>
                    <a:pt x="442098" y="2238"/>
                  </a:lnTo>
                  <a:lnTo>
                    <a:pt x="396257" y="8818"/>
                  </a:lnTo>
                  <a:lnTo>
                    <a:pt x="351887" y="19534"/>
                  </a:lnTo>
                  <a:lnTo>
                    <a:pt x="309193" y="34181"/>
                  </a:lnTo>
                  <a:lnTo>
                    <a:pt x="268379" y="52555"/>
                  </a:lnTo>
                  <a:lnTo>
                    <a:pt x="229651" y="74451"/>
                  </a:lnTo>
                  <a:lnTo>
                    <a:pt x="193214" y="99664"/>
                  </a:lnTo>
                  <a:lnTo>
                    <a:pt x="159273" y="127989"/>
                  </a:lnTo>
                  <a:lnTo>
                    <a:pt x="128034" y="159223"/>
                  </a:lnTo>
                  <a:lnTo>
                    <a:pt x="99702" y="193159"/>
                  </a:lnTo>
                  <a:lnTo>
                    <a:pt x="74481" y="229594"/>
                  </a:lnTo>
                  <a:lnTo>
                    <a:pt x="52578" y="268323"/>
                  </a:lnTo>
                  <a:lnTo>
                    <a:pt x="34197" y="309140"/>
                  </a:lnTo>
                  <a:lnTo>
                    <a:pt x="19543" y="351842"/>
                  </a:lnTo>
                  <a:lnTo>
                    <a:pt x="8822" y="396222"/>
                  </a:lnTo>
                  <a:lnTo>
                    <a:pt x="2239" y="442078"/>
                  </a:lnTo>
                  <a:lnTo>
                    <a:pt x="0" y="489204"/>
                  </a:lnTo>
                  <a:lnTo>
                    <a:pt x="2239" y="536309"/>
                  </a:lnTo>
                  <a:lnTo>
                    <a:pt x="8822" y="582150"/>
                  </a:lnTo>
                  <a:lnTo>
                    <a:pt x="19543" y="626520"/>
                  </a:lnTo>
                  <a:lnTo>
                    <a:pt x="34197" y="669214"/>
                  </a:lnTo>
                  <a:lnTo>
                    <a:pt x="52578" y="710028"/>
                  </a:lnTo>
                  <a:lnTo>
                    <a:pt x="74481" y="748756"/>
                  </a:lnTo>
                  <a:lnTo>
                    <a:pt x="99702" y="785193"/>
                  </a:lnTo>
                  <a:lnTo>
                    <a:pt x="128034" y="819134"/>
                  </a:lnTo>
                  <a:lnTo>
                    <a:pt x="159273" y="850373"/>
                  </a:lnTo>
                  <a:lnTo>
                    <a:pt x="193214" y="878705"/>
                  </a:lnTo>
                  <a:lnTo>
                    <a:pt x="229651" y="903926"/>
                  </a:lnTo>
                  <a:lnTo>
                    <a:pt x="268379" y="925829"/>
                  </a:lnTo>
                  <a:lnTo>
                    <a:pt x="309193" y="944210"/>
                  </a:lnTo>
                  <a:lnTo>
                    <a:pt x="351887" y="958864"/>
                  </a:lnTo>
                  <a:lnTo>
                    <a:pt x="396257" y="969585"/>
                  </a:lnTo>
                  <a:lnTo>
                    <a:pt x="442098" y="976168"/>
                  </a:lnTo>
                  <a:lnTo>
                    <a:pt x="489203" y="978408"/>
                  </a:lnTo>
                  <a:lnTo>
                    <a:pt x="536329" y="976168"/>
                  </a:lnTo>
                  <a:lnTo>
                    <a:pt x="582185" y="969585"/>
                  </a:lnTo>
                  <a:lnTo>
                    <a:pt x="626565" y="958864"/>
                  </a:lnTo>
                  <a:lnTo>
                    <a:pt x="669267" y="944210"/>
                  </a:lnTo>
                  <a:lnTo>
                    <a:pt x="710084" y="925829"/>
                  </a:lnTo>
                  <a:lnTo>
                    <a:pt x="748813" y="903926"/>
                  </a:lnTo>
                  <a:lnTo>
                    <a:pt x="785248" y="878705"/>
                  </a:lnTo>
                  <a:lnTo>
                    <a:pt x="819184" y="850373"/>
                  </a:lnTo>
                  <a:lnTo>
                    <a:pt x="850418" y="819134"/>
                  </a:lnTo>
                  <a:lnTo>
                    <a:pt x="878743" y="785193"/>
                  </a:lnTo>
                  <a:lnTo>
                    <a:pt x="903956" y="748756"/>
                  </a:lnTo>
                  <a:lnTo>
                    <a:pt x="925852" y="710028"/>
                  </a:lnTo>
                  <a:lnTo>
                    <a:pt x="944226" y="669214"/>
                  </a:lnTo>
                  <a:lnTo>
                    <a:pt x="958873" y="626520"/>
                  </a:lnTo>
                  <a:lnTo>
                    <a:pt x="969589" y="582150"/>
                  </a:lnTo>
                  <a:lnTo>
                    <a:pt x="976169" y="536309"/>
                  </a:lnTo>
                  <a:lnTo>
                    <a:pt x="978407" y="489204"/>
                  </a:lnTo>
                  <a:lnTo>
                    <a:pt x="976169" y="442078"/>
                  </a:lnTo>
                  <a:lnTo>
                    <a:pt x="969589" y="396222"/>
                  </a:lnTo>
                  <a:lnTo>
                    <a:pt x="958873" y="351842"/>
                  </a:lnTo>
                  <a:lnTo>
                    <a:pt x="944226" y="309140"/>
                  </a:lnTo>
                  <a:lnTo>
                    <a:pt x="925852" y="268323"/>
                  </a:lnTo>
                  <a:lnTo>
                    <a:pt x="903956" y="229594"/>
                  </a:lnTo>
                  <a:lnTo>
                    <a:pt x="878743" y="193159"/>
                  </a:lnTo>
                  <a:lnTo>
                    <a:pt x="850418" y="159223"/>
                  </a:lnTo>
                  <a:lnTo>
                    <a:pt x="819184" y="127989"/>
                  </a:lnTo>
                  <a:lnTo>
                    <a:pt x="785248" y="99664"/>
                  </a:lnTo>
                  <a:lnTo>
                    <a:pt x="748813" y="74451"/>
                  </a:lnTo>
                  <a:lnTo>
                    <a:pt x="710084" y="52555"/>
                  </a:lnTo>
                  <a:lnTo>
                    <a:pt x="669267" y="34181"/>
                  </a:lnTo>
                  <a:lnTo>
                    <a:pt x="626565" y="19534"/>
                  </a:lnTo>
                  <a:lnTo>
                    <a:pt x="582185" y="8818"/>
                  </a:lnTo>
                  <a:lnTo>
                    <a:pt x="536329" y="2238"/>
                  </a:lnTo>
                  <a:lnTo>
                    <a:pt x="489203" y="0"/>
                  </a:lnTo>
                  <a:close/>
                </a:path>
              </a:pathLst>
            </a:custGeom>
            <a:solidFill>
              <a:srgbClr val="E8E6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690737" y="975004"/>
              <a:ext cx="759815" cy="759815"/>
            </a:xfrm>
            <a:prstGeom prst="rect">
              <a:avLst/>
            </a:prstGeom>
          </p:spPr>
        </p:pic>
      </p:grpSp>
      <p:sp>
        <p:nvSpPr>
          <p:cNvPr id="52" name="object 52"/>
          <p:cNvSpPr/>
          <p:nvPr/>
        </p:nvSpPr>
        <p:spPr>
          <a:xfrm>
            <a:off x="2532252" y="865505"/>
            <a:ext cx="978535" cy="978535"/>
          </a:xfrm>
          <a:custGeom>
            <a:avLst/>
            <a:gdLst/>
            <a:ahLst/>
            <a:cxnLst/>
            <a:rect l="l" t="t" r="r" b="b"/>
            <a:pathLst>
              <a:path w="978535" h="978535">
                <a:moveTo>
                  <a:pt x="489204" y="0"/>
                </a:moveTo>
                <a:lnTo>
                  <a:pt x="442098" y="2238"/>
                </a:lnTo>
                <a:lnTo>
                  <a:pt x="396257" y="8818"/>
                </a:lnTo>
                <a:lnTo>
                  <a:pt x="351887" y="19534"/>
                </a:lnTo>
                <a:lnTo>
                  <a:pt x="309193" y="34181"/>
                </a:lnTo>
                <a:lnTo>
                  <a:pt x="268379" y="52555"/>
                </a:lnTo>
                <a:lnTo>
                  <a:pt x="229651" y="74451"/>
                </a:lnTo>
                <a:lnTo>
                  <a:pt x="193214" y="99664"/>
                </a:lnTo>
                <a:lnTo>
                  <a:pt x="159273" y="127989"/>
                </a:lnTo>
                <a:lnTo>
                  <a:pt x="128034" y="159223"/>
                </a:lnTo>
                <a:lnTo>
                  <a:pt x="99702" y="193159"/>
                </a:lnTo>
                <a:lnTo>
                  <a:pt x="74481" y="229594"/>
                </a:lnTo>
                <a:lnTo>
                  <a:pt x="52578" y="268323"/>
                </a:lnTo>
                <a:lnTo>
                  <a:pt x="34197" y="309140"/>
                </a:lnTo>
                <a:lnTo>
                  <a:pt x="19543" y="351842"/>
                </a:lnTo>
                <a:lnTo>
                  <a:pt x="8822" y="396222"/>
                </a:lnTo>
                <a:lnTo>
                  <a:pt x="2239" y="442078"/>
                </a:lnTo>
                <a:lnTo>
                  <a:pt x="0" y="489204"/>
                </a:lnTo>
                <a:lnTo>
                  <a:pt x="2239" y="536309"/>
                </a:lnTo>
                <a:lnTo>
                  <a:pt x="8822" y="582150"/>
                </a:lnTo>
                <a:lnTo>
                  <a:pt x="19543" y="626520"/>
                </a:lnTo>
                <a:lnTo>
                  <a:pt x="34197" y="669214"/>
                </a:lnTo>
                <a:lnTo>
                  <a:pt x="52578" y="710028"/>
                </a:lnTo>
                <a:lnTo>
                  <a:pt x="74481" y="748756"/>
                </a:lnTo>
                <a:lnTo>
                  <a:pt x="99702" y="785193"/>
                </a:lnTo>
                <a:lnTo>
                  <a:pt x="128034" y="819134"/>
                </a:lnTo>
                <a:lnTo>
                  <a:pt x="159273" y="850373"/>
                </a:lnTo>
                <a:lnTo>
                  <a:pt x="193214" y="878705"/>
                </a:lnTo>
                <a:lnTo>
                  <a:pt x="229651" y="903926"/>
                </a:lnTo>
                <a:lnTo>
                  <a:pt x="268379" y="925829"/>
                </a:lnTo>
                <a:lnTo>
                  <a:pt x="309193" y="944210"/>
                </a:lnTo>
                <a:lnTo>
                  <a:pt x="351887" y="958864"/>
                </a:lnTo>
                <a:lnTo>
                  <a:pt x="396257" y="969585"/>
                </a:lnTo>
                <a:lnTo>
                  <a:pt x="442098" y="976168"/>
                </a:lnTo>
                <a:lnTo>
                  <a:pt x="489204" y="978408"/>
                </a:lnTo>
                <a:lnTo>
                  <a:pt x="536329" y="976168"/>
                </a:lnTo>
                <a:lnTo>
                  <a:pt x="582185" y="969585"/>
                </a:lnTo>
                <a:lnTo>
                  <a:pt x="626565" y="958864"/>
                </a:lnTo>
                <a:lnTo>
                  <a:pt x="669267" y="944210"/>
                </a:lnTo>
                <a:lnTo>
                  <a:pt x="710084" y="925829"/>
                </a:lnTo>
                <a:lnTo>
                  <a:pt x="748813" y="903926"/>
                </a:lnTo>
                <a:lnTo>
                  <a:pt x="785248" y="878705"/>
                </a:lnTo>
                <a:lnTo>
                  <a:pt x="819184" y="850373"/>
                </a:lnTo>
                <a:lnTo>
                  <a:pt x="850418" y="819134"/>
                </a:lnTo>
                <a:lnTo>
                  <a:pt x="878743" y="785193"/>
                </a:lnTo>
                <a:lnTo>
                  <a:pt x="903956" y="748756"/>
                </a:lnTo>
                <a:lnTo>
                  <a:pt x="925852" y="710028"/>
                </a:lnTo>
                <a:lnTo>
                  <a:pt x="944226" y="669214"/>
                </a:lnTo>
                <a:lnTo>
                  <a:pt x="958873" y="626520"/>
                </a:lnTo>
                <a:lnTo>
                  <a:pt x="969589" y="582150"/>
                </a:lnTo>
                <a:lnTo>
                  <a:pt x="976169" y="536309"/>
                </a:lnTo>
                <a:lnTo>
                  <a:pt x="978408" y="489204"/>
                </a:lnTo>
                <a:lnTo>
                  <a:pt x="976169" y="442078"/>
                </a:lnTo>
                <a:lnTo>
                  <a:pt x="969589" y="396222"/>
                </a:lnTo>
                <a:lnTo>
                  <a:pt x="958873" y="351842"/>
                </a:lnTo>
                <a:lnTo>
                  <a:pt x="944226" y="309140"/>
                </a:lnTo>
                <a:lnTo>
                  <a:pt x="925852" y="268323"/>
                </a:lnTo>
                <a:lnTo>
                  <a:pt x="903956" y="229594"/>
                </a:lnTo>
                <a:lnTo>
                  <a:pt x="878743" y="193159"/>
                </a:lnTo>
                <a:lnTo>
                  <a:pt x="850418" y="159223"/>
                </a:lnTo>
                <a:lnTo>
                  <a:pt x="819184" y="127989"/>
                </a:lnTo>
                <a:lnTo>
                  <a:pt x="785248" y="99664"/>
                </a:lnTo>
                <a:lnTo>
                  <a:pt x="748813" y="74451"/>
                </a:lnTo>
                <a:lnTo>
                  <a:pt x="710084" y="52555"/>
                </a:lnTo>
                <a:lnTo>
                  <a:pt x="669267" y="34181"/>
                </a:lnTo>
                <a:lnTo>
                  <a:pt x="626565" y="19534"/>
                </a:lnTo>
                <a:lnTo>
                  <a:pt x="582185" y="8818"/>
                </a:lnTo>
                <a:lnTo>
                  <a:pt x="536329" y="2238"/>
                </a:lnTo>
                <a:lnTo>
                  <a:pt x="489204" y="0"/>
                </a:lnTo>
                <a:close/>
              </a:path>
            </a:pathLst>
          </a:custGeom>
          <a:solidFill>
            <a:srgbClr val="E8E6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2339085" y="2009013"/>
            <a:ext cx="1360805" cy="7550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2390">
              <a:lnSpc>
                <a:spcPct val="100000"/>
              </a:lnSpc>
              <a:spcBef>
                <a:spcPts val="105"/>
              </a:spcBef>
            </a:pPr>
            <a:r>
              <a:rPr sz="1100" spc="20" dirty="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sz="1100" spc="-25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1100" spc="-3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100" spc="-10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11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3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100" spc="25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1100" spc="-9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100" spc="-8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1100" spc="5" dirty="0">
                <a:solidFill>
                  <a:srgbClr val="FFFFFF"/>
                </a:solidFill>
                <a:latin typeface="Trebuchet MS"/>
                <a:cs typeface="Trebuchet MS"/>
              </a:rPr>
              <a:t>oo</a:t>
            </a:r>
            <a:r>
              <a:rPr sz="1100" spc="-45" dirty="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sz="1100" spc="-10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11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100" spc="-40" dirty="0">
                <a:solidFill>
                  <a:srgbClr val="FFFFFF"/>
                </a:solidFill>
                <a:latin typeface="Trebuchet MS"/>
                <a:cs typeface="Trebuchet MS"/>
              </a:rPr>
              <a:t>x</a:t>
            </a:r>
            <a:r>
              <a:rPr sz="1100" spc="-4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100" spc="-55" dirty="0">
                <a:solidFill>
                  <a:srgbClr val="FFFFFF"/>
                </a:solidFill>
                <a:latin typeface="Trebuchet MS"/>
                <a:cs typeface="Trebuchet MS"/>
              </a:rPr>
              <a:t>el</a:t>
            </a:r>
            <a:r>
              <a:rPr sz="1100" spc="-10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endParaRPr sz="1100">
              <a:latin typeface="Trebuchet MS"/>
              <a:cs typeface="Trebuchet MS"/>
            </a:endParaRPr>
          </a:p>
          <a:p>
            <a:pPr marL="142875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Trebuchet MS"/>
                <a:cs typeface="Trebuchet MS"/>
              </a:rPr>
              <a:t>Po</a:t>
            </a:r>
            <a:r>
              <a:rPr sz="1100" spc="-20" dirty="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sz="1100" spc="-7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100" spc="-6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100" spc="-20" dirty="0">
                <a:solidFill>
                  <a:srgbClr val="FFFFFF"/>
                </a:solidFill>
                <a:latin typeface="Trebuchet MS"/>
                <a:cs typeface="Trebuchet MS"/>
              </a:rPr>
              <a:t>Po</a:t>
            </a:r>
            <a:r>
              <a:rPr sz="1100" spc="-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100" spc="-2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100" spc="-10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100" spc="-10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11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Trebuchet MS"/>
                <a:cs typeface="Trebuchet MS"/>
              </a:rPr>
              <a:t>Teams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600" spc="-40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1600" spc="-60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16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pr</a:t>
            </a:r>
            <a:r>
              <a:rPr sz="1600" spc="-5" dirty="0">
                <a:solidFill>
                  <a:srgbClr val="FFFFFF"/>
                </a:solidFill>
                <a:latin typeface="Trebuchet MS"/>
                <a:cs typeface="Trebuchet MS"/>
              </a:rPr>
              <a:t>odu</a:t>
            </a:r>
            <a:r>
              <a:rPr sz="1600" spc="-100" dirty="0">
                <a:solidFill>
                  <a:srgbClr val="FFFFFF"/>
                </a:solidFill>
                <a:latin typeface="Trebuchet MS"/>
                <a:cs typeface="Trebuchet MS"/>
              </a:rPr>
              <a:t>ctivity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207514" y="226263"/>
            <a:ext cx="1748789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13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2000" spc="-3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000" spc="-50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2000" spc="-17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000" spc="-15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000" spc="-18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000" spc="-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250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2000" spc="-3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000" spc="-14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000" spc="-2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36</a:t>
            </a:r>
            <a:r>
              <a:rPr sz="2000" spc="2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619501" y="959866"/>
            <a:ext cx="424180" cy="4381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spc="5" dirty="0">
                <a:latin typeface="Calibri"/>
                <a:cs typeface="Calibri"/>
                <a:hlinkClick r:id="rId17"/>
              </a:rPr>
              <a:t>Microsoft</a:t>
            </a:r>
            <a:r>
              <a:rPr sz="100" dirty="0">
                <a:latin typeface="Calibri"/>
                <a:cs typeface="Calibri"/>
                <a:hlinkClick r:id="rId17"/>
              </a:rPr>
              <a:t> Copilot</a:t>
            </a:r>
            <a:r>
              <a:rPr sz="100" spc="5" dirty="0">
                <a:latin typeface="Calibri"/>
                <a:cs typeface="Calibri"/>
                <a:hlinkClick r:id="rId17"/>
              </a:rPr>
              <a:t> Logo PNG Vector</a:t>
            </a:r>
            <a:r>
              <a:rPr sz="100" dirty="0">
                <a:latin typeface="Calibri"/>
                <a:cs typeface="Calibri"/>
                <a:hlinkClick r:id="rId17"/>
              </a:rPr>
              <a:t> </a:t>
            </a:r>
            <a:r>
              <a:rPr sz="100" spc="5" dirty="0">
                <a:latin typeface="Calibri"/>
                <a:cs typeface="Calibri"/>
                <a:hlinkClick r:id="rId17"/>
              </a:rPr>
              <a:t>Free</a:t>
            </a:r>
            <a:r>
              <a:rPr sz="100" spc="10" dirty="0">
                <a:latin typeface="Calibri"/>
                <a:cs typeface="Calibri"/>
                <a:hlinkClick r:id="rId17"/>
              </a:rPr>
              <a:t> </a:t>
            </a:r>
            <a:r>
              <a:rPr sz="100" spc="5" dirty="0">
                <a:latin typeface="Calibri"/>
                <a:cs typeface="Calibri"/>
                <a:hlinkClick r:id="rId17"/>
              </a:rPr>
              <a:t>Download -</a:t>
            </a:r>
            <a:r>
              <a:rPr sz="100" spc="10" dirty="0">
                <a:latin typeface="Calibri"/>
                <a:cs typeface="Calibri"/>
                <a:hlinkClick r:id="rId17"/>
              </a:rPr>
              <a:t> </a:t>
            </a:r>
            <a:r>
              <a:rPr sz="100" dirty="0">
                <a:latin typeface="Calibri"/>
                <a:cs typeface="Calibri"/>
                <a:hlinkClick r:id="rId17"/>
              </a:rPr>
              <a:t>BrandLogo.org</a:t>
            </a:r>
            <a:endParaRPr sz="100">
              <a:latin typeface="Calibri"/>
              <a:cs typeface="Calibri"/>
            </a:endParaRPr>
          </a:p>
        </p:txBody>
      </p:sp>
      <p:pic>
        <p:nvPicPr>
          <p:cNvPr id="56" name="object 5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632075" y="974978"/>
            <a:ext cx="768730" cy="768731"/>
          </a:xfrm>
          <a:prstGeom prst="rect">
            <a:avLst/>
          </a:prstGeom>
        </p:spPr>
      </p:pic>
      <p:sp>
        <p:nvSpPr>
          <p:cNvPr id="57" name="object 57"/>
          <p:cNvSpPr txBox="1"/>
          <p:nvPr/>
        </p:nvSpPr>
        <p:spPr>
          <a:xfrm>
            <a:off x="5234685" y="5445658"/>
            <a:ext cx="11461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10" dirty="0">
                <a:solidFill>
                  <a:srgbClr val="FFFFFF"/>
                </a:solidFill>
                <a:latin typeface="Trebuchet MS"/>
                <a:cs typeface="Trebuchet MS"/>
              </a:rPr>
              <a:t>Cod</a:t>
            </a:r>
            <a:r>
              <a:rPr sz="1100" spc="1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10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100" spc="-40" dirty="0">
                <a:solidFill>
                  <a:srgbClr val="FFFFFF"/>
                </a:solidFill>
                <a:latin typeface="Trebuchet MS"/>
                <a:cs typeface="Trebuchet MS"/>
              </a:rPr>
              <a:t>evelop</a:t>
            </a:r>
            <a:r>
              <a:rPr sz="1100" spc="-15" dirty="0">
                <a:solidFill>
                  <a:srgbClr val="FFFFFF"/>
                </a:solidFill>
                <a:latin typeface="Trebuchet MS"/>
                <a:cs typeface="Trebuchet MS"/>
              </a:rPr>
              <a:t>men</a:t>
            </a:r>
            <a:r>
              <a:rPr sz="1100" spc="-10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150358" y="5951016"/>
            <a:ext cx="14027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75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1600" spc="-4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600" spc="-12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600" spc="-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600" spc="-10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600" spc="-155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1600" spc="-10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600" spc="-13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1600" spc="-4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600" spc="-60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600" spc="-2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1600" spc="-7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600" spc="-6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600" spc="-14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59" name="object 5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278882" y="4271264"/>
            <a:ext cx="1001382" cy="998601"/>
          </a:xfrm>
          <a:prstGeom prst="rect">
            <a:avLst/>
          </a:prstGeom>
        </p:spPr>
      </p:pic>
      <p:sp>
        <p:nvSpPr>
          <p:cNvPr id="60" name="object 60"/>
          <p:cNvSpPr txBox="1"/>
          <p:nvPr/>
        </p:nvSpPr>
        <p:spPr>
          <a:xfrm>
            <a:off x="5314315" y="3608019"/>
            <a:ext cx="888365" cy="738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1285">
              <a:lnSpc>
                <a:spcPts val="2280"/>
              </a:lnSpc>
              <a:spcBef>
                <a:spcPts val="105"/>
              </a:spcBef>
            </a:pPr>
            <a:r>
              <a:rPr sz="2000" spc="-65" dirty="0">
                <a:solidFill>
                  <a:srgbClr val="FFFFFF"/>
                </a:solidFill>
                <a:latin typeface="Trebuchet MS"/>
                <a:cs typeface="Trebuchet MS"/>
              </a:rPr>
              <a:t>GitHub</a:t>
            </a:r>
            <a:endParaRPr sz="2000">
              <a:latin typeface="Trebuchet MS"/>
              <a:cs typeface="Trebuchet MS"/>
            </a:endParaRPr>
          </a:p>
          <a:p>
            <a:pPr marL="116839">
              <a:lnSpc>
                <a:spcPts val="2280"/>
              </a:lnSpc>
            </a:pPr>
            <a:r>
              <a:rPr sz="2000" spc="-70" dirty="0">
                <a:solidFill>
                  <a:srgbClr val="FFFFFF"/>
                </a:solidFill>
                <a:latin typeface="Trebuchet MS"/>
                <a:cs typeface="Trebuchet MS"/>
              </a:rPr>
              <a:t>Copilot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sz="100" dirty="0">
                <a:latin typeface="Calibri"/>
                <a:cs typeface="Calibri"/>
                <a:hlinkClick r:id="rId20"/>
              </a:rPr>
              <a:t>GitHu</a:t>
            </a:r>
            <a:r>
              <a:rPr sz="100" spc="10" dirty="0">
                <a:latin typeface="Calibri"/>
                <a:cs typeface="Calibri"/>
                <a:hlinkClick r:id="rId20"/>
              </a:rPr>
              <a:t>b</a:t>
            </a:r>
            <a:r>
              <a:rPr sz="100" spc="-5" dirty="0">
                <a:latin typeface="Calibri"/>
                <a:cs typeface="Calibri"/>
                <a:hlinkClick r:id="rId20"/>
              </a:rPr>
              <a:t> </a:t>
            </a:r>
            <a:r>
              <a:rPr sz="100" dirty="0">
                <a:latin typeface="Calibri"/>
                <a:cs typeface="Calibri"/>
                <a:hlinkClick r:id="rId20"/>
              </a:rPr>
              <a:t>lo</a:t>
            </a:r>
            <a:r>
              <a:rPr sz="100" spc="10" dirty="0">
                <a:latin typeface="Calibri"/>
                <a:cs typeface="Calibri"/>
                <a:hlinkClick r:id="rId20"/>
              </a:rPr>
              <a:t>go</a:t>
            </a:r>
            <a:r>
              <a:rPr sz="100" spc="-5" dirty="0">
                <a:latin typeface="Calibri"/>
                <a:cs typeface="Calibri"/>
                <a:hlinkClick r:id="rId20"/>
              </a:rPr>
              <a:t> </a:t>
            </a:r>
            <a:r>
              <a:rPr sz="100" spc="5" dirty="0">
                <a:latin typeface="Calibri"/>
                <a:cs typeface="Calibri"/>
                <a:hlinkClick r:id="rId20"/>
              </a:rPr>
              <a:t>P</a:t>
            </a:r>
            <a:r>
              <a:rPr sz="100" dirty="0">
                <a:latin typeface="Calibri"/>
                <a:cs typeface="Calibri"/>
                <a:hlinkClick r:id="rId20"/>
              </a:rPr>
              <a:t>N</a:t>
            </a:r>
            <a:r>
              <a:rPr sz="100" spc="10" dirty="0">
                <a:latin typeface="Calibri"/>
                <a:cs typeface="Calibri"/>
                <a:hlinkClick r:id="rId20"/>
              </a:rPr>
              <a:t>G</a:t>
            </a:r>
            <a:r>
              <a:rPr sz="100" spc="-5" dirty="0">
                <a:latin typeface="Calibri"/>
                <a:cs typeface="Calibri"/>
                <a:hlinkClick r:id="rId20"/>
              </a:rPr>
              <a:t> </a:t>
            </a:r>
            <a:r>
              <a:rPr sz="100" dirty="0">
                <a:latin typeface="Calibri"/>
                <a:cs typeface="Calibri"/>
                <a:hlinkClick r:id="rId20"/>
              </a:rPr>
              <a:t>t</a:t>
            </a:r>
            <a:r>
              <a:rPr sz="100" spc="-5" dirty="0">
                <a:latin typeface="Calibri"/>
                <a:cs typeface="Calibri"/>
                <a:hlinkClick r:id="rId20"/>
              </a:rPr>
              <a:t>r</a:t>
            </a:r>
            <a:r>
              <a:rPr sz="100" spc="5" dirty="0">
                <a:latin typeface="Calibri"/>
                <a:cs typeface="Calibri"/>
                <a:hlinkClick r:id="rId20"/>
              </a:rPr>
              <a:t>anspa</a:t>
            </a:r>
            <a:r>
              <a:rPr sz="100" spc="-5" dirty="0">
                <a:latin typeface="Calibri"/>
                <a:cs typeface="Calibri"/>
                <a:hlinkClick r:id="rId20"/>
              </a:rPr>
              <a:t>r</a:t>
            </a:r>
            <a:r>
              <a:rPr sz="100" spc="10" dirty="0">
                <a:latin typeface="Calibri"/>
                <a:cs typeface="Calibri"/>
                <a:hlinkClick r:id="rId20"/>
              </a:rPr>
              <a:t>e</a:t>
            </a:r>
            <a:r>
              <a:rPr sz="100" spc="5" dirty="0">
                <a:latin typeface="Calibri"/>
                <a:cs typeface="Calibri"/>
                <a:hlinkClick r:id="rId20"/>
              </a:rPr>
              <a:t>nt</a:t>
            </a:r>
            <a:r>
              <a:rPr sz="100" spc="-5" dirty="0">
                <a:latin typeface="Calibri"/>
                <a:cs typeface="Calibri"/>
                <a:hlinkClick r:id="rId20"/>
              </a:rPr>
              <a:t> i</a:t>
            </a:r>
            <a:r>
              <a:rPr sz="100" spc="10" dirty="0">
                <a:latin typeface="Calibri"/>
                <a:cs typeface="Calibri"/>
                <a:hlinkClick r:id="rId20"/>
              </a:rPr>
              <a:t>mage</a:t>
            </a:r>
            <a:r>
              <a:rPr sz="100" dirty="0">
                <a:latin typeface="Calibri"/>
                <a:cs typeface="Calibri"/>
                <a:hlinkClick r:id="rId20"/>
              </a:rPr>
              <a:t> </a:t>
            </a:r>
            <a:r>
              <a:rPr sz="100" spc="5" dirty="0">
                <a:latin typeface="Calibri"/>
                <a:cs typeface="Calibri"/>
                <a:hlinkClick r:id="rId20"/>
              </a:rPr>
              <a:t>download, s</a:t>
            </a:r>
            <a:r>
              <a:rPr sz="100" spc="-5" dirty="0">
                <a:latin typeface="Calibri"/>
                <a:cs typeface="Calibri"/>
                <a:hlinkClick r:id="rId20"/>
              </a:rPr>
              <a:t>i</a:t>
            </a:r>
            <a:r>
              <a:rPr sz="100" spc="5" dirty="0">
                <a:latin typeface="Calibri"/>
                <a:cs typeface="Calibri"/>
                <a:hlinkClick r:id="rId20"/>
              </a:rPr>
              <a:t>ze: 1600x1600px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6966457" y="4271264"/>
            <a:ext cx="978535" cy="978535"/>
          </a:xfrm>
          <a:custGeom>
            <a:avLst/>
            <a:gdLst/>
            <a:ahLst/>
            <a:cxnLst/>
            <a:rect l="l" t="t" r="r" b="b"/>
            <a:pathLst>
              <a:path w="978534" h="978535">
                <a:moveTo>
                  <a:pt x="489203" y="0"/>
                </a:moveTo>
                <a:lnTo>
                  <a:pt x="442078" y="2238"/>
                </a:lnTo>
                <a:lnTo>
                  <a:pt x="396222" y="8818"/>
                </a:lnTo>
                <a:lnTo>
                  <a:pt x="351842" y="19534"/>
                </a:lnTo>
                <a:lnTo>
                  <a:pt x="309140" y="34181"/>
                </a:lnTo>
                <a:lnTo>
                  <a:pt x="268323" y="52555"/>
                </a:lnTo>
                <a:lnTo>
                  <a:pt x="229594" y="74451"/>
                </a:lnTo>
                <a:lnTo>
                  <a:pt x="193159" y="99664"/>
                </a:lnTo>
                <a:lnTo>
                  <a:pt x="159223" y="127989"/>
                </a:lnTo>
                <a:lnTo>
                  <a:pt x="127989" y="159223"/>
                </a:lnTo>
                <a:lnTo>
                  <a:pt x="99664" y="193159"/>
                </a:lnTo>
                <a:lnTo>
                  <a:pt x="74451" y="229594"/>
                </a:lnTo>
                <a:lnTo>
                  <a:pt x="52555" y="268323"/>
                </a:lnTo>
                <a:lnTo>
                  <a:pt x="34181" y="309140"/>
                </a:lnTo>
                <a:lnTo>
                  <a:pt x="19534" y="351842"/>
                </a:lnTo>
                <a:lnTo>
                  <a:pt x="8818" y="396222"/>
                </a:lnTo>
                <a:lnTo>
                  <a:pt x="2238" y="442078"/>
                </a:lnTo>
                <a:lnTo>
                  <a:pt x="0" y="489204"/>
                </a:lnTo>
                <a:lnTo>
                  <a:pt x="2238" y="536309"/>
                </a:lnTo>
                <a:lnTo>
                  <a:pt x="8818" y="582150"/>
                </a:lnTo>
                <a:lnTo>
                  <a:pt x="19534" y="626520"/>
                </a:lnTo>
                <a:lnTo>
                  <a:pt x="34181" y="669214"/>
                </a:lnTo>
                <a:lnTo>
                  <a:pt x="52555" y="710028"/>
                </a:lnTo>
                <a:lnTo>
                  <a:pt x="74451" y="748756"/>
                </a:lnTo>
                <a:lnTo>
                  <a:pt x="99664" y="785193"/>
                </a:lnTo>
                <a:lnTo>
                  <a:pt x="127989" y="819134"/>
                </a:lnTo>
                <a:lnTo>
                  <a:pt x="159223" y="850373"/>
                </a:lnTo>
                <a:lnTo>
                  <a:pt x="193159" y="878705"/>
                </a:lnTo>
                <a:lnTo>
                  <a:pt x="229594" y="903926"/>
                </a:lnTo>
                <a:lnTo>
                  <a:pt x="268323" y="925829"/>
                </a:lnTo>
                <a:lnTo>
                  <a:pt x="309140" y="944210"/>
                </a:lnTo>
                <a:lnTo>
                  <a:pt x="351842" y="958864"/>
                </a:lnTo>
                <a:lnTo>
                  <a:pt x="396222" y="969585"/>
                </a:lnTo>
                <a:lnTo>
                  <a:pt x="442078" y="976168"/>
                </a:lnTo>
                <a:lnTo>
                  <a:pt x="489203" y="978408"/>
                </a:lnTo>
                <a:lnTo>
                  <a:pt x="536309" y="976168"/>
                </a:lnTo>
                <a:lnTo>
                  <a:pt x="582150" y="969585"/>
                </a:lnTo>
                <a:lnTo>
                  <a:pt x="626520" y="958864"/>
                </a:lnTo>
                <a:lnTo>
                  <a:pt x="669214" y="944210"/>
                </a:lnTo>
                <a:lnTo>
                  <a:pt x="710028" y="925829"/>
                </a:lnTo>
                <a:lnTo>
                  <a:pt x="748756" y="903926"/>
                </a:lnTo>
                <a:lnTo>
                  <a:pt x="785193" y="878705"/>
                </a:lnTo>
                <a:lnTo>
                  <a:pt x="819134" y="850373"/>
                </a:lnTo>
                <a:lnTo>
                  <a:pt x="850373" y="819134"/>
                </a:lnTo>
                <a:lnTo>
                  <a:pt x="878705" y="785193"/>
                </a:lnTo>
                <a:lnTo>
                  <a:pt x="903926" y="748756"/>
                </a:lnTo>
                <a:lnTo>
                  <a:pt x="925829" y="710028"/>
                </a:lnTo>
                <a:lnTo>
                  <a:pt x="944210" y="669214"/>
                </a:lnTo>
                <a:lnTo>
                  <a:pt x="958864" y="626520"/>
                </a:lnTo>
                <a:lnTo>
                  <a:pt x="969585" y="582150"/>
                </a:lnTo>
                <a:lnTo>
                  <a:pt x="976168" y="536309"/>
                </a:lnTo>
                <a:lnTo>
                  <a:pt x="978408" y="489204"/>
                </a:lnTo>
                <a:lnTo>
                  <a:pt x="976168" y="442078"/>
                </a:lnTo>
                <a:lnTo>
                  <a:pt x="969585" y="396222"/>
                </a:lnTo>
                <a:lnTo>
                  <a:pt x="958864" y="351842"/>
                </a:lnTo>
                <a:lnTo>
                  <a:pt x="944210" y="309140"/>
                </a:lnTo>
                <a:lnTo>
                  <a:pt x="925829" y="268323"/>
                </a:lnTo>
                <a:lnTo>
                  <a:pt x="903926" y="229594"/>
                </a:lnTo>
                <a:lnTo>
                  <a:pt x="878705" y="193159"/>
                </a:lnTo>
                <a:lnTo>
                  <a:pt x="850373" y="159223"/>
                </a:lnTo>
                <a:lnTo>
                  <a:pt x="819134" y="127989"/>
                </a:lnTo>
                <a:lnTo>
                  <a:pt x="785193" y="99664"/>
                </a:lnTo>
                <a:lnTo>
                  <a:pt x="748756" y="74451"/>
                </a:lnTo>
                <a:lnTo>
                  <a:pt x="710028" y="52555"/>
                </a:lnTo>
                <a:lnTo>
                  <a:pt x="669214" y="34181"/>
                </a:lnTo>
                <a:lnTo>
                  <a:pt x="626520" y="19534"/>
                </a:lnTo>
                <a:lnTo>
                  <a:pt x="582150" y="8818"/>
                </a:lnTo>
                <a:lnTo>
                  <a:pt x="536309" y="2238"/>
                </a:lnTo>
                <a:lnTo>
                  <a:pt x="489203" y="0"/>
                </a:lnTo>
                <a:close/>
              </a:path>
            </a:pathLst>
          </a:custGeom>
          <a:solidFill>
            <a:srgbClr val="E8E6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7040626" y="3608019"/>
            <a:ext cx="902969" cy="872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2715">
              <a:lnSpc>
                <a:spcPts val="2280"/>
              </a:lnSpc>
              <a:spcBef>
                <a:spcPts val="105"/>
              </a:spcBef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Power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ts val="2280"/>
              </a:lnSpc>
            </a:pPr>
            <a:r>
              <a:rPr sz="2000" spc="-120" dirty="0">
                <a:solidFill>
                  <a:srgbClr val="FFFFFF"/>
                </a:solidFill>
                <a:latin typeface="Trebuchet MS"/>
                <a:cs typeface="Trebuchet MS"/>
              </a:rPr>
              <a:t>Platform</a:t>
            </a:r>
            <a:endParaRPr sz="2000">
              <a:latin typeface="Trebuchet MS"/>
              <a:cs typeface="Trebuchet MS"/>
            </a:endParaRPr>
          </a:p>
          <a:p>
            <a:pPr marL="83185">
              <a:lnSpc>
                <a:spcPct val="100000"/>
              </a:lnSpc>
              <a:spcBef>
                <a:spcPts val="1975"/>
              </a:spcBef>
            </a:pPr>
            <a:r>
              <a:rPr sz="100" spc="5" dirty="0">
                <a:latin typeface="Calibri"/>
                <a:cs typeface="Calibri"/>
                <a:hlinkClick r:id="rId21"/>
              </a:rPr>
              <a:t>Power</a:t>
            </a:r>
            <a:r>
              <a:rPr sz="100" spc="-5" dirty="0">
                <a:latin typeface="Calibri"/>
                <a:cs typeface="Calibri"/>
                <a:hlinkClick r:id="rId21"/>
              </a:rPr>
              <a:t> </a:t>
            </a:r>
            <a:r>
              <a:rPr sz="100" dirty="0">
                <a:latin typeface="Calibri"/>
                <a:cs typeface="Calibri"/>
                <a:hlinkClick r:id="rId21"/>
              </a:rPr>
              <a:t>Pl</a:t>
            </a:r>
            <a:r>
              <a:rPr sz="100" spc="5" dirty="0">
                <a:latin typeface="Calibri"/>
                <a:cs typeface="Calibri"/>
                <a:hlinkClick r:id="rId21"/>
              </a:rPr>
              <a:t>a</a:t>
            </a:r>
            <a:r>
              <a:rPr sz="100" dirty="0">
                <a:latin typeface="Calibri"/>
                <a:cs typeface="Calibri"/>
                <a:hlinkClick r:id="rId21"/>
              </a:rPr>
              <a:t>tfo</a:t>
            </a:r>
            <a:r>
              <a:rPr sz="100" spc="-5" dirty="0">
                <a:latin typeface="Calibri"/>
                <a:cs typeface="Calibri"/>
                <a:hlinkClick r:id="rId21"/>
              </a:rPr>
              <a:t>r</a:t>
            </a:r>
            <a:r>
              <a:rPr sz="100" spc="15" dirty="0">
                <a:latin typeface="Calibri"/>
                <a:cs typeface="Calibri"/>
                <a:hlinkClick r:id="rId21"/>
              </a:rPr>
              <a:t>m</a:t>
            </a:r>
            <a:r>
              <a:rPr sz="100" dirty="0">
                <a:latin typeface="Calibri"/>
                <a:cs typeface="Calibri"/>
                <a:hlinkClick r:id="rId21"/>
              </a:rPr>
              <a:t> </a:t>
            </a:r>
            <a:r>
              <a:rPr sz="100" spc="10" dirty="0">
                <a:latin typeface="Calibri"/>
                <a:cs typeface="Calibri"/>
                <a:hlinkClick r:id="rId21"/>
              </a:rPr>
              <a:t>I</a:t>
            </a:r>
            <a:r>
              <a:rPr sz="100" dirty="0">
                <a:latin typeface="Calibri"/>
                <a:cs typeface="Calibri"/>
                <a:hlinkClick r:id="rId21"/>
              </a:rPr>
              <a:t>co</a:t>
            </a:r>
            <a:r>
              <a:rPr sz="100" spc="10" dirty="0">
                <a:latin typeface="Calibri"/>
                <a:cs typeface="Calibri"/>
                <a:hlinkClick r:id="rId21"/>
              </a:rPr>
              <a:t>n</a:t>
            </a:r>
            <a:endParaRPr sz="100">
              <a:latin typeface="Calibri"/>
              <a:cs typeface="Calibri"/>
            </a:endParaRPr>
          </a:p>
        </p:txBody>
      </p:sp>
      <p:pic>
        <p:nvPicPr>
          <p:cNvPr id="63" name="object 63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7124318" y="4451197"/>
            <a:ext cx="668299" cy="668299"/>
          </a:xfrm>
          <a:prstGeom prst="rect">
            <a:avLst/>
          </a:prstGeom>
        </p:spPr>
      </p:pic>
      <p:sp>
        <p:nvSpPr>
          <p:cNvPr id="64" name="object 64"/>
          <p:cNvSpPr txBox="1"/>
          <p:nvPr/>
        </p:nvSpPr>
        <p:spPr>
          <a:xfrm>
            <a:off x="8664956" y="2501264"/>
            <a:ext cx="7905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75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1600" spc="-4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600" spc="-12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600" spc="-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7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600" spc="-95" dirty="0">
                <a:solidFill>
                  <a:srgbClr val="FFFFFF"/>
                </a:solidFill>
                <a:latin typeface="Trebuchet MS"/>
                <a:cs typeface="Trebuchet MS"/>
              </a:rPr>
              <a:t>z</a:t>
            </a:r>
            <a:r>
              <a:rPr sz="1600" spc="-40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1600" spc="-18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600" spc="-6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689354" y="5370067"/>
            <a:ext cx="1704339" cy="876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39725">
              <a:lnSpc>
                <a:spcPct val="145500"/>
              </a:lnSpc>
              <a:spcBef>
                <a:spcPts val="95"/>
              </a:spcBef>
            </a:pPr>
            <a:r>
              <a:rPr sz="1100" spc="-13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100" spc="-15" dirty="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sz="1100" spc="-55" dirty="0">
                <a:solidFill>
                  <a:srgbClr val="FFFFFF"/>
                </a:solidFill>
                <a:latin typeface="Trebuchet MS"/>
                <a:cs typeface="Trebuchet MS"/>
              </a:rPr>
              <a:t>reat</a:t>
            </a:r>
            <a:r>
              <a:rPr sz="11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100" spc="-75" dirty="0">
                <a:solidFill>
                  <a:srgbClr val="FFFFFF"/>
                </a:solidFill>
                <a:latin typeface="Trebuchet MS"/>
                <a:cs typeface="Trebuchet MS"/>
              </a:rPr>
              <a:t>et</a:t>
            </a:r>
            <a:r>
              <a:rPr sz="1100" spc="-15" dirty="0">
                <a:solidFill>
                  <a:srgbClr val="FFFFFF"/>
                </a:solidFill>
                <a:latin typeface="Trebuchet MS"/>
                <a:cs typeface="Trebuchet MS"/>
              </a:rPr>
              <a:t>ec</a:t>
            </a:r>
            <a:r>
              <a:rPr sz="1100" spc="-50" dirty="0">
                <a:solidFill>
                  <a:srgbClr val="FFFFFF"/>
                </a:solidFill>
                <a:latin typeface="Trebuchet MS"/>
                <a:cs typeface="Trebuchet MS"/>
              </a:rPr>
              <a:t>ti</a:t>
            </a:r>
            <a:r>
              <a:rPr sz="1100" spc="-7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100" spc="-1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100" spc="-85" dirty="0">
                <a:solidFill>
                  <a:srgbClr val="FFFFFF"/>
                </a:solidFill>
                <a:latin typeface="Trebuchet MS"/>
                <a:cs typeface="Trebuchet MS"/>
              </a:rPr>
              <a:t>,  </a:t>
            </a:r>
            <a:r>
              <a:rPr sz="1100" spc="-7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100" spc="-2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100" spc="-3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100" spc="-3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100" spc="-90" dirty="0">
                <a:solidFill>
                  <a:srgbClr val="FFFFFF"/>
                </a:solidFill>
                <a:latin typeface="Trebuchet MS"/>
                <a:cs typeface="Trebuchet MS"/>
              </a:rPr>
              <a:t>tif</a:t>
            </a:r>
            <a:r>
              <a:rPr sz="1100" spc="-7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100" spc="-35" dirty="0">
                <a:solidFill>
                  <a:srgbClr val="FFFFFF"/>
                </a:solidFill>
                <a:latin typeface="Trebuchet MS"/>
                <a:cs typeface="Trebuchet MS"/>
              </a:rPr>
              <a:t>cat</a:t>
            </a:r>
            <a:r>
              <a:rPr sz="1100" spc="-7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100" spc="-35" dirty="0">
                <a:solidFill>
                  <a:srgbClr val="FFFFFF"/>
                </a:solidFill>
                <a:latin typeface="Trebuchet MS"/>
                <a:cs typeface="Trebuchet MS"/>
              </a:rPr>
              <a:t>on,</a:t>
            </a:r>
            <a:r>
              <a:rPr sz="11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100" spc="-1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100" spc="-1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1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1100" spc="-1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100" spc="-65" dirty="0">
                <a:solidFill>
                  <a:srgbClr val="FFFFFF"/>
                </a:solidFill>
                <a:latin typeface="Trebuchet MS"/>
                <a:cs typeface="Trebuchet MS"/>
              </a:rPr>
              <a:t>tigat</a:t>
            </a:r>
            <a:r>
              <a:rPr sz="1100" spc="-7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100" spc="-5" dirty="0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endParaRPr sz="1100">
              <a:latin typeface="Trebuchet MS"/>
              <a:cs typeface="Trebuchet MS"/>
            </a:endParaRPr>
          </a:p>
          <a:p>
            <a:pPr marL="156210">
              <a:lnSpc>
                <a:spcPct val="100000"/>
              </a:lnSpc>
              <a:spcBef>
                <a:spcPts val="944"/>
              </a:spcBef>
            </a:pPr>
            <a:r>
              <a:rPr sz="1600" spc="-40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1600" spc="-60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16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15" dirty="0">
                <a:solidFill>
                  <a:srgbClr val="FFFFFF"/>
                </a:solidFill>
                <a:latin typeface="Trebuchet MS"/>
                <a:cs typeface="Trebuchet MS"/>
              </a:rPr>
              <a:t>Sec</a:t>
            </a:r>
            <a:r>
              <a:rPr sz="1600" spc="25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1600" spc="-114" dirty="0">
                <a:solidFill>
                  <a:srgbClr val="FFFFFF"/>
                </a:solidFill>
                <a:latin typeface="Trebuchet MS"/>
                <a:cs typeface="Trebuchet MS"/>
              </a:rPr>
              <a:t>rity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901942" y="5370067"/>
            <a:ext cx="1151255" cy="1062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2250" marR="5080" indent="-97790">
              <a:lnSpc>
                <a:spcPct val="145500"/>
              </a:lnSpc>
              <a:spcBef>
                <a:spcPts val="95"/>
              </a:spcBef>
            </a:pPr>
            <a:r>
              <a:rPr sz="1100" spc="9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100" spc="-60" dirty="0">
                <a:solidFill>
                  <a:srgbClr val="FFFFFF"/>
                </a:solidFill>
                <a:latin typeface="Trebuchet MS"/>
                <a:cs typeface="Trebuchet MS"/>
              </a:rPr>
              <a:t>reat</a:t>
            </a:r>
            <a:r>
              <a:rPr sz="1100" spc="-7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100" spc="-5" dirty="0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sz="110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4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1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100" spc="-1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100" spc="-20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100" spc="6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100" spc="-85" dirty="0">
                <a:solidFill>
                  <a:srgbClr val="FFFFFF"/>
                </a:solidFill>
                <a:latin typeface="Trebuchet MS"/>
                <a:cs typeface="Trebuchet MS"/>
              </a:rPr>
              <a:t>,  </a:t>
            </a:r>
            <a:r>
              <a:rPr sz="1100" spc="-1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100" spc="-1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100" spc="-1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1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55" dirty="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sz="1100" spc="-40" dirty="0">
                <a:solidFill>
                  <a:srgbClr val="FFFFFF"/>
                </a:solidFill>
                <a:latin typeface="Trebuchet MS"/>
                <a:cs typeface="Trebuchet MS"/>
              </a:rPr>
              <a:t>ork</a:t>
            </a:r>
            <a:r>
              <a:rPr sz="1100" spc="-80" dirty="0">
                <a:solidFill>
                  <a:srgbClr val="FFFFFF"/>
                </a:solidFill>
                <a:latin typeface="Trebuchet MS"/>
                <a:cs typeface="Trebuchet MS"/>
              </a:rPr>
              <a:t>fl</a:t>
            </a:r>
            <a:r>
              <a:rPr sz="1100" spc="10" dirty="0">
                <a:solidFill>
                  <a:srgbClr val="FFFFFF"/>
                </a:solidFill>
                <a:latin typeface="Trebuchet MS"/>
                <a:cs typeface="Trebuchet MS"/>
              </a:rPr>
              <a:t>ows</a:t>
            </a:r>
            <a:endParaRPr sz="1100">
              <a:latin typeface="Trebuchet MS"/>
              <a:cs typeface="Trebuchet MS"/>
            </a:endParaRPr>
          </a:p>
          <a:p>
            <a:pPr marL="52069">
              <a:lnSpc>
                <a:spcPts val="1825"/>
              </a:lnSpc>
              <a:spcBef>
                <a:spcPts val="680"/>
              </a:spcBef>
            </a:pPr>
            <a:r>
              <a:rPr sz="1600" spc="-75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1600" spc="-4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600" spc="-12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600" spc="-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13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1600" spc="-5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600" spc="-75" dirty="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sz="1600" spc="-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600" spc="-4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600" spc="-5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600" spc="-6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ts val="1825"/>
              </a:lnSpc>
            </a:pPr>
            <a:r>
              <a:rPr sz="1600" spc="-55" dirty="0">
                <a:solidFill>
                  <a:srgbClr val="FFFFFF"/>
                </a:solidFill>
                <a:latin typeface="Trebuchet MS"/>
                <a:cs typeface="Trebuchet MS"/>
              </a:rPr>
              <a:t>development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560689" y="5943091"/>
            <a:ext cx="16116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600" spc="-180" dirty="0">
                <a:solidFill>
                  <a:srgbClr val="FFFFFF"/>
                </a:solidFill>
                <a:latin typeface="Trebuchet MS"/>
                <a:cs typeface="Trebuchet MS"/>
              </a:rPr>
              <a:t>x</a:t>
            </a:r>
            <a:r>
              <a:rPr sz="1600" spc="-19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600" spc="-10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600" spc="-6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600" spc="-2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600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160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1600" spc="-40" dirty="0">
                <a:solidFill>
                  <a:srgbClr val="FFFFFF"/>
                </a:solidFill>
                <a:latin typeface="Trebuchet MS"/>
                <a:cs typeface="Trebuchet MS"/>
              </a:rPr>
              <a:t>ou</a:t>
            </a:r>
            <a:r>
              <a:rPr sz="1600" spc="-12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600" spc="-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9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600" spc="-4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600" spc="-60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600" spc="-13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600" spc="-13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1600" spc="-4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600" spc="-14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32358C74A89A419650AD017E1FAC40" ma:contentTypeVersion="21" ma:contentTypeDescription="Create a new document." ma:contentTypeScope="" ma:versionID="dd6c4204f5074b5410a9afb8b5a8e5b9">
  <xsd:schema xmlns:xsd="http://www.w3.org/2001/XMLSchema" xmlns:xs="http://www.w3.org/2001/XMLSchema" xmlns:p="http://schemas.microsoft.com/office/2006/metadata/properties" xmlns:ns1="http://schemas.microsoft.com/sharepoint/v3" xmlns:ns2="e37e8048-7f47-46c3-9f5d-bf2bf54c9279" xmlns:ns3="812061dd-523a-47bf-9db5-a71fd49c94a4" targetNamespace="http://schemas.microsoft.com/office/2006/metadata/properties" ma:root="true" ma:fieldsID="d891b9df4695bf4b034ff6e5d348055e" ns1:_="" ns2:_="" ns3:_="">
    <xsd:import namespace="http://schemas.microsoft.com/sharepoint/v3"/>
    <xsd:import namespace="e37e8048-7f47-46c3-9f5d-bf2bf54c9279"/>
    <xsd:import namespace="812061dd-523a-47bf-9db5-a71fd49c94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Pictur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7e8048-7f47-46c3-9f5d-bf2bf54c92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Picture" ma:index="21" nillable="true" ma:displayName="Picture" ma:format="Image" ma:internalName="Pictur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e36c5f2-2d8c-4cc3-a61b-4b56d022d3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2061dd-523a-47bf-9db5-a71fd49c94a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398d9916-7899-4a6c-b68a-d60d75cd35ea}" ma:internalName="TaxCatchAll" ma:showField="CatchAllData" ma:web="812061dd-523a-47bf-9db5-a71fd49c94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2B0321-32B5-4CE8-80A3-112A479E0310}"/>
</file>

<file path=customXml/itemProps2.xml><?xml version="1.0" encoding="utf-8"?>
<ds:datastoreItem xmlns:ds="http://schemas.openxmlformats.org/officeDocument/2006/customXml" ds:itemID="{B7F5F820-2A40-4621-8A34-EA8D132F90D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Words>905</Words>
  <Application>Microsoft Office PowerPoint</Application>
  <PresentationFormat>Widescreen</PresentationFormat>
  <Paragraphs>200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Arial MT</vt:lpstr>
      <vt:lpstr>Calibri</vt:lpstr>
      <vt:lpstr>Calibri Light</vt:lpstr>
      <vt:lpstr>Raleway</vt:lpstr>
      <vt:lpstr>Raleway ExtraBold</vt:lpstr>
      <vt:lpstr>Segoe UI</vt:lpstr>
      <vt:lpstr>Times New Roman</vt:lpstr>
      <vt:lpstr>Trebuchet MS</vt:lpstr>
      <vt:lpstr>Office Theme</vt:lpstr>
      <vt:lpstr>1_Office Theme</vt:lpstr>
      <vt:lpstr>PowerPoint Presentation</vt:lpstr>
      <vt:lpstr>Empower your healthcare workforce  with A.I.</vt:lpstr>
      <vt:lpstr>111,000 posts unfilled currently across NHS.¹</vt:lpstr>
      <vt:lpstr>PowerPoint Presentation</vt:lpstr>
      <vt:lpstr>International patient survey with 2,000 UK respondents</vt:lpstr>
      <vt:lpstr>Your journey to ambient documentation  begins with Dragon Medical One</vt:lpstr>
      <vt:lpstr>PowerPoint Presentation</vt:lpstr>
      <vt:lpstr>PowerPoint Presentation</vt:lpstr>
      <vt:lpstr>Copilot (Bing Chat)</vt:lpstr>
      <vt:lpstr>Responsible AI learnings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template notes—DELETE THIS SLIDE</dc:title>
  <dc:subject>&lt;Event name&gt;</dc:subject>
  <dc:creator>Natasha Elwin</dc:creator>
  <cp:lastModifiedBy>Sebastian Raphael Biggs</cp:lastModifiedBy>
  <cp:revision>3</cp:revision>
  <dcterms:created xsi:type="dcterms:W3CDTF">2024-07-17T10:33:11Z</dcterms:created>
  <dcterms:modified xsi:type="dcterms:W3CDTF">2024-07-17T12:03:34Z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2024-07-16T00:00:00Z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2024-07-17T00:00:00Z</vt:filetime>
  </property>
</Properties>
</file>