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61" r:id="rId7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4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7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emf"/><Relationship Id="rId3" Type="http://schemas.openxmlformats.org/officeDocument/2006/relationships/image" Target="../media/image2.png"/><Relationship Id="rId21" Type="http://schemas.openxmlformats.org/officeDocument/2006/relationships/image" Target="../media/image24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emf"/><Relationship Id="rId10" Type="http://schemas.openxmlformats.org/officeDocument/2006/relationships/image" Target="../media/image13.png"/><Relationship Id="rId19" Type="http://schemas.openxmlformats.org/officeDocument/2006/relationships/image" Target="../media/image22.emf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708107" cy="6673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4"/>
            <a:ext cx="10708107" cy="819321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348136" y="426648"/>
            <a:ext cx="9072121" cy="5954969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GB" alt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Operational Leadership: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this </a:t>
            </a:r>
            <a:r>
              <a:rPr lang="en-GB" alt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 </a:t>
            </a:r>
            <a:r>
              <a:rPr lang="en-GB" alt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421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421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421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421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421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28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Paul Frank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28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Deputy Director of Operations and Performance</a:t>
            </a:r>
            <a:endParaRPr lang="en-GB" altLang="en-US" sz="228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2456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9420257" y="7231266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8"/>
            <a:ext cx="946553" cy="28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34" y="630015"/>
            <a:ext cx="1505363" cy="9333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84945"/>
            <a:ext cx="1505363" cy="93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845" y="6242401"/>
            <a:ext cx="5681320" cy="51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5"/>
            <a:ext cx="4751222" cy="428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3" y="2492607"/>
            <a:ext cx="8820745" cy="1770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9"/>
            <a:ext cx="1650096" cy="8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777352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5675" y="169878"/>
            <a:ext cx="5746435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8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GB" sz="3508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3508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October 2022</a:t>
            </a:r>
            <a:endParaRPr lang="en-GB" sz="3508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485953" y="1444128"/>
            <a:ext cx="3945019" cy="4948918"/>
            <a:chOff x="498309" y="1529632"/>
            <a:chExt cx="3945019" cy="494891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603" y="2911215"/>
              <a:ext cx="915710" cy="8285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2065" y="2911215"/>
              <a:ext cx="748026" cy="79509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02959" y="2922426"/>
              <a:ext cx="758046" cy="7838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8309" y="1529632"/>
              <a:ext cx="1680927" cy="98328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43895" y="1539879"/>
              <a:ext cx="1799433" cy="98328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87074" y="3968119"/>
              <a:ext cx="1799931" cy="2510431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6385" y="1003305"/>
            <a:ext cx="4620522" cy="5683577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2" y="5309315"/>
            <a:ext cx="2013717" cy="13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0" y="3885116"/>
            <a:ext cx="2003530" cy="129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1" y="1229536"/>
            <a:ext cx="1931524" cy="12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" y="1102765"/>
            <a:ext cx="2038230" cy="13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7" y="2493252"/>
            <a:ext cx="2015271" cy="13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0" y="2531173"/>
            <a:ext cx="1966815" cy="12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1" y="3885668"/>
            <a:ext cx="2001361" cy="129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0" y="5324122"/>
            <a:ext cx="2015552" cy="130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572469" y="2401793"/>
            <a:ext cx="5563169" cy="2959849"/>
            <a:chOff x="279456" y="2531854"/>
            <a:chExt cx="5563169" cy="295984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08625" y="2531854"/>
              <a:ext cx="5334000" cy="2895600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279456" y="4441004"/>
              <a:ext cx="1149790" cy="105069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92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41" y="2009163"/>
            <a:ext cx="4938425" cy="3732531"/>
          </a:xfrm>
          <a:prstGeom prst="rect">
            <a:avLst/>
          </a:prstGeom>
          <a:ln cmpd="sng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2" y="3737077"/>
            <a:ext cx="2809875" cy="2266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8"/>
            <a:ext cx="1650096" cy="888017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777352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5675" y="169878"/>
            <a:ext cx="5746435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8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Almost Two Years On…</a:t>
            </a:r>
            <a:endParaRPr lang="en-GB" sz="3508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84357" y="4711813"/>
            <a:ext cx="4994519" cy="1736385"/>
            <a:chOff x="161034" y="4920310"/>
            <a:chExt cx="4994519" cy="1736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616" y="4920310"/>
              <a:ext cx="2190750" cy="4476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1034" y="5315166"/>
              <a:ext cx="4994519" cy="134152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4720" y="1182364"/>
            <a:ext cx="3907311" cy="20777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445" y="2733752"/>
            <a:ext cx="1429431" cy="1637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5707" y="4140041"/>
            <a:ext cx="1236905" cy="270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8894" y="4775819"/>
            <a:ext cx="2288922" cy="1908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456" y="1108959"/>
            <a:ext cx="3401132" cy="24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icture xmlns="e37e8048-7f47-46c3-9f5d-bf2bf54c9279">
      <Url xsi:nil="true"/>
      <Description xsi:nil="true"/>
    </Picture>
    <TaxCatchAll xmlns="812061dd-523a-47bf-9db5-a71fd49c94a4" xsi:nil="true"/>
    <lcf76f155ced4ddcb4097134ff3c332f xmlns="e37e8048-7f47-46c3-9f5d-bf2bf54c92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E92B02-0B1E-4A1D-9B9D-D3F230EF3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2BAD9-DC50-4FC5-A9FF-C6F902DD0EDF}"/>
</file>

<file path=customXml/itemProps3.xml><?xml version="1.0" encoding="utf-8"?>
<ds:datastoreItem xmlns:ds="http://schemas.openxmlformats.org/officeDocument/2006/customXml" ds:itemID="{948BC901-B986-4CF7-B306-E0EC077CEE5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eb306d7-353b-464c-aa34-525c3702345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29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CDDFT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Jolly Ben (RXP) Social Media &amp; Digital Officer</dc:creator>
  <cp:lastModifiedBy>Frank Paul (RXP) Associate Operations Director</cp:lastModifiedBy>
  <cp:revision>34</cp:revision>
  <dcterms:created xsi:type="dcterms:W3CDTF">2020-01-31T12:01:04Z</dcterms:created>
  <dcterms:modified xsi:type="dcterms:W3CDTF">2024-07-09T09:39:58Z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0x01010095E8466AB59DD341B8D726738978E25B</vt:lpwstr>
  </property>
</Properties>
</file>