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87" r:id="rId4"/>
    <p:sldId id="402" r:id="rId5"/>
    <p:sldId id="375" r:id="rId6"/>
    <p:sldId id="340" r:id="rId7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 userDrawn="1">
          <p15:clr>
            <a:srgbClr val="A4A3A4"/>
          </p15:clr>
        </p15:guide>
        <p15:guide id="2" pos="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pson, Michael" initials="TM" lastIdx="8" clrIdx="0"/>
  <p:cmAuthor id="2" name="Simms, Daniel" initials="SD" lastIdx="1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8DCD"/>
    <a:srgbClr val="6CACDA"/>
    <a:srgbClr val="E0D650"/>
    <a:srgbClr val="727090"/>
    <a:srgbClr val="F29898"/>
    <a:srgbClr val="0070C0"/>
    <a:srgbClr val="0271C0"/>
    <a:srgbClr val="2B88CA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60529" autoAdjust="0"/>
  </p:normalViewPr>
  <p:slideViewPr>
    <p:cSldViewPr snapToGrid="0">
      <p:cViewPr varScale="1">
        <p:scale>
          <a:sx n="50" d="100"/>
          <a:sy n="50" d="100"/>
        </p:scale>
        <p:origin x="1925" y="29"/>
      </p:cViewPr>
      <p:guideLst>
        <p:guide orient="horz" pos="4224"/>
        <p:guide pos="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3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TSON, Jill (THE NEWCASTLE UPON TYNE HOSPITALS NHS FOUNDATION TRUST)" userId="6b8ded75-9d93-421d-bf43-6deb71fcb2e2" providerId="ADAL" clId="{28234400-AB90-490A-B6A8-0F7C7E30FE3E}"/>
    <pc:docChg chg="undo custSel delSld modSld">
      <pc:chgData name="WATSON, Jill (THE NEWCASTLE UPON TYNE HOSPITALS NHS FOUNDATION TRUST)" userId="6b8ded75-9d93-421d-bf43-6deb71fcb2e2" providerId="ADAL" clId="{28234400-AB90-490A-B6A8-0F7C7E30FE3E}" dt="2022-03-24T15:14:38.341" v="209" actId="2165"/>
      <pc:docMkLst>
        <pc:docMk/>
      </pc:docMkLst>
      <pc:sldChg chg="addSp delSp modSp mod">
        <pc:chgData name="WATSON, Jill (THE NEWCASTLE UPON TYNE HOSPITALS NHS FOUNDATION TRUST)" userId="6b8ded75-9d93-421d-bf43-6deb71fcb2e2" providerId="ADAL" clId="{28234400-AB90-490A-B6A8-0F7C7E30FE3E}" dt="2022-03-24T14:27:30.380" v="2" actId="478"/>
        <pc:sldMkLst>
          <pc:docMk/>
          <pc:sldMk cId="2898944723" sldId="287"/>
        </pc:sldMkLst>
        <pc:spChg chg="add mod">
          <ac:chgData name="WATSON, Jill (THE NEWCASTLE UPON TYNE HOSPITALS NHS FOUNDATION TRUST)" userId="6b8ded75-9d93-421d-bf43-6deb71fcb2e2" providerId="ADAL" clId="{28234400-AB90-490A-B6A8-0F7C7E30FE3E}" dt="2022-03-24T14:27:26.602" v="0" actId="478"/>
          <ac:spMkLst>
            <pc:docMk/>
            <pc:sldMk cId="2898944723" sldId="287"/>
            <ac:spMk id="3" creationId="{9D62FB75-E7C1-4676-B614-FA4EBC2A6BD2}"/>
          </ac:spMkLst>
        </pc:spChg>
        <pc:spChg chg="add del">
          <ac:chgData name="WATSON, Jill (THE NEWCASTLE UPON TYNE HOSPITALS NHS FOUNDATION TRUST)" userId="6b8ded75-9d93-421d-bf43-6deb71fcb2e2" providerId="ADAL" clId="{28234400-AB90-490A-B6A8-0F7C7E30FE3E}" dt="2022-03-24T14:27:30.380" v="2" actId="478"/>
          <ac:spMkLst>
            <pc:docMk/>
            <pc:sldMk cId="2898944723" sldId="287"/>
            <ac:spMk id="9" creationId="{84530685-0086-F242-B64E-671B02621DD9}"/>
          </ac:spMkLst>
        </pc:spChg>
        <pc:spChg chg="del">
          <ac:chgData name="WATSON, Jill (THE NEWCASTLE UPON TYNE HOSPITALS NHS FOUNDATION TRUST)" userId="6b8ded75-9d93-421d-bf43-6deb71fcb2e2" providerId="ADAL" clId="{28234400-AB90-490A-B6A8-0F7C7E30FE3E}" dt="2022-03-24T14:27:26.602" v="0" actId="478"/>
          <ac:spMkLst>
            <pc:docMk/>
            <pc:sldMk cId="2898944723" sldId="287"/>
            <ac:spMk id="13" creationId="{60472675-8ACD-9041-9970-1D1B543D7A70}"/>
          </ac:spMkLst>
        </pc:spChg>
      </pc:sldChg>
      <pc:sldChg chg="addSp delSp modSp mod">
        <pc:chgData name="WATSON, Jill (THE NEWCASTLE UPON TYNE HOSPITALS NHS FOUNDATION TRUST)" userId="6b8ded75-9d93-421d-bf43-6deb71fcb2e2" providerId="ADAL" clId="{28234400-AB90-490A-B6A8-0F7C7E30FE3E}" dt="2022-03-24T14:57:21.171" v="32" actId="1076"/>
        <pc:sldMkLst>
          <pc:docMk/>
          <pc:sldMk cId="34161986" sldId="370"/>
        </pc:sldMkLst>
        <pc:picChg chg="del">
          <ac:chgData name="WATSON, Jill (THE NEWCASTLE UPON TYNE HOSPITALS NHS FOUNDATION TRUST)" userId="6b8ded75-9d93-421d-bf43-6deb71fcb2e2" providerId="ADAL" clId="{28234400-AB90-490A-B6A8-0F7C7E30FE3E}" dt="2022-03-24T14:57:00.396" v="24" actId="478"/>
          <ac:picMkLst>
            <pc:docMk/>
            <pc:sldMk cId="34161986" sldId="370"/>
            <ac:picMk id="7" creationId="{B5674DC6-FD0D-48A0-930E-B0C51E8F577C}"/>
          </ac:picMkLst>
        </pc:picChg>
        <pc:picChg chg="add mod">
          <ac:chgData name="WATSON, Jill (THE NEWCASTLE UPON TYNE HOSPITALS NHS FOUNDATION TRUST)" userId="6b8ded75-9d93-421d-bf43-6deb71fcb2e2" providerId="ADAL" clId="{28234400-AB90-490A-B6A8-0F7C7E30FE3E}" dt="2022-03-24T14:57:21.171" v="32" actId="1076"/>
          <ac:picMkLst>
            <pc:docMk/>
            <pc:sldMk cId="34161986" sldId="370"/>
            <ac:picMk id="8" creationId="{D3CC7CAD-4375-4480-83ED-BCC5F1DF7C10}"/>
          </ac:picMkLst>
        </pc:picChg>
      </pc:sldChg>
      <pc:sldChg chg="modSp mod">
        <pc:chgData name="WATSON, Jill (THE NEWCASTLE UPON TYNE HOSPITALS NHS FOUNDATION TRUST)" userId="6b8ded75-9d93-421d-bf43-6deb71fcb2e2" providerId="ADAL" clId="{28234400-AB90-490A-B6A8-0F7C7E30FE3E}" dt="2022-03-24T15:14:38.341" v="209" actId="2165"/>
        <pc:sldMkLst>
          <pc:docMk/>
          <pc:sldMk cId="1588977865" sldId="384"/>
        </pc:sldMkLst>
        <pc:graphicFrameChg chg="mod modGraphic">
          <ac:chgData name="WATSON, Jill (THE NEWCASTLE UPON TYNE HOSPITALS NHS FOUNDATION TRUST)" userId="6b8ded75-9d93-421d-bf43-6deb71fcb2e2" providerId="ADAL" clId="{28234400-AB90-490A-B6A8-0F7C7E30FE3E}" dt="2022-03-24T15:14:38.341" v="209" actId="2165"/>
          <ac:graphicFrameMkLst>
            <pc:docMk/>
            <pc:sldMk cId="1588977865" sldId="384"/>
            <ac:graphicFrameMk id="23" creationId="{45B6069F-AEAD-4289-A6F9-50B488F89961}"/>
          </ac:graphicFrameMkLst>
        </pc:graphicFrameChg>
        <pc:graphicFrameChg chg="mod modGraphic">
          <ac:chgData name="WATSON, Jill (THE NEWCASTLE UPON TYNE HOSPITALS NHS FOUNDATION TRUST)" userId="6b8ded75-9d93-421d-bf43-6deb71fcb2e2" providerId="ADAL" clId="{28234400-AB90-490A-B6A8-0F7C7E30FE3E}" dt="2022-03-24T15:13:00.646" v="193" actId="20577"/>
          <ac:graphicFrameMkLst>
            <pc:docMk/>
            <pc:sldMk cId="1588977865" sldId="384"/>
            <ac:graphicFrameMk id="34" creationId="{D6410F22-88B4-404E-BCBF-02EB34FDC3E1}"/>
          </ac:graphicFrameMkLst>
        </pc:graphicFrameChg>
      </pc:sldChg>
      <pc:sldChg chg="del">
        <pc:chgData name="WATSON, Jill (THE NEWCASTLE UPON TYNE HOSPITALS NHS FOUNDATION TRUST)" userId="6b8ded75-9d93-421d-bf43-6deb71fcb2e2" providerId="ADAL" clId="{28234400-AB90-490A-B6A8-0F7C7E30FE3E}" dt="2022-03-24T14:32:09.451" v="23" actId="47"/>
        <pc:sldMkLst>
          <pc:docMk/>
          <pc:sldMk cId="1881238796" sldId="525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4.325" v="13" actId="47"/>
        <pc:sldMkLst>
          <pc:docMk/>
          <pc:sldMk cId="866942345" sldId="539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5.110" v="15" actId="47"/>
        <pc:sldMkLst>
          <pc:docMk/>
          <pc:sldMk cId="2991520615" sldId="541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5.932" v="16" actId="47"/>
        <pc:sldMkLst>
          <pc:docMk/>
          <pc:sldMk cId="1628493163" sldId="542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6.403" v="17" actId="47"/>
        <pc:sldMkLst>
          <pc:docMk/>
          <pc:sldMk cId="470737467" sldId="543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6.761" v="18" actId="47"/>
        <pc:sldMkLst>
          <pc:docMk/>
          <pc:sldMk cId="1445327376" sldId="544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7.119" v="19" actId="47"/>
        <pc:sldMkLst>
          <pc:docMk/>
          <pc:sldMk cId="4134492187" sldId="545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7.601" v="20" actId="47"/>
        <pc:sldMkLst>
          <pc:docMk/>
          <pc:sldMk cId="1476566560" sldId="546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7.899" v="21" actId="47"/>
        <pc:sldMkLst>
          <pc:docMk/>
          <pc:sldMk cId="3056106924" sldId="547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5.044" v="14" actId="47"/>
        <pc:sldMkLst>
          <pc:docMk/>
          <pc:sldMk cId="2378550589" sldId="548"/>
        </pc:sldMkLst>
      </pc:sldChg>
      <pc:sldChg chg="del">
        <pc:chgData name="WATSON, Jill (THE NEWCASTLE UPON TYNE HOSPITALS NHS FOUNDATION TRUST)" userId="6b8ded75-9d93-421d-bf43-6deb71fcb2e2" providerId="ADAL" clId="{28234400-AB90-490A-B6A8-0F7C7E30FE3E}" dt="2022-03-24T14:32:08.238" v="22" actId="47"/>
        <pc:sldMkLst>
          <pc:docMk/>
          <pc:sldMk cId="3525542453" sldId="550"/>
        </pc:sldMkLst>
      </pc:sldChg>
    </pc:docChg>
  </pc:docChgLst>
  <pc:docChgLst>
    <pc:chgData name="Phil Stamp" userId="8657d1b1b5a519d6" providerId="LiveId" clId="{883DFCEC-4F80-44F6-B898-5D23EF23FFD9}"/>
    <pc:docChg chg="undo custSel modSld">
      <pc:chgData name="Phil Stamp" userId="8657d1b1b5a519d6" providerId="LiveId" clId="{883DFCEC-4F80-44F6-B898-5D23EF23FFD9}" dt="2023-04-19T09:44:42.953" v="785" actId="20577"/>
      <pc:docMkLst>
        <pc:docMk/>
      </pc:docMkLst>
      <pc:sldChg chg="addSp modSp mod">
        <pc:chgData name="Phil Stamp" userId="8657d1b1b5a519d6" providerId="LiveId" clId="{883DFCEC-4F80-44F6-B898-5D23EF23FFD9}" dt="2023-04-19T09:27:40.111" v="254" actId="20577"/>
        <pc:sldMkLst>
          <pc:docMk/>
          <pc:sldMk cId="2898944723" sldId="287"/>
        </pc:sldMkLst>
        <pc:spChg chg="add mod">
          <ac:chgData name="Phil Stamp" userId="8657d1b1b5a519d6" providerId="LiveId" clId="{883DFCEC-4F80-44F6-B898-5D23EF23FFD9}" dt="2023-04-19T09:27:40.111" v="254" actId="20577"/>
          <ac:spMkLst>
            <pc:docMk/>
            <pc:sldMk cId="2898944723" sldId="287"/>
            <ac:spMk id="3" creationId="{E0C6BC04-C156-E7B1-64B4-B6502C5B7097}"/>
          </ac:spMkLst>
        </pc:spChg>
      </pc:sldChg>
      <pc:sldChg chg="modSp mod">
        <pc:chgData name="Phil Stamp" userId="8657d1b1b5a519d6" providerId="LiveId" clId="{883DFCEC-4F80-44F6-B898-5D23EF23FFD9}" dt="2023-04-19T09:42:02.612" v="760" actId="20577"/>
        <pc:sldMkLst>
          <pc:docMk/>
          <pc:sldMk cId="232978811" sldId="378"/>
        </pc:sldMkLst>
        <pc:spChg chg="mod">
          <ac:chgData name="Phil Stamp" userId="8657d1b1b5a519d6" providerId="LiveId" clId="{883DFCEC-4F80-44F6-B898-5D23EF23FFD9}" dt="2023-04-19T09:42:02.612" v="760" actId="20577"/>
          <ac:spMkLst>
            <pc:docMk/>
            <pc:sldMk cId="232978811" sldId="378"/>
            <ac:spMk id="2" creationId="{92E3C51D-126E-45EB-9B1B-352AB0547653}"/>
          </ac:spMkLst>
        </pc:spChg>
        <pc:spChg chg="mod">
          <ac:chgData name="Phil Stamp" userId="8657d1b1b5a519d6" providerId="LiveId" clId="{883DFCEC-4F80-44F6-B898-5D23EF23FFD9}" dt="2023-04-19T09:21:37.746" v="28" actId="20577"/>
          <ac:spMkLst>
            <pc:docMk/>
            <pc:sldMk cId="232978811" sldId="378"/>
            <ac:spMk id="3" creationId="{F1337BC7-8847-6C79-E691-E9F2DE6C8F68}"/>
          </ac:spMkLst>
        </pc:spChg>
      </pc:sldChg>
      <pc:sldChg chg="modSp mod">
        <pc:chgData name="Phil Stamp" userId="8657d1b1b5a519d6" providerId="LiveId" clId="{883DFCEC-4F80-44F6-B898-5D23EF23FFD9}" dt="2023-04-19T09:24:27.984" v="125" actId="6549"/>
        <pc:sldMkLst>
          <pc:docMk/>
          <pc:sldMk cId="4214550238" sldId="379"/>
        </pc:sldMkLst>
        <pc:spChg chg="mod">
          <ac:chgData name="Phil Stamp" userId="8657d1b1b5a519d6" providerId="LiveId" clId="{883DFCEC-4F80-44F6-B898-5D23EF23FFD9}" dt="2023-04-19T09:24:27.984" v="125" actId="6549"/>
          <ac:spMkLst>
            <pc:docMk/>
            <pc:sldMk cId="4214550238" sldId="379"/>
            <ac:spMk id="6" creationId="{B76916B3-DCEC-2A9C-978D-FE0D809E6FD1}"/>
          </ac:spMkLst>
        </pc:spChg>
      </pc:sldChg>
      <pc:sldChg chg="modSp mod">
        <pc:chgData name="Phil Stamp" userId="8657d1b1b5a519d6" providerId="LiveId" clId="{883DFCEC-4F80-44F6-B898-5D23EF23FFD9}" dt="2023-04-19T09:44:42.953" v="785" actId="20577"/>
        <pc:sldMkLst>
          <pc:docMk/>
          <pc:sldMk cId="2414907461" sldId="382"/>
        </pc:sldMkLst>
        <pc:spChg chg="mod">
          <ac:chgData name="Phil Stamp" userId="8657d1b1b5a519d6" providerId="LiveId" clId="{883DFCEC-4F80-44F6-B898-5D23EF23FFD9}" dt="2023-04-19T09:44:42.953" v="785" actId="20577"/>
          <ac:spMkLst>
            <pc:docMk/>
            <pc:sldMk cId="2414907461" sldId="382"/>
            <ac:spMk id="7" creationId="{0CB61C1D-CD69-A28D-79C4-77BDC1C85C9E}"/>
          </ac:spMkLst>
        </pc:spChg>
      </pc:sldChg>
      <pc:sldChg chg="modSp mod">
        <pc:chgData name="Phil Stamp" userId="8657d1b1b5a519d6" providerId="LiveId" clId="{883DFCEC-4F80-44F6-B898-5D23EF23FFD9}" dt="2023-04-19T09:44:08.030" v="773" actId="20577"/>
        <pc:sldMkLst>
          <pc:docMk/>
          <pc:sldMk cId="1346045358" sldId="383"/>
        </pc:sldMkLst>
        <pc:spChg chg="mod">
          <ac:chgData name="Phil Stamp" userId="8657d1b1b5a519d6" providerId="LiveId" clId="{883DFCEC-4F80-44F6-B898-5D23EF23FFD9}" dt="2023-04-19T09:44:08.030" v="773" actId="20577"/>
          <ac:spMkLst>
            <pc:docMk/>
            <pc:sldMk cId="1346045358" sldId="383"/>
            <ac:spMk id="2" creationId="{92E3C51D-126E-45EB-9B1B-352AB0547653}"/>
          </ac:spMkLst>
        </pc:spChg>
      </pc:sldChg>
      <pc:sldChg chg="modSp mod">
        <pc:chgData name="Phil Stamp" userId="8657d1b1b5a519d6" providerId="LiveId" clId="{883DFCEC-4F80-44F6-B898-5D23EF23FFD9}" dt="2023-04-19T09:25:21.311" v="163" actId="20577"/>
        <pc:sldMkLst>
          <pc:docMk/>
          <pc:sldMk cId="1265949266" sldId="385"/>
        </pc:sldMkLst>
        <pc:spChg chg="mod">
          <ac:chgData name="Phil Stamp" userId="8657d1b1b5a519d6" providerId="LiveId" clId="{883DFCEC-4F80-44F6-B898-5D23EF23FFD9}" dt="2023-04-19T09:25:21.311" v="163" actId="20577"/>
          <ac:spMkLst>
            <pc:docMk/>
            <pc:sldMk cId="1265949266" sldId="385"/>
            <ac:spMk id="6" creationId="{B76916B3-DCEC-2A9C-978D-FE0D809E6FD1}"/>
          </ac:spMkLst>
        </pc:spChg>
      </pc:sldChg>
      <pc:sldChg chg="modSp mod modNotesTx">
        <pc:chgData name="Phil Stamp" userId="8657d1b1b5a519d6" providerId="LiveId" clId="{883DFCEC-4F80-44F6-B898-5D23EF23FFD9}" dt="2023-04-19T09:23:30.721" v="107" actId="20577"/>
        <pc:sldMkLst>
          <pc:docMk/>
          <pc:sldMk cId="3987001404" sldId="388"/>
        </pc:sldMkLst>
        <pc:spChg chg="mod">
          <ac:chgData name="Phil Stamp" userId="8657d1b1b5a519d6" providerId="LiveId" clId="{883DFCEC-4F80-44F6-B898-5D23EF23FFD9}" dt="2023-04-19T09:23:06.548" v="100" actId="20577"/>
          <ac:spMkLst>
            <pc:docMk/>
            <pc:sldMk cId="3987001404" sldId="388"/>
            <ac:spMk id="2" creationId="{92E3C51D-126E-45EB-9B1B-352AB0547653}"/>
          </ac:spMkLst>
        </pc:spChg>
        <pc:spChg chg="mod">
          <ac:chgData name="Phil Stamp" userId="8657d1b1b5a519d6" providerId="LiveId" clId="{883DFCEC-4F80-44F6-B898-5D23EF23FFD9}" dt="2023-04-19T09:22:32.081" v="60" actId="1076"/>
          <ac:spMkLst>
            <pc:docMk/>
            <pc:sldMk cId="3987001404" sldId="388"/>
            <ac:spMk id="3" creationId="{F1337BC7-8847-6C79-E691-E9F2DE6C8F68}"/>
          </ac:spMkLst>
        </pc:spChg>
        <pc:spChg chg="mod">
          <ac:chgData name="Phil Stamp" userId="8657d1b1b5a519d6" providerId="LiveId" clId="{883DFCEC-4F80-44F6-B898-5D23EF23FFD9}" dt="2023-04-19T09:23:16.529" v="106" actId="20577"/>
          <ac:spMkLst>
            <pc:docMk/>
            <pc:sldMk cId="3987001404" sldId="388"/>
            <ac:spMk id="6" creationId="{B76916B3-DCEC-2A9C-978D-FE0D809E6FD1}"/>
          </ac:spMkLst>
        </pc:spChg>
      </pc:sldChg>
      <pc:sldChg chg="modSp mod">
        <pc:chgData name="Phil Stamp" userId="8657d1b1b5a519d6" providerId="LiveId" clId="{883DFCEC-4F80-44F6-B898-5D23EF23FFD9}" dt="2023-04-19T09:26:15.886" v="199" actId="6549"/>
        <pc:sldMkLst>
          <pc:docMk/>
          <pc:sldMk cId="2025216866" sldId="389"/>
        </pc:sldMkLst>
        <pc:spChg chg="mod">
          <ac:chgData name="Phil Stamp" userId="8657d1b1b5a519d6" providerId="LiveId" clId="{883DFCEC-4F80-44F6-B898-5D23EF23FFD9}" dt="2023-04-19T09:26:15.886" v="199" actId="6549"/>
          <ac:spMkLst>
            <pc:docMk/>
            <pc:sldMk cId="2025216866" sldId="389"/>
            <ac:spMk id="2" creationId="{92E3C51D-126E-45EB-9B1B-352AB0547653}"/>
          </ac:spMkLst>
        </pc:spChg>
      </pc:sldChg>
      <pc:sldChg chg="modSp mod">
        <pc:chgData name="Phil Stamp" userId="8657d1b1b5a519d6" providerId="LiveId" clId="{883DFCEC-4F80-44F6-B898-5D23EF23FFD9}" dt="2023-04-19T09:32:52.233" v="400" actId="20577"/>
        <pc:sldMkLst>
          <pc:docMk/>
          <pc:sldMk cId="2261395962" sldId="390"/>
        </pc:sldMkLst>
        <pc:spChg chg="mod">
          <ac:chgData name="Phil Stamp" userId="8657d1b1b5a519d6" providerId="LiveId" clId="{883DFCEC-4F80-44F6-B898-5D23EF23FFD9}" dt="2023-04-19T09:32:52.233" v="400" actId="20577"/>
          <ac:spMkLst>
            <pc:docMk/>
            <pc:sldMk cId="2261395962" sldId="390"/>
            <ac:spMk id="7" creationId="{0CB61C1D-CD69-A28D-79C4-77BDC1C85C9E}"/>
          </ac:spMkLst>
        </pc:spChg>
      </pc:sldChg>
      <pc:sldChg chg="modSp mod">
        <pc:chgData name="Phil Stamp" userId="8657d1b1b5a519d6" providerId="LiveId" clId="{883DFCEC-4F80-44F6-B898-5D23EF23FFD9}" dt="2023-04-19T09:34:22.005" v="494" actId="20577"/>
        <pc:sldMkLst>
          <pc:docMk/>
          <pc:sldMk cId="3539909661" sldId="393"/>
        </pc:sldMkLst>
        <pc:spChg chg="mod">
          <ac:chgData name="Phil Stamp" userId="8657d1b1b5a519d6" providerId="LiveId" clId="{883DFCEC-4F80-44F6-B898-5D23EF23FFD9}" dt="2023-04-19T09:34:22.005" v="494" actId="20577"/>
          <ac:spMkLst>
            <pc:docMk/>
            <pc:sldMk cId="3539909661" sldId="393"/>
            <ac:spMk id="2" creationId="{92E3C51D-126E-45EB-9B1B-352AB0547653}"/>
          </ac:spMkLst>
        </pc:spChg>
      </pc:sldChg>
      <pc:sldChg chg="modSp mod">
        <pc:chgData name="Phil Stamp" userId="8657d1b1b5a519d6" providerId="LiveId" clId="{883DFCEC-4F80-44F6-B898-5D23EF23FFD9}" dt="2023-04-19T09:37:53.118" v="584" actId="20577"/>
        <pc:sldMkLst>
          <pc:docMk/>
          <pc:sldMk cId="2050775914" sldId="394"/>
        </pc:sldMkLst>
        <pc:spChg chg="mod">
          <ac:chgData name="Phil Stamp" userId="8657d1b1b5a519d6" providerId="LiveId" clId="{883DFCEC-4F80-44F6-B898-5D23EF23FFD9}" dt="2023-04-19T09:37:53.118" v="584" actId="20577"/>
          <ac:spMkLst>
            <pc:docMk/>
            <pc:sldMk cId="2050775914" sldId="394"/>
            <ac:spMk id="2" creationId="{92E3C51D-126E-45EB-9B1B-352AB0547653}"/>
          </ac:spMkLst>
        </pc:spChg>
      </pc:sldChg>
      <pc:sldChg chg="modSp mod">
        <pc:chgData name="Phil Stamp" userId="8657d1b1b5a519d6" providerId="LiveId" clId="{883DFCEC-4F80-44F6-B898-5D23EF23FFD9}" dt="2023-04-19T09:36:13.639" v="496" actId="207"/>
        <pc:sldMkLst>
          <pc:docMk/>
          <pc:sldMk cId="731138720" sldId="395"/>
        </pc:sldMkLst>
        <pc:spChg chg="mod">
          <ac:chgData name="Phil Stamp" userId="8657d1b1b5a519d6" providerId="LiveId" clId="{883DFCEC-4F80-44F6-B898-5D23EF23FFD9}" dt="2023-04-19T09:36:13.639" v="496" actId="207"/>
          <ac:spMkLst>
            <pc:docMk/>
            <pc:sldMk cId="731138720" sldId="395"/>
            <ac:spMk id="3" creationId="{4CEF4D1A-1BD3-5430-EDB9-C8F1FEAF0387}"/>
          </ac:spMkLst>
        </pc:spChg>
      </pc:sldChg>
      <pc:sldChg chg="modNotesTx">
        <pc:chgData name="Phil Stamp" userId="8657d1b1b5a519d6" providerId="LiveId" clId="{883DFCEC-4F80-44F6-B898-5D23EF23FFD9}" dt="2023-04-19T09:36:58.982" v="539" actId="20577"/>
        <pc:sldMkLst>
          <pc:docMk/>
          <pc:sldMk cId="1318815963" sldId="397"/>
        </pc:sldMkLst>
      </pc:sldChg>
      <pc:sldChg chg="modSp mod">
        <pc:chgData name="Phil Stamp" userId="8657d1b1b5a519d6" providerId="LiveId" clId="{883DFCEC-4F80-44F6-B898-5D23EF23FFD9}" dt="2023-04-19T09:40:14.117" v="738" actId="120"/>
        <pc:sldMkLst>
          <pc:docMk/>
          <pc:sldMk cId="1440890779" sldId="398"/>
        </pc:sldMkLst>
        <pc:spChg chg="mod">
          <ac:chgData name="Phil Stamp" userId="8657d1b1b5a519d6" providerId="LiveId" clId="{883DFCEC-4F80-44F6-B898-5D23EF23FFD9}" dt="2023-04-19T09:40:14.117" v="738" actId="120"/>
          <ac:spMkLst>
            <pc:docMk/>
            <pc:sldMk cId="1440890779" sldId="398"/>
            <ac:spMk id="3" creationId="{9DBF6D76-A125-2359-3A28-FF5C28192A8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23961-6698-4A07-A3EF-EF841C0717EE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14B1C-235C-4A69-A6FB-CD1A0EECBB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99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414B1C-235C-4A69-A6FB-CD1A0EECBB4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902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DF6868-5D2C-4081-A778-F6F9872E823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961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Involved in Digital Care as a clinician for over a decade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Many projects I was </a:t>
            </a:r>
            <a:r>
              <a:rPr lang="en-GB" dirty="0" err="1"/>
              <a:t>CSOing</a:t>
            </a:r>
            <a:r>
              <a:rPr lang="en-GB" dirty="0"/>
              <a:t> on for my Trust had regional elements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Already had a Regional role through GNCR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Recognised no </a:t>
            </a:r>
            <a:r>
              <a:rPr lang="en-GB" noProof="0" dirty="0"/>
              <a:t>overarching</a:t>
            </a:r>
            <a:r>
              <a:rPr lang="en-GB" dirty="0"/>
              <a:t> plan for « clinical safety » (in the DCB formal sense of the term)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MPI was being handled differently in different projects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Presented to NENC ICS Digital Consortium Board – got buy-in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Regional Project meetings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M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M" dirty="0"/>
              <a:t>MPI issues – </a:t>
            </a:r>
            <a:r>
              <a:rPr lang="fr-CM" dirty="0" err="1"/>
              <a:t>differences</a:t>
            </a:r>
            <a:r>
              <a:rPr lang="fr-CM" dirty="0"/>
              <a:t> in </a:t>
            </a:r>
            <a:r>
              <a:rPr lang="fr-CM" dirty="0" err="1"/>
              <a:t>demographic</a:t>
            </a:r>
            <a:r>
              <a:rPr lang="fr-CM" dirty="0"/>
              <a:t> </a:t>
            </a:r>
            <a:r>
              <a:rPr lang="fr-CM" dirty="0" err="1"/>
              <a:t>fields</a:t>
            </a:r>
            <a:r>
              <a:rPr lang="fr-CM" dirty="0"/>
              <a:t> (GWL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M" dirty="0"/>
              <a:t>ODS codes as </a:t>
            </a:r>
            <a:r>
              <a:rPr lang="fr-CM" dirty="0" err="1"/>
              <a:t>prefixes</a:t>
            </a:r>
            <a:r>
              <a:rPr lang="fr-CM" dirty="0"/>
              <a:t> for system to </a:t>
            </a:r>
            <a:r>
              <a:rPr lang="fr-CM" dirty="0" err="1"/>
              <a:t>identify</a:t>
            </a:r>
            <a:r>
              <a:rPr lang="fr-CM" dirty="0"/>
              <a:t> data </a:t>
            </a:r>
            <a:r>
              <a:rPr lang="fr-CM" dirty="0" err="1"/>
              <a:t>from</a:t>
            </a:r>
            <a:r>
              <a:rPr lang="fr-CM" dirty="0"/>
              <a:t> </a:t>
            </a:r>
            <a:r>
              <a:rPr lang="fr-CM" dirty="0" err="1"/>
              <a:t>different</a:t>
            </a:r>
            <a:r>
              <a:rPr lang="fr-CM" dirty="0"/>
              <a:t> organisations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M" dirty="0"/>
              <a:t>Most impact has been in </a:t>
            </a:r>
            <a:r>
              <a:rPr lang="fr-CM" dirty="0" err="1"/>
              <a:t>those</a:t>
            </a:r>
            <a:r>
              <a:rPr lang="fr-CM" dirty="0"/>
              <a:t> non-compliant </a:t>
            </a:r>
            <a:r>
              <a:rPr lang="fr-CM" dirty="0" err="1"/>
              <a:t>with</a:t>
            </a:r>
            <a:r>
              <a:rPr lang="fr-CM" dirty="0"/>
              <a:t> DCB 0129 standards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M" dirty="0"/>
              <a:t>CRMP, CSO network, </a:t>
            </a:r>
            <a:r>
              <a:rPr lang="fr-CM" dirty="0" err="1"/>
              <a:t>working</a:t>
            </a:r>
            <a:r>
              <a:rPr lang="fr-CM" dirty="0"/>
              <a:t> </a:t>
            </a:r>
            <a:r>
              <a:rPr lang="fr-CM" dirty="0" err="1"/>
              <a:t>with</a:t>
            </a:r>
            <a:r>
              <a:rPr lang="fr-CM" dirty="0"/>
              <a:t> </a:t>
            </a:r>
            <a:r>
              <a:rPr lang="fr-CM" dirty="0" err="1"/>
              <a:t>suppliers</a:t>
            </a:r>
            <a:r>
              <a:rPr lang="fr-CM" dirty="0"/>
              <a:t> to </a:t>
            </a:r>
            <a:r>
              <a:rPr lang="fr-CM" dirty="0" err="1"/>
              <a:t>create</a:t>
            </a:r>
            <a:r>
              <a:rPr lang="fr-CM" dirty="0"/>
              <a:t> </a:t>
            </a:r>
            <a:r>
              <a:rPr lang="fr-CM" dirty="0" err="1"/>
              <a:t>regional</a:t>
            </a:r>
            <a:r>
              <a:rPr lang="fr-CM" dirty="0"/>
              <a:t> CRM </a:t>
            </a:r>
            <a:r>
              <a:rPr lang="fr-CM" dirty="0" err="1"/>
              <a:t>assessments</a:t>
            </a:r>
            <a:endParaRPr lang="fr-CM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M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M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DF6868-5D2C-4081-A778-F6F9872E823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423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48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6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271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86660" y="1844825"/>
            <a:ext cx="6768075" cy="4465637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/>
            </a:lvl1pPr>
            <a:lvl2pPr>
              <a:buClr>
                <a:srgbClr val="0070C0"/>
              </a:buClr>
              <a:defRPr/>
            </a:lvl2pPr>
            <a:lvl3pPr>
              <a:buClr>
                <a:srgbClr val="0070C0"/>
              </a:buClr>
              <a:defRPr/>
            </a:lvl3pPr>
            <a:lvl4pPr>
              <a:buClr>
                <a:srgbClr val="0070C0"/>
              </a:buClr>
              <a:defRPr/>
            </a:lvl4pPr>
            <a:lvl5pPr marL="2057400" indent="-228600">
              <a:buClr>
                <a:srgbClr val="0070C0"/>
              </a:buClr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5135893" y="1124744"/>
            <a:ext cx="8737600" cy="4320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0070C0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995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064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91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8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0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3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01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29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2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6DF9C-DB39-43C0-BBA8-9F48C07F372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1B21-080F-4C46-B2DB-E4C92D2F0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5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4530685-0086-F242-B64E-671B02621DD9}"/>
              </a:ext>
            </a:extLst>
          </p:cNvPr>
          <p:cNvSpPr/>
          <p:nvPr/>
        </p:nvSpPr>
        <p:spPr>
          <a:xfrm>
            <a:off x="0" y="1164098"/>
            <a:ext cx="12192000" cy="57584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2C20C8-F4C7-0B46-A8A8-90F79B2EA6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0" r="31046"/>
          <a:stretch/>
        </p:blipFill>
        <p:spPr>
          <a:xfrm>
            <a:off x="-1" y="5769263"/>
            <a:ext cx="12192002" cy="11350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91BCB29-EBF4-4378-91A2-7AD1F4B955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5" t="12363" r="3942" b="11943"/>
          <a:stretch/>
        </p:blipFill>
        <p:spPr>
          <a:xfrm>
            <a:off x="442144" y="401745"/>
            <a:ext cx="1601225" cy="5069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7392D2-B9CC-4884-65BB-6DFA44984F14}"/>
              </a:ext>
            </a:extLst>
          </p:cNvPr>
          <p:cNvSpPr txBox="1"/>
          <p:nvPr/>
        </p:nvSpPr>
        <p:spPr>
          <a:xfrm>
            <a:off x="3206098" y="1795951"/>
            <a:ext cx="109131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Phil Stamp</a:t>
            </a:r>
          </a:p>
          <a:p>
            <a:r>
              <a:rPr lang="en-GB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Regional Clinical Safety Officer </a:t>
            </a:r>
          </a:p>
          <a:p>
            <a:r>
              <a:rPr lang="en-GB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GNCR &amp; NENC ICS</a:t>
            </a:r>
          </a:p>
          <a:p>
            <a:endParaRPr lang="en-GB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sz="3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GB" sz="32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benefits of a Regional CSO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6B49B6-A6CB-586A-B70F-B6DEB72976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6900" y="206868"/>
            <a:ext cx="1572478" cy="8124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9055CBD-146A-6B3A-7806-3543979967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3376" y="2470355"/>
            <a:ext cx="1477894" cy="20849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05B8BA-2FF4-8899-1E29-F4FE699DAD2C}"/>
              </a:ext>
            </a:extLst>
          </p:cNvPr>
          <p:cNvSpPr txBox="1"/>
          <p:nvPr/>
        </p:nvSpPr>
        <p:spPr>
          <a:xfrm>
            <a:off x="8424624" y="5542462"/>
            <a:ext cx="3384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Summer School 2024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94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530685-0086-F242-B64E-671B02621DD9}"/>
              </a:ext>
            </a:extLst>
          </p:cNvPr>
          <p:cNvSpPr/>
          <p:nvPr/>
        </p:nvSpPr>
        <p:spPr>
          <a:xfrm>
            <a:off x="0" y="6661353"/>
            <a:ext cx="12192000" cy="2429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8BBC7A76-8A13-E61E-B680-F7E94E4A6C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0041" y="2417199"/>
            <a:ext cx="1496961" cy="21061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B081E6-EB4C-F8F5-DF81-DBC2C9CA3EDD}"/>
              </a:ext>
            </a:extLst>
          </p:cNvPr>
          <p:cNvSpPr txBox="1"/>
          <p:nvPr/>
        </p:nvSpPr>
        <p:spPr>
          <a:xfrm>
            <a:off x="3033131" y="896494"/>
            <a:ext cx="81166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Phil Stamp</a:t>
            </a:r>
            <a:b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Regional Clinical Safety Officer, NENC ICS &amp; GNCR.</a:t>
            </a:r>
          </a:p>
          <a:p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</a:rPr>
              <a:t>EM Consultant.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F511B1-D313-A346-E842-6F0C6998BAC0}"/>
              </a:ext>
            </a:extLst>
          </p:cNvPr>
          <p:cNvSpPr txBox="1"/>
          <p:nvPr/>
        </p:nvSpPr>
        <p:spPr>
          <a:xfrm>
            <a:off x="3033131" y="2417199"/>
            <a:ext cx="87601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2001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Onwards	EM Consultant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2014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-2020	Trust CCIO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2016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-2022	Trust CSO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2020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</a:t>
            </a: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Regional CSO, GNCR HIE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2020/22</a:t>
            </a: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	Regional CSO / CSO NENC ICS</a:t>
            </a:r>
          </a:p>
        </p:txBody>
      </p:sp>
    </p:spTree>
    <p:extLst>
      <p:ext uri="{BB962C8B-B14F-4D97-AF65-F5344CB8AC3E}">
        <p14:creationId xmlns:p14="http://schemas.microsoft.com/office/powerpoint/2010/main" val="411940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530685-0086-F242-B64E-671B02621DD9}"/>
              </a:ext>
            </a:extLst>
          </p:cNvPr>
          <p:cNvSpPr/>
          <p:nvPr/>
        </p:nvSpPr>
        <p:spPr>
          <a:xfrm>
            <a:off x="0" y="6661353"/>
            <a:ext cx="12192000" cy="2429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F33C4-CE98-48C0-B0BD-98F7825AF6C6}"/>
              </a:ext>
            </a:extLst>
          </p:cNvPr>
          <p:cNvSpPr txBox="1"/>
          <p:nvPr/>
        </p:nvSpPr>
        <p:spPr>
          <a:xfrm>
            <a:off x="3033131" y="3008607"/>
            <a:ext cx="13269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M">
                <a:solidFill>
                  <a:schemeClr val="bg1"/>
                </a:solidFill>
              </a:rPr>
              <a:t>Health</a:t>
            </a:r>
          </a:p>
          <a:p>
            <a:pPr algn="ctr"/>
            <a:r>
              <a:rPr lang="fr-CM">
                <a:solidFill>
                  <a:schemeClr val="bg1"/>
                </a:solidFill>
              </a:rPr>
              <a:t>Information</a:t>
            </a:r>
          </a:p>
          <a:p>
            <a:pPr algn="ctr"/>
            <a:r>
              <a:rPr lang="fr-CM">
                <a:solidFill>
                  <a:schemeClr val="bg1"/>
                </a:solidFill>
              </a:rPr>
              <a:t>Exchange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F511B1-D313-A346-E842-6F0C6998BAC0}"/>
              </a:ext>
            </a:extLst>
          </p:cNvPr>
          <p:cNvSpPr txBox="1"/>
          <p:nvPr/>
        </p:nvSpPr>
        <p:spPr>
          <a:xfrm>
            <a:off x="612057" y="2728238"/>
            <a:ext cx="11181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Benefits to an ICS of a Regional Clinical Safety Officer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Using Clinical Safety as a transformational tool: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Examples: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Synergies: MPI, using ODS codes, naming conventions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Regional CRMP, CRM, CSO network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DCB0129 non-compliant suppliers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A55E6-9334-E6A1-756D-CFF551BEB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87" y="1021473"/>
            <a:ext cx="10515600" cy="748334"/>
          </a:xfrm>
        </p:spPr>
        <p:txBody>
          <a:bodyPr/>
          <a:lstStyle/>
          <a:p>
            <a:pPr marL="0" indent="0">
              <a:buNone/>
            </a:pPr>
            <a:r>
              <a:rPr lang="en-GB" sz="4000" dirty="0"/>
              <a:t>Talking Points</a:t>
            </a:r>
            <a:r>
              <a:rPr lang="en-GB" dirty="0"/>
              <a:t>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110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99755" y="1761747"/>
            <a:ext cx="5205133" cy="462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77240">
              <a:spcAft>
                <a:spcPts val="600"/>
              </a:spcAft>
            </a:pPr>
            <a:endParaRPr lang="en-GB" sz="2720" b="1" kern="1200">
              <a:solidFill>
                <a:srgbClr val="0057A5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720" b="1" kern="1200">
              <a:solidFill>
                <a:srgbClr val="0057A5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720" b="1" kern="1200">
              <a:solidFill>
                <a:srgbClr val="0057A5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720" b="1" kern="1200">
              <a:solidFill>
                <a:srgbClr val="0057A5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endParaRPr lang="en-GB" sz="2720" b="1" kern="1200">
              <a:solidFill>
                <a:srgbClr val="005897"/>
              </a:solidFill>
              <a:latin typeface="+mn-lt"/>
              <a:ea typeface="+mn-ea"/>
              <a:cs typeface="+mn-cs"/>
            </a:endParaRPr>
          </a:p>
          <a:p>
            <a:pPr algn="ctr" defTabSz="777240">
              <a:spcAft>
                <a:spcPts val="600"/>
              </a:spcAft>
            </a:pPr>
            <a:r>
              <a:rPr lang="en-GB" sz="3060" b="1" kern="1200">
                <a:solidFill>
                  <a:srgbClr val="005897"/>
                </a:solidFill>
                <a:latin typeface="+mn-lt"/>
                <a:ea typeface="+mn-ea"/>
                <a:cs typeface="+mn-cs"/>
              </a:rPr>
              <a:t>Questions and Feedback</a:t>
            </a:r>
          </a:p>
          <a:p>
            <a:pPr defTabSz="777240">
              <a:spcAft>
                <a:spcPts val="600"/>
              </a:spcAft>
            </a:pPr>
            <a:endParaRPr lang="en-GB" sz="17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77240">
              <a:spcAft>
                <a:spcPts val="600"/>
              </a:spcAft>
            </a:pPr>
            <a:endParaRPr lang="en-GB" sz="17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91465" indent="-291465" defTabSz="77724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7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3200" b="1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30685-0086-F242-B64E-671B02621DD9}"/>
              </a:ext>
            </a:extLst>
          </p:cNvPr>
          <p:cNvSpPr/>
          <p:nvPr/>
        </p:nvSpPr>
        <p:spPr>
          <a:xfrm>
            <a:off x="890055" y="6007056"/>
            <a:ext cx="10411889" cy="20747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 descr="A hand writing a thank you message&#10;&#10;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8173" y="1306912"/>
            <a:ext cx="3855653" cy="2562301"/>
          </a:xfrm>
          <a:prstGeom prst="rect">
            <a:avLst/>
          </a:prstGeom>
        </p:spPr>
      </p:pic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146E36DE-FDD8-B81F-855A-6609D0FFBFF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5" t="12363" r="3942" b="11943"/>
          <a:stretch/>
        </p:blipFill>
        <p:spPr>
          <a:xfrm>
            <a:off x="1519856" y="795701"/>
            <a:ext cx="1229747" cy="389359"/>
          </a:xfrm>
          <a:prstGeom prst="rect">
            <a:avLst/>
          </a:prstGeom>
        </p:spPr>
      </p:pic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8B80A5E9-EDB2-4CC3-4DF6-2D2C0EDB61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7029" y="643467"/>
            <a:ext cx="1342886" cy="6938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D27D3C-6ACB-9353-5B62-71FCD324B61E}"/>
              </a:ext>
            </a:extLst>
          </p:cNvPr>
          <p:cNvSpPr txBox="1"/>
          <p:nvPr/>
        </p:nvSpPr>
        <p:spPr>
          <a:xfrm>
            <a:off x="8970694" y="5243663"/>
            <a:ext cx="1869221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77240">
              <a:spcAft>
                <a:spcPts val="600"/>
              </a:spcAft>
            </a:pPr>
            <a:r>
              <a:rPr lang="en-GB" sz="204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Phil Stamp</a:t>
            </a:r>
            <a:endParaRPr lang="en-GB" sz="24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29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2358C74A89A419650AD017E1FAC40" ma:contentTypeVersion="21" ma:contentTypeDescription="Create a new document." ma:contentTypeScope="" ma:versionID="dd6c4204f5074b5410a9afb8b5a8e5b9">
  <xsd:schema xmlns:xsd="http://www.w3.org/2001/XMLSchema" xmlns:xs="http://www.w3.org/2001/XMLSchema" xmlns:p="http://schemas.microsoft.com/office/2006/metadata/properties" xmlns:ns1="http://schemas.microsoft.com/sharepoint/v3" xmlns:ns2="e37e8048-7f47-46c3-9f5d-bf2bf54c9279" xmlns:ns3="812061dd-523a-47bf-9db5-a71fd49c94a4" targetNamespace="http://schemas.microsoft.com/office/2006/metadata/properties" ma:root="true" ma:fieldsID="d891b9df4695bf4b034ff6e5d348055e" ns1:_="" ns2:_="" ns3:_="">
    <xsd:import namespace="http://schemas.microsoft.com/sharepoint/v3"/>
    <xsd:import namespace="e37e8048-7f47-46c3-9f5d-bf2bf54c9279"/>
    <xsd:import namespace="812061dd-523a-47bf-9db5-a71fd49c94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Pictur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e8048-7f47-46c3-9f5d-bf2bf54c92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icture" ma:index="21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e36c5f2-2d8c-4cc3-a61b-4b56d022d3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061dd-523a-47bf-9db5-a71fd49c94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98d9916-7899-4a6c-b68a-d60d75cd35ea}" ma:internalName="TaxCatchAll" ma:showField="CatchAllData" ma:web="812061dd-523a-47bf-9db5-a71fd49c94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4EFD93-A2C9-46D9-85C7-299880E873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B40BD6-A13C-40FD-9494-52B5D5200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37e8048-7f47-46c3-9f5d-bf2bf54c9279"/>
    <ds:schemaRef ds:uri="812061dd-523a-47bf-9db5-a71fd49c94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20528</TotalTime>
  <Words>233</Words>
  <Application>Microsoft Office PowerPoint</Application>
  <PresentationFormat>Widescreen</PresentationFormat>
  <Paragraphs>49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Newcastle upon Tyne Hospitals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Michael</dc:creator>
  <cp:lastModifiedBy>Sebastian Raphael Biggs</cp:lastModifiedBy>
  <cp:revision>1593</cp:revision>
  <cp:lastPrinted>2022-02-17T18:04:26Z</cp:lastPrinted>
  <dcterms:created xsi:type="dcterms:W3CDTF">2019-10-01T10:47:50Z</dcterms:created>
  <dcterms:modified xsi:type="dcterms:W3CDTF">2024-07-11T14:55:31Z</dcterms:modified>
</cp:coreProperties>
</file>